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9.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0.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1.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802" r:id="rId5"/>
    <p:sldMasterId id="2147483806" r:id="rId6"/>
    <p:sldMasterId id="2147483810" r:id="rId7"/>
    <p:sldMasterId id="2147483814" r:id="rId8"/>
    <p:sldMasterId id="2147483816" r:id="rId9"/>
    <p:sldMasterId id="2147483823" r:id="rId10"/>
    <p:sldMasterId id="2147483828" r:id="rId11"/>
    <p:sldMasterId id="2147483832" r:id="rId12"/>
    <p:sldMasterId id="2147483845" r:id="rId13"/>
    <p:sldMasterId id="2147483848" r:id="rId14"/>
    <p:sldMasterId id="2147483857" r:id="rId15"/>
    <p:sldMasterId id="2147483863" r:id="rId16"/>
    <p:sldMasterId id="2147483876" r:id="rId17"/>
    <p:sldMasterId id="2147483889" r:id="rId18"/>
    <p:sldMasterId id="2147483893" r:id="rId19"/>
  </p:sldMasterIdLst>
  <p:notesMasterIdLst>
    <p:notesMasterId r:id="rId34"/>
  </p:notesMasterIdLst>
  <p:sldIdLst>
    <p:sldId id="263" r:id="rId20"/>
    <p:sldId id="1247" r:id="rId21"/>
    <p:sldId id="1254" r:id="rId22"/>
    <p:sldId id="1232" r:id="rId23"/>
    <p:sldId id="4318" r:id="rId24"/>
    <p:sldId id="1263" r:id="rId25"/>
    <p:sldId id="1266" r:id="rId26"/>
    <p:sldId id="1262" r:id="rId27"/>
    <p:sldId id="5401" r:id="rId28"/>
    <p:sldId id="4800" r:id="rId29"/>
    <p:sldId id="4324" r:id="rId30"/>
    <p:sldId id="5402" r:id="rId31"/>
    <p:sldId id="4252" r:id="rId32"/>
    <p:sldId id="4320" r:id="rId33"/>
  </p:sldIdLst>
  <p:sldSz cx="12192000" cy="6858000"/>
  <p:notesSz cx="7099300"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 Jarsäter" initials="JJ" lastIdx="10" clrIdx="0">
    <p:extLst>
      <p:ext uri="{19B8F6BF-5375-455C-9EA6-DF929625EA0E}">
        <p15:presenceInfo xmlns:p15="http://schemas.microsoft.com/office/powerpoint/2012/main" userId="S::jenni.jarsater@sll.se::1d0b0f8e-53b6-48bf-b757-c120c4125940" providerId="AD"/>
      </p:ext>
    </p:extLst>
  </p:cmAuthor>
  <p:cmAuthor id="2" name="Cecilia Bååth" initials="CB" lastIdx="7" clrIdx="1">
    <p:extLst>
      <p:ext uri="{19B8F6BF-5375-455C-9EA6-DF929625EA0E}">
        <p15:presenceInfo xmlns:p15="http://schemas.microsoft.com/office/powerpoint/2012/main" userId="S::cecilia.baath@sll.se::5a568803-7d75-4e07-ab73-c7cc3f565e4f" providerId="AD"/>
      </p:ext>
    </p:extLst>
  </p:cmAuthor>
  <p:cmAuthor id="3" name="Emil Härenstam" initials="EH" lastIdx="2" clrIdx="2">
    <p:extLst>
      <p:ext uri="{19B8F6BF-5375-455C-9EA6-DF929625EA0E}">
        <p15:presenceInfo xmlns:p15="http://schemas.microsoft.com/office/powerpoint/2012/main" userId="S::emil.harenstam@regionstockholm.se::8e54a6c2-a215-41e4-a867-1fb74938d7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067" autoAdjust="0"/>
  </p:normalViewPr>
  <p:slideViewPr>
    <p:cSldViewPr snapToGrid="0">
      <p:cViewPr varScale="1">
        <p:scale>
          <a:sx n="52" d="100"/>
          <a:sy n="52" d="100"/>
        </p:scale>
        <p:origin x="11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3076363" cy="513508"/>
          </a:xfrm>
          <a:prstGeom prst="rect">
            <a:avLst/>
          </a:prstGeom>
        </p:spPr>
        <p:txBody>
          <a:bodyPr vert="horz" lIns="94768" tIns="47384" rIns="94768" bIns="47384" rtlCol="0"/>
          <a:lstStyle>
            <a:lvl1pPr algn="l">
              <a:defRPr sz="1200"/>
            </a:lvl1pPr>
          </a:lstStyle>
          <a:p>
            <a:endParaRPr lang="sv-SE"/>
          </a:p>
        </p:txBody>
      </p:sp>
      <p:sp>
        <p:nvSpPr>
          <p:cNvPr id="3" name="Platshållare för datum 2"/>
          <p:cNvSpPr>
            <a:spLocks noGrp="1"/>
          </p:cNvSpPr>
          <p:nvPr>
            <p:ph type="dt" idx="1"/>
          </p:nvPr>
        </p:nvSpPr>
        <p:spPr>
          <a:xfrm>
            <a:off x="4021295" y="0"/>
            <a:ext cx="3076363" cy="513508"/>
          </a:xfrm>
          <a:prstGeom prst="rect">
            <a:avLst/>
          </a:prstGeom>
        </p:spPr>
        <p:txBody>
          <a:bodyPr vert="horz" lIns="94768" tIns="47384" rIns="94768" bIns="47384" rtlCol="0"/>
          <a:lstStyle>
            <a:lvl1pPr algn="r">
              <a:defRPr sz="1200"/>
            </a:lvl1pPr>
          </a:lstStyle>
          <a:p>
            <a:fld id="{8594E30B-B337-43DA-A57D-8F2FF3F4DE23}" type="datetimeFigureOut">
              <a:rPr lang="sv-SE" smtClean="0"/>
              <a:t>2025-04-11</a:t>
            </a:fld>
            <a:endParaRPr lang="sv-SE"/>
          </a:p>
        </p:txBody>
      </p:sp>
      <p:sp>
        <p:nvSpPr>
          <p:cNvPr id="4" name="Platshållare för bildobjekt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768" tIns="47384" rIns="94768" bIns="47384" rtlCol="0" anchor="ctr"/>
          <a:lstStyle/>
          <a:p>
            <a:endParaRPr lang="sv-SE"/>
          </a:p>
        </p:txBody>
      </p:sp>
      <p:sp>
        <p:nvSpPr>
          <p:cNvPr id="5" name="Platshållare för anteckningar 4"/>
          <p:cNvSpPr>
            <a:spLocks noGrp="1"/>
          </p:cNvSpPr>
          <p:nvPr>
            <p:ph type="body" sz="quarter" idx="3"/>
          </p:nvPr>
        </p:nvSpPr>
        <p:spPr>
          <a:xfrm>
            <a:off x="709931" y="4925407"/>
            <a:ext cx="5679440" cy="4029879"/>
          </a:xfrm>
          <a:prstGeom prst="rect">
            <a:avLst/>
          </a:prstGeom>
        </p:spPr>
        <p:txBody>
          <a:bodyPr vert="horz" lIns="94768" tIns="47384" rIns="94768" bIns="47384"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721107"/>
            <a:ext cx="3076363" cy="513507"/>
          </a:xfrm>
          <a:prstGeom prst="rect">
            <a:avLst/>
          </a:prstGeom>
        </p:spPr>
        <p:txBody>
          <a:bodyPr vert="horz" lIns="94768" tIns="47384" rIns="94768" bIns="47384" rtlCol="0" anchor="b"/>
          <a:lstStyle>
            <a:lvl1pPr algn="l">
              <a:defRPr sz="1200"/>
            </a:lvl1pPr>
          </a:lstStyle>
          <a:p>
            <a:endParaRPr lang="sv-SE"/>
          </a:p>
        </p:txBody>
      </p:sp>
      <p:sp>
        <p:nvSpPr>
          <p:cNvPr id="7" name="Platshållare för bildnummer 6"/>
          <p:cNvSpPr>
            <a:spLocks noGrp="1"/>
          </p:cNvSpPr>
          <p:nvPr>
            <p:ph type="sldNum" sz="quarter" idx="5"/>
          </p:nvPr>
        </p:nvSpPr>
        <p:spPr>
          <a:xfrm>
            <a:off x="4021295" y="9721107"/>
            <a:ext cx="3076363" cy="513507"/>
          </a:xfrm>
          <a:prstGeom prst="rect">
            <a:avLst/>
          </a:prstGeom>
        </p:spPr>
        <p:txBody>
          <a:bodyPr vert="horz" lIns="94768" tIns="47384" rIns="94768" bIns="47384" rtlCol="0" anchor="b"/>
          <a:lstStyle>
            <a:lvl1pPr algn="r">
              <a:defRPr sz="1200"/>
            </a:lvl1pPr>
          </a:lstStyle>
          <a:p>
            <a:fld id="{18CDA587-3FBA-4871-8EA4-CF4079C86077}" type="slidenum">
              <a:rPr lang="sv-SE" smtClean="0"/>
              <a:t>‹#›</a:t>
            </a:fld>
            <a:endParaRPr lang="sv-SE"/>
          </a:p>
        </p:txBody>
      </p:sp>
    </p:spTree>
    <p:extLst>
      <p:ext uri="{BB962C8B-B14F-4D97-AF65-F5344CB8AC3E}">
        <p14:creationId xmlns:p14="http://schemas.microsoft.com/office/powerpoint/2010/main" val="2547735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7335F-6970-481E-8D4E-2FB5E9717C4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247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l" defTabSz="914400" rtl="0" eaLnBrk="1" fontAlgn="base" latinLnBrk="0" hangingPunct="1">
              <a:lnSpc>
                <a:spcPct val="150000"/>
              </a:lnSpc>
              <a:buFontTx/>
              <a:buNone/>
            </a:pPr>
            <a:r>
              <a:rPr lang="sv-SE" sz="3200" dirty="0"/>
              <a:t>Se över så all personal som ska gå med in på operation har rätt klädsel. Säkerställ att intravenösa infarter och artärtryck fungerar optimalt. Eventuell pacemaker och ICD stängs av. Stäng av alla larm på patientmonitorn (monitor i ”palliativ konfiguration”). Monitoreringen begränsas till artärtryck och </a:t>
            </a:r>
            <a:r>
              <a:rPr lang="sv-SE" sz="3200" dirty="0" err="1"/>
              <a:t>pulsoximetri</a:t>
            </a:r>
            <a:r>
              <a:rPr lang="sv-SE" sz="3200" dirty="0"/>
              <a:t> (ej EKG). </a:t>
            </a:r>
          </a:p>
          <a:p>
            <a:pPr marL="171450" indent="-171450" algn="l" defTabSz="914400" rtl="0" eaLnBrk="1" fontAlgn="base" latinLnBrk="0" hangingPunct="1">
              <a:lnSpc>
                <a:spcPct val="150000"/>
              </a:lnSpc>
              <a:buFontTx/>
              <a:buChar char="-"/>
            </a:pPr>
            <a:endParaRPr lang="sv-SE" sz="3200" dirty="0"/>
          </a:p>
          <a:p>
            <a:pPr marL="0" marR="0" lvl="0" indent="0" algn="l" defTabSz="914400" rtl="0" eaLnBrk="1" fontAlgn="base" latinLnBrk="0" hangingPunct="1">
              <a:lnSpc>
                <a:spcPct val="150000"/>
              </a:lnSpc>
              <a:spcBef>
                <a:spcPts val="0"/>
              </a:spcBef>
              <a:spcAft>
                <a:spcPts val="0"/>
              </a:spcAft>
              <a:buClrTx/>
              <a:buSzTx/>
              <a:buFontTx/>
              <a:buNone/>
              <a:tabLst/>
              <a:defRPr/>
            </a:pPr>
            <a:r>
              <a:rPr lang="sv-SE" sz="3200" dirty="0"/>
              <a:t>Avbrytande av livsuppehållande behandling sker efter klartecken från transplantationskoordinatorn.</a:t>
            </a:r>
          </a:p>
          <a:p>
            <a:pPr marL="171450" indent="-171450" algn="l" defTabSz="914400" rtl="0" eaLnBrk="1" fontAlgn="base" latinLnBrk="0" hangingPunct="1">
              <a:lnSpc>
                <a:spcPct val="150000"/>
              </a:lnSpc>
              <a:buFontTx/>
              <a:buChar char="-"/>
            </a:pPr>
            <a:endParaRPr lang="sv-SE" sz="3200" dirty="0"/>
          </a:p>
          <a:p>
            <a:pPr marL="0" indent="0" algn="l" defTabSz="914400" rtl="0" eaLnBrk="1" fontAlgn="base" latinLnBrk="0" hangingPunct="1">
              <a:lnSpc>
                <a:spcPct val="150000"/>
              </a:lnSpc>
              <a:buFontTx/>
              <a:buNone/>
            </a:pPr>
            <a:r>
              <a:rPr lang="sv-SE" sz="3200" dirty="0"/>
              <a:t>Patienten </a:t>
            </a:r>
            <a:r>
              <a:rPr lang="sv-SE" sz="3200" dirty="0" err="1"/>
              <a:t>extuberas</a:t>
            </a:r>
            <a:r>
              <a:rPr lang="sv-SE" sz="3200" dirty="0"/>
              <a:t>/ </a:t>
            </a:r>
            <a:r>
              <a:rPr lang="sv-SE" sz="3200" dirty="0" err="1"/>
              <a:t>dekanyleras</a:t>
            </a:r>
            <a:r>
              <a:rPr lang="sv-SE" sz="3200" dirty="0"/>
              <a:t> om inte särskilda skäl föreligger. Särskilt att tänka på vid lungdonation: Höjd huvudända och öppen v-sond vid </a:t>
            </a:r>
            <a:r>
              <a:rPr lang="sv-SE" sz="3200" dirty="0" err="1"/>
              <a:t>extubering</a:t>
            </a:r>
            <a:r>
              <a:rPr lang="sv-SE" sz="3200" dirty="0"/>
              <a:t> fram till </a:t>
            </a:r>
            <a:r>
              <a:rPr lang="sv-SE" sz="3200" dirty="0" err="1"/>
              <a:t>reintubering</a:t>
            </a:r>
            <a:r>
              <a:rPr lang="sv-SE" sz="3200" dirty="0"/>
              <a:t> på operation för att minska risken för aspiration. </a:t>
            </a:r>
            <a:r>
              <a:rPr lang="sv-SE" sz="3200" kern="1200" dirty="0">
                <a:solidFill>
                  <a:schemeClr val="tx1"/>
                </a:solidFill>
                <a:effectLst/>
                <a:latin typeface="+mn-lt"/>
                <a:ea typeface="+mn-ea"/>
                <a:cs typeface="+mn-cs"/>
              </a:rPr>
              <a:t>Enbart palliativa läkemedel ges för att göra döendet så bekvämt som möjligt. Full symptomlindring skall ges under döendet. Anhöriga ska känna att detta gått fint och värdigt till och att deras närstående fått ett fint avslut på sitt liv. </a:t>
            </a:r>
          </a:p>
          <a:p>
            <a:pPr marL="0" indent="0" algn="l" defTabSz="914400" rtl="0" eaLnBrk="1" fontAlgn="base" latinLnBrk="0" hangingPunct="1">
              <a:lnSpc>
                <a:spcPct val="150000"/>
              </a:lnSpc>
              <a:buFontTx/>
              <a:buNone/>
            </a:pPr>
            <a:endParaRPr lang="sv-SE" sz="3200" dirty="0"/>
          </a:p>
          <a:p>
            <a:pPr marL="0" marR="0" lvl="0" indent="0" algn="l" defTabSz="914400" rtl="0" eaLnBrk="1" fontAlgn="base" latinLnBrk="0" hangingPunct="1">
              <a:lnSpc>
                <a:spcPct val="150000"/>
              </a:lnSpc>
              <a:spcBef>
                <a:spcPts val="0"/>
              </a:spcBef>
              <a:spcAft>
                <a:spcPts val="0"/>
              </a:spcAft>
              <a:buClrTx/>
              <a:buSzTx/>
              <a:buFontTx/>
              <a:buNone/>
              <a:tabLst/>
              <a:defRPr/>
            </a:pPr>
            <a:r>
              <a:rPr lang="sv-SE" sz="3200" dirty="0"/>
              <a:t>Samordnande sjuksköterska på IVA/DOSS kommunicera kontinuerligt med DCD-teamet på operation efter avbrytande av livsuppehållande behandling.</a:t>
            </a:r>
          </a:p>
          <a:p>
            <a:pPr marL="0" marR="0" lvl="0" indent="0" algn="l" defTabSz="914400" rtl="0" eaLnBrk="1" fontAlgn="base" latinLnBrk="0" hangingPunct="1">
              <a:lnSpc>
                <a:spcPct val="150000"/>
              </a:lnSpc>
              <a:spcBef>
                <a:spcPts val="0"/>
              </a:spcBef>
              <a:spcAft>
                <a:spcPts val="0"/>
              </a:spcAft>
              <a:buClrTx/>
              <a:buSzTx/>
              <a:buFontTx/>
              <a:buNone/>
              <a:tabLst/>
              <a:defRPr/>
            </a:pPr>
            <a:endParaRPr kumimoji="0" lang="sv-SE" sz="3200" b="0" i="0" u="none" strike="noStrike" kern="1200" cap="none" spc="0" normalizeH="0" baseline="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kern="1200" dirty="0">
                <a:solidFill>
                  <a:schemeClr val="tx1"/>
                </a:solidFill>
                <a:effectLst/>
                <a:latin typeface="+mn-lt"/>
                <a:ea typeface="+mn-ea"/>
                <a:cs typeface="+mn-cs"/>
              </a:rPr>
              <a:t>Efter cirkulationsstillestånd infinner sig en observationsperiod på fem minuter kallad ”</a:t>
            </a:r>
            <a:r>
              <a:rPr lang="sv-SE" sz="1400" dirty="0"/>
              <a:t>no touch”</a:t>
            </a:r>
            <a:r>
              <a:rPr lang="sv-SE" sz="1400" kern="1200" dirty="0">
                <a:solidFill>
                  <a:schemeClr val="tx1"/>
                </a:solidFill>
                <a:effectLst/>
                <a:latin typeface="+mn-lt"/>
                <a:ea typeface="+mn-ea"/>
                <a:cs typeface="+mn-cs"/>
              </a:rPr>
              <a:t>. Endast närstående får då röra patienten. </a:t>
            </a:r>
            <a:r>
              <a:rPr lang="sv-SE" sz="1400" dirty="0"/>
              <a:t>Efter denna period dödförklaras patienten med indirekta kriterier. Fastställande av död signeras på formulär ”Journalhandling för donationsingrepp på avliden donator – DBD/DCD”.</a:t>
            </a:r>
            <a:endParaRPr kumimoji="0" lang="sv-SE" sz="1050" b="0" i="0" u="none" strike="noStrike" kern="1200" cap="none" spc="0" normalizeH="0" baseline="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kern="1200" dirty="0">
                <a:solidFill>
                  <a:schemeClr val="tx1"/>
                </a:solidFill>
                <a:effectLst/>
                <a:latin typeface="+mn-lt"/>
                <a:ea typeface="+mn-ea"/>
                <a:cs typeface="+mn-cs"/>
              </a:rPr>
              <a:t>Av vikt är att de närstående är väl informerade om att de måste lämna rummet tre minuter efter cirkulationsstillestånd, att de är införstådda i nödvändigheten att deras närstående skyndsamt kommer tas till operation. </a:t>
            </a:r>
            <a:endParaRPr kumimoji="0" lang="sv-SE" sz="1400" b="0" i="0" u="none" strike="noStrike" kern="1200" cap="none" spc="0" normalizeH="0" baseline="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kern="1200" dirty="0">
                <a:solidFill>
                  <a:schemeClr val="tx1"/>
                </a:solidFill>
                <a:effectLst/>
                <a:latin typeface="+mn-lt"/>
                <a:ea typeface="+mn-ea"/>
                <a:cs typeface="+mn-cs"/>
              </a:rPr>
              <a:t>Eftersom organen inte är syresatta av en respirator behöver donationsoperationen inledas i direkt anslutning till döden. Detta kräver också en snabbare operationsteknik fram till att kall </a:t>
            </a:r>
            <a:r>
              <a:rPr lang="sv-SE" sz="1400" kern="1200" dirty="0" err="1">
                <a:solidFill>
                  <a:schemeClr val="tx1"/>
                </a:solidFill>
                <a:effectLst/>
                <a:latin typeface="+mn-lt"/>
                <a:ea typeface="+mn-ea"/>
                <a:cs typeface="+mn-cs"/>
              </a:rPr>
              <a:t>perfusion</a:t>
            </a:r>
            <a:r>
              <a:rPr lang="sv-SE" sz="1400" kern="1200" dirty="0">
                <a:solidFill>
                  <a:schemeClr val="tx1"/>
                </a:solidFill>
                <a:effectLst/>
                <a:latin typeface="+mn-lt"/>
                <a:ea typeface="+mn-ea"/>
                <a:cs typeface="+mn-cs"/>
              </a:rPr>
              <a:t> av organen sker/start av NRP, för att undvika skador på organen orsakade av syrebrist. </a:t>
            </a:r>
            <a:endParaRPr kumimoji="0" lang="sv-SE" sz="1400" b="0" i="0" u="none" strike="noStrike" kern="1200" cap="none" spc="0" normalizeH="0" baseline="0" dirty="0">
              <a:ln>
                <a:noFill/>
              </a:ln>
              <a:solidFill>
                <a:srgbClr val="44546A"/>
              </a:solidFill>
              <a:effectLst/>
              <a:uLnTx/>
              <a:uFillTx/>
              <a:latin typeface="Calibri" panose="020F0502020204030204"/>
              <a:ea typeface="+mn-ea"/>
              <a:cs typeface="+mn-cs"/>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CDA587-3FBA-4871-8EA4-CF4079C8607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306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sv-SE" sz="1800" dirty="0"/>
              <a:t>Transplantationskoordinatorn stämmer av med IVA när samtliga på operationssalen är redo för ett avbrytande av livsuppehållande behandling. </a:t>
            </a:r>
          </a:p>
          <a:p>
            <a:pPr marL="0" marR="0" lvl="0" indent="0" algn="l" defTabSz="914400" rtl="0" eaLnBrk="1" fontAlgn="base" latinLnBrk="0" hangingPunct="1">
              <a:lnSpc>
                <a:spcPct val="100000"/>
              </a:lnSpc>
              <a:spcBef>
                <a:spcPts val="0"/>
              </a:spcBef>
              <a:spcAft>
                <a:spcPts val="0"/>
              </a:spcAft>
              <a:buClrTx/>
              <a:buSzTx/>
              <a:buFontTx/>
              <a:buNone/>
              <a:tabLst/>
              <a:defRPr/>
            </a:pPr>
            <a:endParaRPr lang="sv-SE" sz="1800" dirty="0"/>
          </a:p>
          <a:p>
            <a:pPr marL="0" marR="0" lvl="0" indent="0" algn="l" defTabSz="914400" rtl="0" eaLnBrk="1" fontAlgn="base" latinLnBrk="0" hangingPunct="1">
              <a:lnSpc>
                <a:spcPct val="100000"/>
              </a:lnSpc>
              <a:spcBef>
                <a:spcPts val="0"/>
              </a:spcBef>
              <a:spcAft>
                <a:spcPts val="0"/>
              </a:spcAft>
              <a:buClrTx/>
              <a:buSzTx/>
              <a:buFontTx/>
              <a:buNone/>
              <a:tabLst/>
              <a:defRPr/>
            </a:pPr>
            <a:r>
              <a:rPr lang="sv-SE" sz="1800" dirty="0"/>
              <a:t>Operationspersonalen är behjälpliga med att skyndsamt lyfta över donatorn till operationsbordet. </a:t>
            </a:r>
            <a:endParaRPr lang="sv-SE" sz="1200" b="0" i="0" dirty="0">
              <a:solidFill>
                <a:srgbClr val="444444"/>
              </a:solidFill>
              <a:effectLst/>
              <a:latin typeface="Calibri" panose="020F0502020204030204" pitchFamily="34" charset="0"/>
            </a:endParaRPr>
          </a:p>
          <a:p>
            <a:pPr algn="l" rtl="0" fontAlgn="base"/>
            <a:endParaRPr lang="sv-SE" sz="1800" b="0" i="0" dirty="0">
              <a:solidFill>
                <a:srgbClr val="444444"/>
              </a:solidFill>
              <a:effectLst/>
              <a:latin typeface="Calibri" panose="020F0502020204030204" pitchFamily="34" charset="0"/>
            </a:endParaRPr>
          </a:p>
          <a:p>
            <a:pPr algn="l" rtl="0" fontAlgn="base"/>
            <a:r>
              <a:rPr lang="sv-SE" sz="1800" b="0" i="0" dirty="0">
                <a:solidFill>
                  <a:srgbClr val="444444"/>
                </a:solidFill>
                <a:effectLst/>
                <a:latin typeface="Calibri" panose="020F0502020204030204" pitchFamily="34" charset="0"/>
              </a:rPr>
              <a:t>​​</a:t>
            </a:r>
            <a:r>
              <a:rPr lang="sv-SE" sz="3200" dirty="0"/>
              <a:t>Donationsoperationen utförs respektfullt trots initialt skyndsamt förfarande. </a:t>
            </a:r>
            <a:endParaRPr kumimoji="0" lang="sv-SE" sz="1400" b="0" i="0" u="none" strike="noStrike" kern="1200" cap="none" spc="0" normalizeH="0" baseline="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dirty="0">
              <a:ln>
                <a:noFill/>
              </a:ln>
              <a:solidFill>
                <a:srgbClr val="44546A"/>
              </a:solidFill>
              <a:effectLst/>
              <a:uLnTx/>
              <a:uFillTx/>
              <a:latin typeface="Calibri" panose="020F0502020204030204"/>
              <a:ea typeface="+mn-ea"/>
              <a:cs typeface="+mn-cs"/>
              <a:sym typeface="Wingdings" panose="05000000000000000000" pitchFamily="2" charset="2"/>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CDA587-3FBA-4871-8EA4-CF4079C8607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668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dirty="0">
                <a:solidFill>
                  <a:srgbClr val="000000"/>
                </a:solidFill>
                <a:effectLst/>
                <a:latin typeface="Calibri" panose="020F0502020204030204" pitchFamily="34" charset="0"/>
              </a:rPr>
              <a:t>NRP - </a:t>
            </a:r>
            <a:r>
              <a:rPr lang="sv-SE" sz="1200" b="1" i="0" u="none" strike="noStrike" dirty="0" err="1">
                <a:solidFill>
                  <a:srgbClr val="000000"/>
                </a:solidFill>
                <a:effectLst/>
                <a:latin typeface="Calibri" panose="020F0502020204030204" pitchFamily="34" charset="0"/>
              </a:rPr>
              <a:t>Normotherm</a:t>
            </a:r>
            <a:r>
              <a:rPr lang="sv-SE" sz="1200" b="1" i="0" u="none" strike="noStrike" dirty="0">
                <a:solidFill>
                  <a:srgbClr val="000000"/>
                </a:solidFill>
                <a:effectLst/>
                <a:latin typeface="Calibri" panose="020F0502020204030204" pitchFamily="34" charset="0"/>
              </a:rPr>
              <a:t> regional </a:t>
            </a:r>
            <a:r>
              <a:rPr lang="sv-SE" sz="1200" b="1" i="0" u="none" strike="noStrike" dirty="0" err="1">
                <a:solidFill>
                  <a:srgbClr val="000000"/>
                </a:solidFill>
                <a:effectLst/>
                <a:latin typeface="Calibri" panose="020F0502020204030204" pitchFamily="34" charset="0"/>
              </a:rPr>
              <a:t>perfusion</a:t>
            </a:r>
            <a:endParaRPr lang="sv-SE" sz="1200" b="1"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rgbClr val="000000"/>
                </a:solidFill>
                <a:effectLst/>
                <a:latin typeface="Calibri" panose="020F0502020204030204" pitchFamily="34" charset="0"/>
              </a:rPr>
              <a:t>Nackdelen med DCD är att denna donationsform innebär en kort period av organskadande varm </a:t>
            </a:r>
            <a:r>
              <a:rPr lang="sv-SE" sz="1200" b="0" i="0" u="none" strike="noStrike" dirty="0" err="1">
                <a:solidFill>
                  <a:srgbClr val="000000"/>
                </a:solidFill>
                <a:effectLst/>
                <a:latin typeface="Calibri" panose="020F0502020204030204" pitchFamily="34" charset="0"/>
              </a:rPr>
              <a:t>ischemi</a:t>
            </a:r>
            <a:r>
              <a:rPr lang="sv-SE" sz="1200" b="0" i="0" u="none" strike="noStrike" dirty="0">
                <a:solidFill>
                  <a:srgbClr val="000000"/>
                </a:solidFill>
                <a:effectLst/>
                <a:latin typeface="Calibri" panose="020F0502020204030204" pitchFamily="34" charset="0"/>
              </a:rPr>
              <a:t>. Denna ”varma” </a:t>
            </a:r>
            <a:r>
              <a:rPr lang="sv-SE" sz="1200" b="0" i="0" u="none" strike="noStrike" dirty="0" err="1">
                <a:solidFill>
                  <a:srgbClr val="000000"/>
                </a:solidFill>
                <a:effectLst/>
                <a:latin typeface="Calibri" panose="020F0502020204030204" pitchFamily="34" charset="0"/>
              </a:rPr>
              <a:t>ischemi</a:t>
            </a:r>
            <a:r>
              <a:rPr lang="sv-SE" sz="1200" b="0" i="0" u="none" strike="noStrike" dirty="0">
                <a:solidFill>
                  <a:srgbClr val="000000"/>
                </a:solidFill>
                <a:effectLst/>
                <a:latin typeface="Calibri" panose="020F0502020204030204" pitchFamily="34" charset="0"/>
              </a:rPr>
              <a:t> är mer skadligt för lever och pankreas</a:t>
            </a:r>
            <a:r>
              <a:rPr lang="sv-SE" sz="1200" b="1" i="0" u="none" strike="noStrike" dirty="0">
                <a:solidFill>
                  <a:srgbClr val="000000"/>
                </a:solidFill>
                <a:effectLst/>
                <a:latin typeface="Calibri" panose="020F0502020204030204" pitchFamily="34" charset="0"/>
              </a:rPr>
              <a:t> </a:t>
            </a:r>
            <a:r>
              <a:rPr lang="sv-SE" sz="1200" b="0" i="0" u="none" strike="noStrike" dirty="0">
                <a:solidFill>
                  <a:srgbClr val="000000"/>
                </a:solidFill>
                <a:effectLst/>
                <a:latin typeface="Calibri" panose="020F0502020204030204" pitchFamily="34" charset="0"/>
              </a:rPr>
              <a:t>än för </a:t>
            </a:r>
            <a:r>
              <a:rPr lang="sv-SE" sz="1200" b="0" i="0" kern="1200" noProof="0" dirty="0">
                <a:solidFill>
                  <a:schemeClr val="tx1"/>
                </a:solidFill>
                <a:effectLst/>
                <a:latin typeface="+mn-lt"/>
                <a:ea typeface="+mn-ea"/>
                <a:cs typeface="+mn-cs"/>
              </a:rPr>
              <a:t>njurar och lungor (i nuläget tas inte hjärtat tillvara).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noProof="0" dirty="0">
                <a:solidFill>
                  <a:schemeClr val="tx1"/>
                </a:solidFill>
                <a:effectLst/>
                <a:latin typeface="+mn-lt"/>
                <a:ea typeface="+mn-ea"/>
                <a:cs typeface="+mn-cs"/>
              </a:rPr>
              <a:t>F</a:t>
            </a:r>
            <a:r>
              <a:rPr lang="sv-SE" sz="1200" b="0" i="0" u="none" strike="noStrike" dirty="0">
                <a:solidFill>
                  <a:srgbClr val="000000"/>
                </a:solidFill>
                <a:effectLst/>
                <a:latin typeface="Calibri" panose="020F0502020204030204" pitchFamily="34" charset="0"/>
              </a:rPr>
              <a:t>ör att möjliggöra tillvaratagandet av dessa organ i samband med DCD behöver man ”utföra” NRP vilket </a:t>
            </a:r>
            <a:r>
              <a:rPr lang="sv-SE" sz="1200" i="0" kern="1200" dirty="0">
                <a:solidFill>
                  <a:schemeClr val="tx1"/>
                </a:solidFill>
                <a:latin typeface="+mn-lt"/>
                <a:ea typeface="+mn-ea"/>
                <a:cs typeface="+mn-cs"/>
              </a:rPr>
              <a:t>innebär att man istället för att etablera </a:t>
            </a:r>
            <a:r>
              <a:rPr lang="sv-SE" sz="1200" i="0" kern="1200" dirty="0" err="1">
                <a:solidFill>
                  <a:schemeClr val="tx1"/>
                </a:solidFill>
                <a:latin typeface="+mn-lt"/>
                <a:ea typeface="+mn-ea"/>
                <a:cs typeface="+mn-cs"/>
              </a:rPr>
              <a:t>perfusionslangar</a:t>
            </a:r>
            <a:r>
              <a:rPr lang="sv-SE" sz="1200" i="0" kern="1200" dirty="0">
                <a:solidFill>
                  <a:schemeClr val="tx1"/>
                </a:solidFill>
                <a:latin typeface="+mn-lt"/>
                <a:ea typeface="+mn-ea"/>
                <a:cs typeface="+mn-cs"/>
              </a:rPr>
              <a:t> för kall </a:t>
            </a:r>
            <a:r>
              <a:rPr lang="sv-SE" sz="1200" i="0" kern="1200" dirty="0" err="1">
                <a:solidFill>
                  <a:schemeClr val="tx1"/>
                </a:solidFill>
                <a:latin typeface="+mn-lt"/>
                <a:ea typeface="+mn-ea"/>
                <a:cs typeface="+mn-cs"/>
              </a:rPr>
              <a:t>perfusion</a:t>
            </a:r>
            <a:r>
              <a:rPr lang="sv-SE" sz="1200" i="0" kern="1200" dirty="0">
                <a:solidFill>
                  <a:schemeClr val="tx1"/>
                </a:solidFill>
                <a:latin typeface="+mn-lt"/>
                <a:ea typeface="+mn-ea"/>
                <a:cs typeface="+mn-cs"/>
              </a:rPr>
              <a:t> när donatorn anländer till operationssalen, etablerar kanyler som möjliggör att man kan </a:t>
            </a:r>
            <a:r>
              <a:rPr lang="sv-SE" sz="1200" i="0" kern="1200" dirty="0" err="1">
                <a:solidFill>
                  <a:schemeClr val="tx1"/>
                </a:solidFill>
                <a:latin typeface="+mn-lt"/>
                <a:ea typeface="+mn-ea"/>
                <a:cs typeface="+mn-cs"/>
              </a:rPr>
              <a:t>reperfundera</a:t>
            </a:r>
            <a:r>
              <a:rPr lang="sv-SE" sz="1200" i="0" kern="1200" dirty="0">
                <a:solidFill>
                  <a:schemeClr val="tx1"/>
                </a:solidFill>
                <a:latin typeface="+mn-lt"/>
                <a:ea typeface="+mn-ea"/>
                <a:cs typeface="+mn-cs"/>
              </a:rPr>
              <a:t> bukorganen med varmt </a:t>
            </a:r>
            <a:r>
              <a:rPr lang="sv-SE" sz="1200" i="0" kern="1200" dirty="0" err="1">
                <a:solidFill>
                  <a:schemeClr val="tx1"/>
                </a:solidFill>
                <a:latin typeface="+mn-lt"/>
                <a:ea typeface="+mn-ea"/>
                <a:cs typeface="+mn-cs"/>
              </a:rPr>
              <a:t>oxygenerat</a:t>
            </a:r>
            <a:r>
              <a:rPr lang="sv-SE" sz="1200" i="0" kern="1200" dirty="0">
                <a:solidFill>
                  <a:schemeClr val="tx1"/>
                </a:solidFill>
                <a:latin typeface="+mn-lt"/>
                <a:ea typeface="+mn-ea"/>
                <a:cs typeface="+mn-cs"/>
              </a:rPr>
              <a:t> blod i 2 timmar. Förenklat kan man säga att man startar upp cirkulation enbart i buken. Under denna tid sker ingen kirurgi (undantag om ev. lunguttag). Först därefter påbörjas själva uttagsoperationen då organen tillvaratas. </a:t>
            </a:r>
            <a:endParaRPr lang="sv-SE" sz="1200" b="0" i="0" u="none" strike="noStrike" dirty="0">
              <a:solidFill>
                <a:srgbClr val="000000"/>
              </a:solidFill>
              <a:effectLst/>
              <a:latin typeface="Calibri" panose="020F0502020204030204" pitchFamily="34" charset="0"/>
            </a:endParaRPr>
          </a:p>
          <a:p>
            <a:pPr algn="l" rtl="0" fontAlgn="base"/>
            <a:endParaRPr lang="en-US" sz="1200" b="0" i="0" u="none" strike="noStrike" dirty="0">
              <a:solidFill>
                <a:srgbClr val="000000"/>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Under dessa 2 </a:t>
            </a:r>
            <a:r>
              <a:rPr lang="en-US" sz="1200" b="0" i="0" u="none" strike="noStrike" dirty="0" err="1">
                <a:solidFill>
                  <a:srgbClr val="000000"/>
                </a:solidFill>
                <a:effectLst/>
                <a:latin typeface="Calibri" panose="020F0502020204030204" pitchFamily="34" charset="0"/>
              </a:rPr>
              <a:t>timmar</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tas</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blodprover</a:t>
            </a:r>
            <a:r>
              <a:rPr lang="en-US" sz="1200" b="0" i="0" u="none" strike="noStrike" dirty="0">
                <a:solidFill>
                  <a:srgbClr val="000000"/>
                </a:solidFill>
                <a:effectLst/>
                <a:latin typeface="Calibri" panose="020F0502020204030204" pitchFamily="34" charset="0"/>
              </a:rPr>
              <a:t> för </a:t>
            </a:r>
            <a:r>
              <a:rPr lang="en-US" sz="1200" b="0" i="0" u="none" strike="noStrike" dirty="0" err="1">
                <a:solidFill>
                  <a:srgbClr val="000000"/>
                </a:solidFill>
                <a:effectLst/>
                <a:latin typeface="Calibri" panose="020F0502020204030204" pitchFamily="34" charset="0"/>
              </a:rPr>
              <a:t>utvärdering</a:t>
            </a:r>
            <a:r>
              <a:rPr lang="en-US" sz="1200" b="0" i="0" u="none" strike="noStrike" dirty="0">
                <a:solidFill>
                  <a:srgbClr val="000000"/>
                </a:solidFill>
                <a:effectLst/>
                <a:latin typeface="Calibri" panose="020F0502020204030204" pitchFamily="34" charset="0"/>
              </a:rPr>
              <a:t> av organ.  </a:t>
            </a:r>
          </a:p>
          <a:p>
            <a:pPr algn="l" rtl="0" fontAlgn="base"/>
            <a:endParaRPr lang="en-US" sz="12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dirty="0">
              <a:solidFill>
                <a:srgbClr val="000000"/>
              </a:solidFill>
              <a:effectLst/>
              <a:latin typeface="Calibri" panose="020F0502020204030204" pitchFamily="34" charset="0"/>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CDA587-3FBA-4871-8EA4-CF4079C8607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555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Platshållare för bildobjekt 1">
            <a:extLst>
              <a:ext uri="{FF2B5EF4-FFF2-40B4-BE49-F238E27FC236}">
                <a16:creationId xmlns:a16="http://schemas.microsoft.com/office/drawing/2014/main" id="{F3F6F7F8-2945-4E3D-AFC5-4EBC29684C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73B9AA91-CA63-4F06-9E82-E7770467C357}"/>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eaLnBrk="1" fontAlgn="auto" hangingPunct="1">
              <a:spcBef>
                <a:spcPts val="0"/>
              </a:spcBef>
              <a:spcAft>
                <a:spcPts val="0"/>
              </a:spcAft>
              <a:defRPr/>
            </a:pPr>
            <a:endParaRPr lang="sv-SE" sz="1200" kern="1200" dirty="0">
              <a:solidFill>
                <a:schemeClr val="tx1"/>
              </a:solidFill>
              <a:effectLst/>
              <a:latin typeface="+mn-lt"/>
              <a:ea typeface="+mn-ea"/>
              <a:cs typeface="+mn-cs"/>
            </a:endParaRPr>
          </a:p>
          <a:p>
            <a:pPr eaLnBrk="1" fontAlgn="auto" hangingPunct="1">
              <a:spcBef>
                <a:spcPts val="0"/>
              </a:spcBef>
              <a:spcAft>
                <a:spcPts val="0"/>
              </a:spcAf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sz="1200" kern="1200" dirty="0">
              <a:solidFill>
                <a:schemeClr val="tx1"/>
              </a:solidFill>
              <a:effectLst/>
              <a:latin typeface="+mn-lt"/>
              <a:ea typeface="+mn-ea"/>
              <a:cs typeface="+mn-cs"/>
            </a:endParaRPr>
          </a:p>
          <a:p>
            <a:pPr eaLnBrk="1" fontAlgn="auto" hangingPunct="1">
              <a:spcBef>
                <a:spcPts val="0"/>
              </a:spcBef>
              <a:spcAft>
                <a:spcPts val="0"/>
              </a:spcAft>
              <a:defRPr/>
            </a:pPr>
            <a:endParaRPr lang="sv-SE" sz="2000" baseline="-25000" dirty="0"/>
          </a:p>
        </p:txBody>
      </p:sp>
      <p:sp>
        <p:nvSpPr>
          <p:cNvPr id="113668" name="Platshållare för bildnummer 3">
            <a:extLst>
              <a:ext uri="{FF2B5EF4-FFF2-40B4-BE49-F238E27FC236}">
                <a16:creationId xmlns:a16="http://schemas.microsoft.com/office/drawing/2014/main" id="{54F0BA50-54FB-49A4-B74E-664EE03B6D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D06863-1472-45AB-8F50-3E01BD8A51E7}" type="slidenum">
              <a:rPr kumimoji="0" lang="en-GB" altLang="sv-SE"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sv-SE"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04077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8CDA587-3FBA-4871-8EA4-CF4079C86077}" type="slidenum">
              <a:rPr lang="sv-SE" smtClean="0"/>
              <a:t>14</a:t>
            </a:fld>
            <a:endParaRPr lang="sv-SE"/>
          </a:p>
        </p:txBody>
      </p:sp>
    </p:spTree>
    <p:extLst>
      <p:ext uri="{BB962C8B-B14F-4D97-AF65-F5344CB8AC3E}">
        <p14:creationId xmlns:p14="http://schemas.microsoft.com/office/powerpoint/2010/main" val="1058148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endParaRPr lang="sv-SE" sz="1000" kern="1200" baseline="-2500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3256C6-B4FD-4863-9FA0-4A28217CCD6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1370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69906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a:ln>
                <a:noFill/>
              </a:ln>
              <a:solidFill>
                <a:prstClr val="black"/>
              </a:solidFill>
              <a:effectLst/>
              <a:highlight>
                <a:srgbClr val="FFFF00"/>
              </a:highlight>
              <a:uLnTx/>
              <a:uFillTx/>
              <a:latin typeface="+mn-lt"/>
              <a:ea typeface="+mn-ea"/>
              <a:cs typeface="+mn-cs"/>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BB4D9-8073-4BD9-9370-277EE9A33AE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950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CDA587-3FBA-4871-8EA4-CF4079C8607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240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just"/>
            <a:r>
              <a:rPr lang="sv-SE" sz="1800" b="1" dirty="0">
                <a:effectLst/>
                <a:latin typeface="Calibri Light" panose="020F0302020204030204" pitchFamily="34" charset="0"/>
                <a:ea typeface="Calibri" panose="020F0502020204030204" pitchFamily="34" charset="0"/>
                <a:cs typeface="Times New Roman" panose="02020603050405020304" pitchFamily="18" charset="0"/>
              </a:rPr>
              <a:t>Brytpunktsbeslut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sv-SE" sz="1800" dirty="0">
                <a:effectLst/>
                <a:latin typeface="Calibri" panose="020F0502020204030204" pitchFamily="34" charset="0"/>
                <a:ea typeface="Calibri" panose="020F0502020204030204" pitchFamily="34" charset="0"/>
                <a:cs typeface="Calibri" panose="020F0502020204030204" pitchFamily="34" charset="0"/>
              </a:rPr>
              <a:t>Då vårdinsatser inte längre är till gagn för patienten, tas ett ställningstagande att inte inleda eller fortsätta livsuppehållande behandling så kallat brytpunktsbeslut.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sv-SE" sz="1800" dirty="0">
                <a:effectLst/>
                <a:latin typeface="Calibri" panose="020F0502020204030204" pitchFamily="34" charset="0"/>
                <a:ea typeface="Calibri" panose="020F0502020204030204" pitchFamily="34" charset="0"/>
                <a:cs typeface="Calibri" panose="020F0502020204030204" pitchFamily="34" charset="0"/>
              </a:rPr>
              <a:t>Detta </a:t>
            </a:r>
            <a:r>
              <a:rPr lang="sv-SE" sz="1800" b="0" dirty="0">
                <a:effectLst/>
                <a:latin typeface="Calibri" panose="020F0502020204030204" pitchFamily="34" charset="0"/>
                <a:ea typeface="Calibri" panose="020F0502020204030204" pitchFamily="34" charset="0"/>
                <a:cs typeface="Calibri" panose="020F0502020204030204" pitchFamily="34" charset="0"/>
              </a:rPr>
              <a:t>brytpunktsbeslut ska fattas </a:t>
            </a:r>
            <a:r>
              <a:rPr lang="sv-SE" sz="1800" dirty="0">
                <a:effectLst/>
                <a:latin typeface="Calibri" panose="020F0502020204030204" pitchFamily="34" charset="0"/>
                <a:ea typeface="Calibri" panose="020F0502020204030204" pitchFamily="34" charset="0"/>
                <a:cs typeface="Calibri" panose="020F0502020204030204" pitchFamily="34" charset="0"/>
              </a:rPr>
              <a:t>av en legitimerad läkare i samråd med en annan legitimerad läkare och dokumenteras i patientens journal enligt 4 b § transplantationslagen.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sv-SE" sz="1800" dirty="0">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sv-SE" sz="18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Brytpunktssamtal</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sv-S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a:t>
            </a:r>
            <a:r>
              <a:rPr lang="sv-SE"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brytpunktsamtalet informeras </a:t>
            </a:r>
            <a:r>
              <a:rPr lang="sv-S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närstående om grunden för det medicinska beslutet att avbryta livsuppehållande behandling.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sv-S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chemeClr val="tx1">
                    <a:lumMod val="75000"/>
                    <a:lumOff val="25000"/>
                  </a:schemeClr>
                </a:solidFill>
                <a:cs typeface="Calibri"/>
              </a:rPr>
              <a:t>Sannolikhet för död inom tidsramen för DCD (180 min)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Efter avbrytande av livsuppehållande behandling måste den möjlige donatorn avlida inom 180 min för att kunna donera (</a:t>
            </a:r>
            <a:r>
              <a:rPr lang="sv-SE" sz="1200" kern="1200" dirty="0" err="1">
                <a:solidFill>
                  <a:schemeClr val="tx1"/>
                </a:solidFill>
                <a:effectLst/>
                <a:latin typeface="+mn-lt"/>
                <a:ea typeface="+mn-ea"/>
                <a:cs typeface="+mn-cs"/>
              </a:rPr>
              <a:t>agonala</a:t>
            </a:r>
            <a:r>
              <a:rPr lang="sv-SE" sz="1200" kern="1200" dirty="0">
                <a:solidFill>
                  <a:schemeClr val="tx1"/>
                </a:solidFill>
                <a:effectLst/>
                <a:latin typeface="+mn-lt"/>
                <a:ea typeface="+mn-ea"/>
                <a:cs typeface="+mn-cs"/>
              </a:rPr>
              <a:t> perioden), detta är för att organen inte skall förstöras av syrebristen som uppstår i samband med döendet.</a:t>
            </a:r>
            <a:endParaRPr kumimoji="0" lang="sv-SE"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B272D-73C3-4B18-8B29-1555A3F2854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561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r>
              <a:rPr lang="sv-SE" dirty="0"/>
              <a:t>Planering inför avbrytande av livsuppehållande behandling görs i samråd mellan IVA, operation och transplantationsenheten. Det är viktigt att tidpunkten för avbrytandet passar de närstående.</a:t>
            </a:r>
          </a:p>
          <a:p>
            <a:pPr marL="0" indent="0">
              <a:buFontTx/>
              <a:buNone/>
            </a:pPr>
            <a:r>
              <a:rPr lang="sv-SE" dirty="0"/>
              <a:t>Vanligast är att avbrytandet görs på IVA-salen där patienten vårdas, ibland kan det vara behov av att flytta patienten till sal närmare operation. Av vikt är att platsen för avbrytandet möjliggör skyndsam transport av den avlidne till operationssalen.</a:t>
            </a:r>
          </a:p>
          <a:p>
            <a:pPr marL="171450" indent="-171450">
              <a:buFontTx/>
              <a:buChar char="-"/>
            </a:pPr>
            <a:endParaRPr lang="sv-SE" dirty="0"/>
          </a:p>
          <a:p>
            <a:pPr marL="171450" indent="-171450">
              <a:buFontTx/>
              <a:buChar char="-"/>
            </a:pPr>
            <a:endParaRPr lang="sv-SE" dirty="0"/>
          </a:p>
          <a:p>
            <a:pPr marL="0" indent="0">
              <a:buFontTx/>
              <a:buNone/>
            </a:pPr>
            <a:r>
              <a:rPr lang="sv-SE" b="1" dirty="0"/>
              <a:t>Förmöte</a:t>
            </a:r>
            <a:r>
              <a:rPr lang="sv-SE" dirty="0"/>
              <a:t> </a:t>
            </a:r>
          </a:p>
          <a:p>
            <a:pPr marL="0" indent="0">
              <a:buFontTx/>
              <a:buNone/>
            </a:pPr>
            <a:r>
              <a:rPr lang="sv-SE" dirty="0"/>
              <a:t>Detta är ett gemensamt möte för personal från IVA, operation och transplantationsteam som hålls 1–2 timmar innan planerat avslut av livsuppehållande behandling, på överenskommen plats. Vanligtvis har berörd IVA-personal egen avstämning innan förmötet för att gå igenom egna checklistor och rollfördelning. </a:t>
            </a:r>
          </a:p>
          <a:p>
            <a:pPr marL="0" indent="0">
              <a:buFontTx/>
              <a:buNone/>
            </a:pPr>
            <a:r>
              <a:rPr lang="sv-SE" dirty="0"/>
              <a:t>Operationspersonalen iordningsställer operationssalen, i den mån det går, och går igenom deras rollfördelning innan förmötet. </a:t>
            </a:r>
          </a:p>
          <a:p>
            <a:pPr marL="0" indent="0">
              <a:buFontTx/>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Intensivvårdsläkaren informerar transplantations- och operationsteamet om den potentiella donatorn. Transplantationskirurgen informerar om vilka organ som planeras att omhändertas, tidsramarna för de olika organen och förfarande vid eventuell NRP, </a:t>
            </a:r>
            <a:r>
              <a:rPr lang="sv-SE" dirty="0" err="1"/>
              <a:t>Normotherm</a:t>
            </a:r>
            <a:r>
              <a:rPr lang="sv-SE" dirty="0"/>
              <a:t> Regional Perfusion.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Transplantationskoordinator synkroniserar tid och telefonnummer med samordnande sjuksköterska på IVA/DOSS. </a:t>
            </a:r>
          </a:p>
          <a:p>
            <a:pPr marL="0" indent="0">
              <a:buFontTx/>
              <a:buNone/>
            </a:pPr>
            <a:endParaRPr lang="sv-SE" dirty="0"/>
          </a:p>
          <a:p>
            <a:pPr marL="0" indent="0">
              <a:buFontTx/>
              <a:buNone/>
            </a:pPr>
            <a:r>
              <a:rPr lang="sv-SE" dirty="0"/>
              <a:t>Se lokalt utarbetade checklistor för respektive sjukhus och yrkesgrupp, vanligtvis finns dessa i donationspärmen.</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CDA587-3FBA-4871-8EA4-CF4079C8607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809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CDA587-3FBA-4871-8EA4-CF4079C8607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902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 lång tid operationssalen kan komma att nyttjas varierar beroende på tid från avbrytande av livsuppehållande behandling till start av operationen samt vilka organ som ska tillvaratas. Det är en process  </a:t>
            </a:r>
          </a:p>
          <a:p>
            <a:r>
              <a:rPr lang="sv-SE" dirty="0"/>
              <a:t>som kräver mycket logistik. </a:t>
            </a:r>
          </a:p>
          <a:p>
            <a:endParaRPr lang="sv-SE" dirty="0"/>
          </a:p>
          <a:p>
            <a:r>
              <a:rPr lang="sv-SE" dirty="0"/>
              <a:t>Transplantationsteamets sammansättning varierar beroende på vilka organ som skall tas tillvara. Donationsoperationen utförs av transplantationsteamen tillsammans med lokal personal.</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CDA587-3FBA-4871-8EA4-CF4079C8607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070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algn="l" defTabSz="914400" rtl="0" eaLnBrk="1" fontAlgn="base" latinLnBrk="0" hangingPunct="1">
              <a:lnSpc>
                <a:spcPct val="150000"/>
              </a:lnSpc>
            </a:pPr>
            <a:r>
              <a:rPr lang="sv-SE" dirty="0"/>
              <a:t>Det är viktig att det finns en tydlig rutin för hur avbrytande av livsuppehållande behandling vid DCD går till och att personalen är väl förtrogen med denna rutin. För en optimal donationsprocess är det angeläget att all livsuppehållande behandling avbryts tydligt och simultant. En allt för utdragen avbrytandeprocess är inte förenlig med DCD. </a:t>
            </a:r>
          </a:p>
          <a:p>
            <a:pPr marL="0" algn="l" defTabSz="914400" rtl="0" eaLnBrk="1" fontAlgn="base" latinLnBrk="0" hangingPunct="1">
              <a:lnSpc>
                <a:spcPct val="150000"/>
              </a:lnSpc>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Alla involverade på IVA ska känna sig väl införstådda i vad som kommer att ske vid avbrytandet av livsuppehållande behandlingen, och vilken roll de har.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algn="l" defTabSz="914400" rtl="0" eaLnBrk="1" fontAlgn="base" latinLnBrk="0" hangingPunct="1">
              <a:lnSpc>
                <a:spcPct val="150000"/>
              </a:lnSpc>
            </a:pPr>
            <a:r>
              <a:rPr lang="sv-SE" dirty="0"/>
              <a:t>Innan den livsuppehållande behandlingen avbryts ska det finnas en plan för den palliativa vården. Nödvändiga ordinationer ska vara gjorda, för att vid behov, kunna optimera symtomlindring.</a:t>
            </a:r>
            <a:endParaRPr lang="sv-SE" b="1" dirty="0"/>
          </a:p>
          <a:p>
            <a:pPr marL="0" algn="l" defTabSz="914400" rtl="0" eaLnBrk="1" fontAlgn="base" latinLnBrk="0" hangingPunct="1">
              <a:lnSpc>
                <a:spcPct val="150000"/>
              </a:lnSpc>
            </a:pPr>
            <a:endParaRPr lang="sv-SE" b="1" dirty="0"/>
          </a:p>
          <a:p>
            <a:r>
              <a:rPr lang="sv-SE" dirty="0"/>
              <a:t>För mer detaljerad information, var god se donationspärmen (DCD).</a:t>
            </a:r>
          </a:p>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CDA587-3FBA-4871-8EA4-CF4079C8607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92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3.xml"/><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EDFD413-49FB-47A8-ABEE-60B17C8CC7C2}"/>
              </a:ext>
            </a:extLst>
          </p:cNvPr>
          <p:cNvSpPr>
            <a:spLocks noGrp="1"/>
          </p:cNvSpPr>
          <p:nvPr>
            <p:ph type="dt" sz="half" idx="10"/>
          </p:nvPr>
        </p:nvSpPr>
        <p:spPr/>
        <p:txBody>
          <a:bodyPr/>
          <a:lstStyle/>
          <a:p>
            <a:fld id="{16275F68-CADD-4EB4-B6D9-CE7B4BC29602}" type="datetimeFigureOut">
              <a:rPr lang="sv-SE" smtClean="0"/>
              <a:t>2025-04-11</a:t>
            </a:fld>
            <a:endParaRPr lang="sv-SE"/>
          </a:p>
        </p:txBody>
      </p:sp>
      <p:sp>
        <p:nvSpPr>
          <p:cNvPr id="3" name="Platshållare för sidfot 2">
            <a:extLst>
              <a:ext uri="{FF2B5EF4-FFF2-40B4-BE49-F238E27FC236}">
                <a16:creationId xmlns:a16="http://schemas.microsoft.com/office/drawing/2014/main" id="{B3A6162D-ACD9-4F4E-A31E-867FD6FC52F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FA38228-A5AA-48F4-A723-258F1D6F8643}"/>
              </a:ext>
            </a:extLst>
          </p:cNvPr>
          <p:cNvSpPr>
            <a:spLocks noGrp="1"/>
          </p:cNvSpPr>
          <p:nvPr>
            <p:ph type="sldNum" sz="quarter" idx="12"/>
          </p:nvPr>
        </p:nvSpPr>
        <p:spPr/>
        <p:txBody>
          <a:bodyPr/>
          <a:lstStyle/>
          <a:p>
            <a:fld id="{38349375-BAFC-43E9-B996-993EE7EE906B}" type="slidenum">
              <a:rPr lang="sv-SE" smtClean="0"/>
              <a:t>‹#›</a:t>
            </a:fld>
            <a:endParaRPr lang="sv-SE"/>
          </a:p>
        </p:txBody>
      </p:sp>
    </p:spTree>
    <p:extLst>
      <p:ext uri="{BB962C8B-B14F-4D97-AF65-F5344CB8AC3E}">
        <p14:creationId xmlns:p14="http://schemas.microsoft.com/office/powerpoint/2010/main" val="23331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tobild">
    <p:spTree>
      <p:nvGrpSpPr>
        <p:cNvPr id="1" name=""/>
        <p:cNvGrpSpPr/>
        <p:nvPr/>
      </p:nvGrpSpPr>
      <p:grpSpPr>
        <a:xfrm>
          <a:off x="0" y="0"/>
          <a:ext cx="0" cy="0"/>
          <a:chOff x="0" y="0"/>
          <a:chExt cx="0" cy="0"/>
        </a:xfrm>
      </p:grpSpPr>
      <p:cxnSp>
        <p:nvCxnSpPr>
          <p:cNvPr id="4" name="Rak koppling 3">
            <a:extLst>
              <a:ext uri="{FF2B5EF4-FFF2-40B4-BE49-F238E27FC236}">
                <a16:creationId xmlns:a16="http://schemas.microsoft.com/office/drawing/2014/main" id="{45B116AF-BB6D-4793-89CC-5AF990BBDC5F}"/>
              </a:ext>
            </a:extLst>
          </p:cNvPr>
          <p:cNvCxnSpPr>
            <a:cxnSpLocks/>
          </p:cNvCxnSpPr>
          <p:nvPr userDrawn="1"/>
        </p:nvCxnSpPr>
        <p:spPr>
          <a:xfrm>
            <a:off x="753041" y="3435382"/>
            <a:ext cx="3880993"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7" name="Platshållare för bild 6">
            <a:extLst>
              <a:ext uri="{FF2B5EF4-FFF2-40B4-BE49-F238E27FC236}">
                <a16:creationId xmlns:a16="http://schemas.microsoft.com/office/drawing/2014/main" id="{21629133-979F-4BA3-9F00-2F851E7728BE}"/>
              </a:ext>
            </a:extLst>
          </p:cNvPr>
          <p:cNvSpPr>
            <a:spLocks noGrp="1"/>
          </p:cNvSpPr>
          <p:nvPr>
            <p:ph type="pic" sz="quarter" idx="10"/>
          </p:nvPr>
        </p:nvSpPr>
        <p:spPr>
          <a:xfrm>
            <a:off x="6078538" y="1284193"/>
            <a:ext cx="5372100" cy="4289519"/>
          </a:xfrm>
          <a:prstGeom prst="rect">
            <a:avLst/>
          </a:prstGeom>
        </p:spPr>
        <p:txBody>
          <a:bodyPr/>
          <a:lstStyle/>
          <a:p>
            <a:endParaRPr lang="sv-SE"/>
          </a:p>
        </p:txBody>
      </p:sp>
      <p:sp>
        <p:nvSpPr>
          <p:cNvPr id="9" name="Platshållare för text 8">
            <a:extLst>
              <a:ext uri="{FF2B5EF4-FFF2-40B4-BE49-F238E27FC236}">
                <a16:creationId xmlns:a16="http://schemas.microsoft.com/office/drawing/2014/main" id="{AB84624F-51F8-4295-BB52-A20487F886ED}"/>
              </a:ext>
            </a:extLst>
          </p:cNvPr>
          <p:cNvSpPr>
            <a:spLocks noGrp="1"/>
          </p:cNvSpPr>
          <p:nvPr>
            <p:ph type="body" sz="quarter" idx="11" hasCustomPrompt="1"/>
          </p:nvPr>
        </p:nvSpPr>
        <p:spPr>
          <a:xfrm>
            <a:off x="734086" y="826522"/>
            <a:ext cx="3932044" cy="2541961"/>
          </a:xfrm>
          <a:prstGeom prst="rect">
            <a:avLst/>
          </a:prstGeom>
        </p:spPr>
        <p:txBody>
          <a:bodyPr anchor="ctr"/>
          <a:lstStyle>
            <a:lvl1pPr marL="0" indent="0" algn="ctr">
              <a:buNone/>
              <a:defRPr sz="3200" b="1">
                <a:solidFill>
                  <a:schemeClr val="bg1"/>
                </a:solidFill>
                <a:latin typeface="+mj-lt"/>
              </a:defRPr>
            </a:lvl1pPr>
          </a:lstStyle>
          <a:p>
            <a:pPr lvl="0"/>
            <a:r>
              <a:rPr lang="sv-SE"/>
              <a:t>Ruta för text</a:t>
            </a:r>
          </a:p>
        </p:txBody>
      </p:sp>
      <p:sp>
        <p:nvSpPr>
          <p:cNvPr id="10" name="Platshållare för text 8">
            <a:extLst>
              <a:ext uri="{FF2B5EF4-FFF2-40B4-BE49-F238E27FC236}">
                <a16:creationId xmlns:a16="http://schemas.microsoft.com/office/drawing/2014/main" id="{1FCE1A77-ED86-41FF-91C8-0CB76ADA0D86}"/>
              </a:ext>
            </a:extLst>
          </p:cNvPr>
          <p:cNvSpPr>
            <a:spLocks noGrp="1"/>
          </p:cNvSpPr>
          <p:nvPr>
            <p:ph type="body" sz="quarter" idx="12" hasCustomPrompt="1"/>
          </p:nvPr>
        </p:nvSpPr>
        <p:spPr>
          <a:xfrm>
            <a:off x="725115" y="3493539"/>
            <a:ext cx="3932044" cy="2541961"/>
          </a:xfrm>
          <a:prstGeom prst="rect">
            <a:avLst/>
          </a:prstGeom>
        </p:spPr>
        <p:txBody>
          <a:bodyPr anchor="ctr"/>
          <a:lstStyle>
            <a:lvl1pPr marL="0" indent="0" algn="ctr">
              <a:buNone/>
              <a:defRPr sz="3200" b="1">
                <a:solidFill>
                  <a:schemeClr val="bg1"/>
                </a:solidFill>
                <a:latin typeface="+mj-lt"/>
              </a:defRPr>
            </a:lvl1pPr>
          </a:lstStyle>
          <a:p>
            <a:pPr lvl="0"/>
            <a:r>
              <a:rPr lang="sv-SE"/>
              <a:t>Och här för mer text</a:t>
            </a:r>
          </a:p>
        </p:txBody>
      </p:sp>
    </p:spTree>
    <p:extLst>
      <p:ext uri="{BB962C8B-B14F-4D97-AF65-F5344CB8AC3E}">
        <p14:creationId xmlns:p14="http://schemas.microsoft.com/office/powerpoint/2010/main" val="2512882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ubrik med punkter">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937A737E-9274-4152-A2C6-31C925CD561A}"/>
              </a:ext>
            </a:extLst>
          </p:cNvPr>
          <p:cNvSpPr>
            <a:spLocks noGrp="1"/>
          </p:cNvSpPr>
          <p:nvPr>
            <p:ph type="body" sz="quarter" idx="10"/>
          </p:nvPr>
        </p:nvSpPr>
        <p:spPr>
          <a:xfrm>
            <a:off x="1069041" y="1990351"/>
            <a:ext cx="2864128" cy="2878138"/>
          </a:xfrm>
          <a:prstGeom prst="rect">
            <a:avLst/>
          </a:prstGeom>
        </p:spPr>
        <p:txBody>
          <a:bodyPr anchor="ctr"/>
          <a:lstStyle>
            <a:lvl1pPr algn="r">
              <a:defRPr>
                <a:solidFill>
                  <a:schemeClr val="bg2"/>
                </a:solidFill>
              </a:defRPr>
            </a:lvl1pPr>
          </a:lstStyle>
          <a:p>
            <a:pPr lvl="0"/>
            <a:r>
              <a:rPr lang="sv-SE"/>
              <a:t>Klicka här</a:t>
            </a:r>
          </a:p>
        </p:txBody>
      </p:sp>
      <p:sp>
        <p:nvSpPr>
          <p:cNvPr id="13" name="Platshållare för text 12">
            <a:extLst>
              <a:ext uri="{FF2B5EF4-FFF2-40B4-BE49-F238E27FC236}">
                <a16:creationId xmlns:a16="http://schemas.microsoft.com/office/drawing/2014/main" id="{8B434883-0124-4793-A71D-42B31E355A19}"/>
              </a:ext>
            </a:extLst>
          </p:cNvPr>
          <p:cNvSpPr>
            <a:spLocks noGrp="1"/>
          </p:cNvSpPr>
          <p:nvPr>
            <p:ph type="body" sz="quarter" idx="11"/>
          </p:nvPr>
        </p:nvSpPr>
        <p:spPr>
          <a:xfrm>
            <a:off x="4638675" y="2024063"/>
            <a:ext cx="5749925" cy="2870200"/>
          </a:xfrm>
          <a:prstGeom prst="rect">
            <a:avLst/>
          </a:prstGeom>
        </p:spPr>
        <p:txBody>
          <a:bodyPr anchor="ctr"/>
          <a:lstStyle>
            <a:lvl1pPr marL="285750" indent="-285750" algn="l">
              <a:buFont typeface="Arial" panose="020B0604020202020204" pitchFamily="34" charset="0"/>
              <a:buChar char="•"/>
              <a:defRPr sz="2400">
                <a:solidFill>
                  <a:schemeClr val="bg1"/>
                </a:solidFill>
                <a:latin typeface="+mn-lt"/>
              </a:defRPr>
            </a:lvl1pPr>
          </a:lstStyle>
          <a:p>
            <a:pPr lvl="0"/>
            <a:r>
              <a:rPr lang="sv-SE"/>
              <a:t>Klicka här för att ändra format på bakgrundstexten</a:t>
            </a:r>
          </a:p>
          <a:p>
            <a:pPr lvl="0"/>
            <a:r>
              <a:rPr lang="sv-SE"/>
              <a:t>X</a:t>
            </a:r>
          </a:p>
          <a:p>
            <a:pPr lvl="0"/>
            <a:r>
              <a:rPr lang="sv-SE"/>
              <a:t>X</a:t>
            </a:r>
          </a:p>
          <a:p>
            <a:pPr lvl="0"/>
            <a:r>
              <a:rPr lang="sv-SE"/>
              <a:t>X</a:t>
            </a:r>
          </a:p>
          <a:p>
            <a:pPr lvl="0"/>
            <a:r>
              <a:rPr lang="sv-SE"/>
              <a:t>X</a:t>
            </a:r>
          </a:p>
        </p:txBody>
      </p:sp>
    </p:spTree>
    <p:extLst>
      <p:ext uri="{BB962C8B-B14F-4D97-AF65-F5344CB8AC3E}">
        <p14:creationId xmlns:p14="http://schemas.microsoft.com/office/powerpoint/2010/main" val="2732368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punklista">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937A737E-9274-4152-A2C6-31C925CD561A}"/>
              </a:ext>
            </a:extLst>
          </p:cNvPr>
          <p:cNvSpPr>
            <a:spLocks noGrp="1"/>
          </p:cNvSpPr>
          <p:nvPr>
            <p:ph type="body" sz="quarter" idx="10"/>
          </p:nvPr>
        </p:nvSpPr>
        <p:spPr>
          <a:xfrm>
            <a:off x="1069041" y="1990351"/>
            <a:ext cx="2864128" cy="2878138"/>
          </a:xfrm>
          <a:prstGeom prst="rect">
            <a:avLst/>
          </a:prstGeom>
        </p:spPr>
        <p:txBody>
          <a:bodyPr anchor="ctr"/>
          <a:lstStyle>
            <a:lvl1pPr algn="r">
              <a:defRPr/>
            </a:lvl1pPr>
          </a:lstStyle>
          <a:p>
            <a:pPr lvl="0"/>
            <a:r>
              <a:rPr lang="sv-SE"/>
              <a:t>Klicka här</a:t>
            </a:r>
          </a:p>
        </p:txBody>
      </p:sp>
      <p:sp>
        <p:nvSpPr>
          <p:cNvPr id="13" name="Platshållare för text 12">
            <a:extLst>
              <a:ext uri="{FF2B5EF4-FFF2-40B4-BE49-F238E27FC236}">
                <a16:creationId xmlns:a16="http://schemas.microsoft.com/office/drawing/2014/main" id="{8B434883-0124-4793-A71D-42B31E355A19}"/>
              </a:ext>
            </a:extLst>
          </p:cNvPr>
          <p:cNvSpPr>
            <a:spLocks noGrp="1"/>
          </p:cNvSpPr>
          <p:nvPr>
            <p:ph type="body" sz="quarter" idx="11"/>
          </p:nvPr>
        </p:nvSpPr>
        <p:spPr>
          <a:xfrm>
            <a:off x="4638675" y="2024063"/>
            <a:ext cx="5749925" cy="2870200"/>
          </a:xfrm>
          <a:prstGeom prst="rect">
            <a:avLst/>
          </a:prstGeom>
        </p:spPr>
        <p:txBody>
          <a:bodyPr anchor="ctr"/>
          <a:lstStyle>
            <a:lvl1pPr marL="285750" indent="-285750" algn="l">
              <a:buFont typeface="Arial" panose="020B0604020202020204" pitchFamily="34" charset="0"/>
              <a:buChar char="•"/>
              <a:defRPr sz="1800">
                <a:solidFill>
                  <a:schemeClr val="accent6"/>
                </a:solidFill>
                <a:latin typeface="+mn-lt"/>
              </a:defRPr>
            </a:lvl1pPr>
          </a:lstStyle>
          <a:p>
            <a:pPr lvl="0"/>
            <a:r>
              <a:rPr lang="sv-SE"/>
              <a:t>Klicka här för att ändra format på bakgrundstexten</a:t>
            </a:r>
          </a:p>
          <a:p>
            <a:pPr lvl="0"/>
            <a:r>
              <a:rPr lang="sv-SE"/>
              <a:t>X</a:t>
            </a:r>
          </a:p>
          <a:p>
            <a:pPr lvl="0"/>
            <a:r>
              <a:rPr lang="sv-SE"/>
              <a:t>X</a:t>
            </a:r>
          </a:p>
          <a:p>
            <a:pPr lvl="0"/>
            <a:r>
              <a:rPr lang="sv-SE"/>
              <a:t>X</a:t>
            </a:r>
          </a:p>
          <a:p>
            <a:pPr lvl="0"/>
            <a:r>
              <a:rPr lang="sv-SE"/>
              <a:t>X</a:t>
            </a:r>
          </a:p>
        </p:txBody>
      </p:sp>
    </p:spTree>
    <p:extLst>
      <p:ext uri="{BB962C8B-B14F-4D97-AF65-F5344CB8AC3E}">
        <p14:creationId xmlns:p14="http://schemas.microsoft.com/office/powerpoint/2010/main" val="2689515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ubrik med punkter">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937A737E-9274-4152-A2C6-31C925CD561A}"/>
              </a:ext>
            </a:extLst>
          </p:cNvPr>
          <p:cNvSpPr>
            <a:spLocks noGrp="1"/>
          </p:cNvSpPr>
          <p:nvPr>
            <p:ph type="body" sz="quarter" idx="10"/>
          </p:nvPr>
        </p:nvSpPr>
        <p:spPr>
          <a:xfrm>
            <a:off x="1069041" y="1990351"/>
            <a:ext cx="2864128" cy="2878138"/>
          </a:xfrm>
          <a:prstGeom prst="rect">
            <a:avLst/>
          </a:prstGeom>
        </p:spPr>
        <p:txBody>
          <a:bodyPr anchor="ctr"/>
          <a:lstStyle>
            <a:lvl1pPr algn="r">
              <a:defRPr>
                <a:solidFill>
                  <a:schemeClr val="bg2"/>
                </a:solidFill>
              </a:defRPr>
            </a:lvl1pPr>
          </a:lstStyle>
          <a:p>
            <a:pPr lvl="0"/>
            <a:r>
              <a:rPr lang="sv-SE"/>
              <a:t>Klicka här</a:t>
            </a:r>
          </a:p>
        </p:txBody>
      </p:sp>
      <p:sp>
        <p:nvSpPr>
          <p:cNvPr id="13" name="Platshållare för text 12">
            <a:extLst>
              <a:ext uri="{FF2B5EF4-FFF2-40B4-BE49-F238E27FC236}">
                <a16:creationId xmlns:a16="http://schemas.microsoft.com/office/drawing/2014/main" id="{8B434883-0124-4793-A71D-42B31E355A19}"/>
              </a:ext>
            </a:extLst>
          </p:cNvPr>
          <p:cNvSpPr>
            <a:spLocks noGrp="1"/>
          </p:cNvSpPr>
          <p:nvPr>
            <p:ph type="body" sz="quarter" idx="11"/>
          </p:nvPr>
        </p:nvSpPr>
        <p:spPr>
          <a:xfrm>
            <a:off x="4638675" y="2024063"/>
            <a:ext cx="5749925" cy="2870200"/>
          </a:xfrm>
          <a:prstGeom prst="rect">
            <a:avLst/>
          </a:prstGeom>
        </p:spPr>
        <p:txBody>
          <a:bodyPr anchor="ctr"/>
          <a:lstStyle>
            <a:lvl1pPr marL="285750" indent="-285750" algn="l">
              <a:buFont typeface="Arial" panose="020B0604020202020204" pitchFamily="34" charset="0"/>
              <a:buChar char="•"/>
              <a:defRPr sz="2400">
                <a:solidFill>
                  <a:schemeClr val="bg1"/>
                </a:solidFill>
                <a:latin typeface="+mn-lt"/>
              </a:defRPr>
            </a:lvl1pPr>
          </a:lstStyle>
          <a:p>
            <a:pPr lvl="0"/>
            <a:r>
              <a:rPr lang="sv-SE"/>
              <a:t>Klicka här för att ändra format på bakgrundstexten</a:t>
            </a:r>
          </a:p>
          <a:p>
            <a:pPr lvl="0"/>
            <a:r>
              <a:rPr lang="sv-SE"/>
              <a:t>X</a:t>
            </a:r>
          </a:p>
          <a:p>
            <a:pPr lvl="0"/>
            <a:r>
              <a:rPr lang="sv-SE"/>
              <a:t>X</a:t>
            </a:r>
          </a:p>
          <a:p>
            <a:pPr lvl="0"/>
            <a:r>
              <a:rPr lang="sv-SE"/>
              <a:t>X</a:t>
            </a:r>
          </a:p>
          <a:p>
            <a:pPr lvl="0"/>
            <a:r>
              <a:rPr lang="sv-SE"/>
              <a:t>X</a:t>
            </a:r>
          </a:p>
        </p:txBody>
      </p:sp>
    </p:spTree>
    <p:extLst>
      <p:ext uri="{BB962C8B-B14F-4D97-AF65-F5344CB8AC3E}">
        <p14:creationId xmlns:p14="http://schemas.microsoft.com/office/powerpoint/2010/main" val="2726441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gram/flödesbi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A9875687-D4F3-479D-B866-32FC60038AFD}"/>
              </a:ext>
            </a:extLst>
          </p:cNvPr>
          <p:cNvSpPr/>
          <p:nvPr userDrawn="1"/>
        </p:nvSpPr>
        <p:spPr>
          <a:xfrm>
            <a:off x="338667" y="281563"/>
            <a:ext cx="11520312" cy="63443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81989545-9D9B-418A-A35A-C53C79E64146}"/>
              </a:ext>
            </a:extLst>
          </p:cNvPr>
          <p:cNvSpPr>
            <a:spLocks noGrp="1"/>
          </p:cNvSpPr>
          <p:nvPr>
            <p:ph type="title"/>
          </p:nvPr>
        </p:nvSpPr>
        <p:spPr>
          <a:xfrm>
            <a:off x="838383" y="464596"/>
            <a:ext cx="10515600" cy="1325563"/>
          </a:xfrm>
          <a:prstGeom prst="rect">
            <a:avLst/>
          </a:prstGeom>
        </p:spPr>
        <p:txBody>
          <a:bodyPr/>
          <a:lstStyle>
            <a:lvl1pPr algn="l">
              <a:defRPr/>
            </a:lvl1pPr>
          </a:lstStyle>
          <a:p>
            <a:r>
              <a:rPr lang="sv-SE"/>
              <a:t>Klicka här för att ändra mall för rubrikformat</a:t>
            </a:r>
          </a:p>
        </p:txBody>
      </p:sp>
      <p:pic>
        <p:nvPicPr>
          <p:cNvPr id="12" name="Bildobjekt 11">
            <a:extLst>
              <a:ext uri="{FF2B5EF4-FFF2-40B4-BE49-F238E27FC236}">
                <a16:creationId xmlns:a16="http://schemas.microsoft.com/office/drawing/2014/main" id="{340A6668-8C8A-4C43-8077-9E6380C919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5941" y="5874599"/>
            <a:ext cx="1174538" cy="548118"/>
          </a:xfrm>
          <a:prstGeom prst="rect">
            <a:avLst/>
          </a:prstGeom>
        </p:spPr>
      </p:pic>
      <p:sp>
        <p:nvSpPr>
          <p:cNvPr id="7" name="Platshållare för innehåll 2">
            <a:extLst>
              <a:ext uri="{FF2B5EF4-FFF2-40B4-BE49-F238E27FC236}">
                <a16:creationId xmlns:a16="http://schemas.microsoft.com/office/drawing/2014/main" id="{686D64C7-8DD8-484B-8880-4D67D4B16D3A}"/>
              </a:ext>
            </a:extLst>
          </p:cNvPr>
          <p:cNvSpPr>
            <a:spLocks noGrp="1"/>
          </p:cNvSpPr>
          <p:nvPr>
            <p:ph idx="1"/>
          </p:nvPr>
        </p:nvSpPr>
        <p:spPr>
          <a:xfrm>
            <a:off x="838200" y="1825625"/>
            <a:ext cx="10515600" cy="4326404"/>
          </a:xfrm>
          <a:prstGeom prst="rect">
            <a:avLst/>
          </a:prstGeom>
        </p:spPr>
        <p:txBody>
          <a:bodyPr/>
          <a:lstStyle>
            <a:lvl1pPr marL="0" indent="0">
              <a:buNone/>
              <a:defRPr/>
            </a:lvl1pPr>
          </a:lstStyle>
          <a:p>
            <a:pPr lvl="0"/>
            <a:endParaRPr lang="sv-SE"/>
          </a:p>
        </p:txBody>
      </p:sp>
    </p:spTree>
    <p:extLst>
      <p:ext uri="{BB962C8B-B14F-4D97-AF65-F5344CB8AC3E}">
        <p14:creationId xmlns:p14="http://schemas.microsoft.com/office/powerpoint/2010/main" val="4171432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366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CA0344-3DE6-4202-808F-A4C86A494137}"/>
              </a:ext>
            </a:extLst>
          </p:cNvPr>
          <p:cNvSpPr/>
          <p:nvPr userDrawn="1"/>
        </p:nvSpPr>
        <p:spPr>
          <a:xfrm>
            <a:off x="338667" y="281563"/>
            <a:ext cx="11520312" cy="63443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5F3C50DC-C432-4983-B2B5-EB10AF2032F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24A2FA9-62EC-46A5-AF48-B4AC320D2E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9" name="Bildobjekt 8">
            <a:extLst>
              <a:ext uri="{FF2B5EF4-FFF2-40B4-BE49-F238E27FC236}">
                <a16:creationId xmlns:a16="http://schemas.microsoft.com/office/drawing/2014/main" id="{2BE4D1A3-B5DD-446C-8EF0-C700D1B8B0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5941" y="5874599"/>
            <a:ext cx="1174538" cy="548118"/>
          </a:xfrm>
          <a:prstGeom prst="rect">
            <a:avLst/>
          </a:prstGeom>
        </p:spPr>
      </p:pic>
    </p:spTree>
    <p:extLst>
      <p:ext uri="{BB962C8B-B14F-4D97-AF65-F5344CB8AC3E}">
        <p14:creationId xmlns:p14="http://schemas.microsoft.com/office/powerpoint/2010/main" val="2922960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09BE1A-A4D9-4343-9A5C-0C81CEAA6814}"/>
              </a:ext>
            </a:extLst>
          </p:cNvPr>
          <p:cNvSpPr>
            <a:spLocks noGrp="1"/>
          </p:cNvSpPr>
          <p:nvPr>
            <p:ph type="title"/>
          </p:nvPr>
        </p:nvSpPr>
        <p:spPr>
          <a:xfrm>
            <a:off x="838200" y="570865"/>
            <a:ext cx="10515600" cy="1325563"/>
          </a:xfrm>
        </p:spPr>
        <p:txBody>
          <a:bodyPr/>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DC7AF0-EED5-4DD7-AD49-39700F147AB2}"/>
              </a:ext>
            </a:extLst>
          </p:cNvPr>
          <p:cNvSpPr>
            <a:spLocks noGrp="1"/>
          </p:cNvSpPr>
          <p:nvPr>
            <p:ph idx="1"/>
          </p:nvPr>
        </p:nvSpPr>
        <p:spPr>
          <a:xfrm>
            <a:off x="838200" y="2069465"/>
            <a:ext cx="10515600" cy="4326404"/>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3278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937A737E-9274-4152-A2C6-31C925CD561A}"/>
              </a:ext>
            </a:extLst>
          </p:cNvPr>
          <p:cNvSpPr>
            <a:spLocks noGrp="1"/>
          </p:cNvSpPr>
          <p:nvPr>
            <p:ph type="body" sz="quarter" idx="10"/>
          </p:nvPr>
        </p:nvSpPr>
        <p:spPr>
          <a:xfrm>
            <a:off x="1069041" y="1990351"/>
            <a:ext cx="2864128" cy="2878138"/>
          </a:xfrm>
          <a:prstGeom prst="rect">
            <a:avLst/>
          </a:prstGeom>
        </p:spPr>
        <p:txBody>
          <a:bodyPr anchor="ctr"/>
          <a:lstStyle>
            <a:lvl1pPr algn="r">
              <a:defRPr/>
            </a:lvl1pPr>
          </a:lstStyle>
          <a:p>
            <a:pPr lvl="0"/>
            <a:r>
              <a:rPr lang="sv-SE"/>
              <a:t>Klicka här</a:t>
            </a:r>
          </a:p>
        </p:txBody>
      </p:sp>
      <p:sp>
        <p:nvSpPr>
          <p:cNvPr id="13" name="Platshållare för text 12">
            <a:extLst>
              <a:ext uri="{FF2B5EF4-FFF2-40B4-BE49-F238E27FC236}">
                <a16:creationId xmlns:a16="http://schemas.microsoft.com/office/drawing/2014/main" id="{8B434883-0124-4793-A71D-42B31E355A19}"/>
              </a:ext>
            </a:extLst>
          </p:cNvPr>
          <p:cNvSpPr>
            <a:spLocks noGrp="1"/>
          </p:cNvSpPr>
          <p:nvPr>
            <p:ph type="body" sz="quarter" idx="11"/>
          </p:nvPr>
        </p:nvSpPr>
        <p:spPr>
          <a:xfrm>
            <a:off x="4638675" y="2024063"/>
            <a:ext cx="5749925" cy="2870200"/>
          </a:xfrm>
          <a:prstGeom prst="rect">
            <a:avLst/>
          </a:prstGeom>
        </p:spPr>
        <p:txBody>
          <a:bodyPr anchor="ctr"/>
          <a:lstStyle>
            <a:lvl1pPr marL="285750" indent="-285750" algn="l">
              <a:buFont typeface="Arial" panose="020B0604020202020204" pitchFamily="34" charset="0"/>
              <a:buChar char="•"/>
              <a:defRPr sz="1800">
                <a:solidFill>
                  <a:schemeClr val="tx1"/>
                </a:solidFill>
                <a:latin typeface="+mn-lt"/>
              </a:defRPr>
            </a:lvl1pPr>
          </a:lstStyle>
          <a:p>
            <a:pPr lvl="0"/>
            <a:r>
              <a:rPr lang="sv-SE"/>
              <a:t>Klicka här för att ändra format på bakgrundstexten</a:t>
            </a:r>
          </a:p>
          <a:p>
            <a:pPr lvl="0"/>
            <a:r>
              <a:rPr lang="sv-SE"/>
              <a:t>X</a:t>
            </a:r>
          </a:p>
          <a:p>
            <a:pPr lvl="0"/>
            <a:r>
              <a:rPr lang="sv-SE"/>
              <a:t>X</a:t>
            </a:r>
          </a:p>
          <a:p>
            <a:pPr lvl="0"/>
            <a:r>
              <a:rPr lang="sv-SE"/>
              <a:t>X</a:t>
            </a:r>
          </a:p>
          <a:p>
            <a:pPr lvl="0"/>
            <a:r>
              <a:rPr lang="sv-SE"/>
              <a:t>X</a:t>
            </a:r>
          </a:p>
        </p:txBody>
      </p:sp>
    </p:spTree>
    <p:extLst>
      <p:ext uri="{BB962C8B-B14F-4D97-AF65-F5344CB8AC3E}">
        <p14:creationId xmlns:p14="http://schemas.microsoft.com/office/powerpoint/2010/main" val="2171032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ubrik med punkter">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937A737E-9274-4152-A2C6-31C925CD561A}"/>
              </a:ext>
            </a:extLst>
          </p:cNvPr>
          <p:cNvSpPr>
            <a:spLocks noGrp="1"/>
          </p:cNvSpPr>
          <p:nvPr>
            <p:ph type="body" sz="quarter" idx="10"/>
          </p:nvPr>
        </p:nvSpPr>
        <p:spPr>
          <a:xfrm>
            <a:off x="1069041" y="1990351"/>
            <a:ext cx="2864128" cy="2878138"/>
          </a:xfrm>
          <a:prstGeom prst="rect">
            <a:avLst/>
          </a:prstGeom>
        </p:spPr>
        <p:txBody>
          <a:bodyPr anchor="ctr"/>
          <a:lstStyle>
            <a:lvl1pPr algn="r">
              <a:defRPr>
                <a:solidFill>
                  <a:schemeClr val="bg2"/>
                </a:solidFill>
              </a:defRPr>
            </a:lvl1pPr>
          </a:lstStyle>
          <a:p>
            <a:pPr lvl="0"/>
            <a:r>
              <a:rPr lang="sv-SE"/>
              <a:t>Klicka här</a:t>
            </a:r>
          </a:p>
        </p:txBody>
      </p:sp>
      <p:sp>
        <p:nvSpPr>
          <p:cNvPr id="13" name="Platshållare för text 12">
            <a:extLst>
              <a:ext uri="{FF2B5EF4-FFF2-40B4-BE49-F238E27FC236}">
                <a16:creationId xmlns:a16="http://schemas.microsoft.com/office/drawing/2014/main" id="{8B434883-0124-4793-A71D-42B31E355A19}"/>
              </a:ext>
            </a:extLst>
          </p:cNvPr>
          <p:cNvSpPr>
            <a:spLocks noGrp="1"/>
          </p:cNvSpPr>
          <p:nvPr>
            <p:ph type="body" sz="quarter" idx="11"/>
          </p:nvPr>
        </p:nvSpPr>
        <p:spPr>
          <a:xfrm>
            <a:off x="4638675" y="2024063"/>
            <a:ext cx="5749925" cy="2870200"/>
          </a:xfrm>
          <a:prstGeom prst="rect">
            <a:avLst/>
          </a:prstGeom>
        </p:spPr>
        <p:txBody>
          <a:bodyPr anchor="ctr"/>
          <a:lstStyle>
            <a:lvl1pPr marL="285750" indent="-285750" algn="l">
              <a:buFont typeface="Arial" panose="020B0604020202020204" pitchFamily="34" charset="0"/>
              <a:buChar char="•"/>
              <a:defRPr sz="2400">
                <a:solidFill>
                  <a:schemeClr val="bg1"/>
                </a:solidFill>
                <a:latin typeface="+mn-lt"/>
              </a:defRPr>
            </a:lvl1pPr>
          </a:lstStyle>
          <a:p>
            <a:pPr lvl="0"/>
            <a:r>
              <a:rPr lang="sv-SE"/>
              <a:t>Klicka här för att ändra format på bakgrundstexten</a:t>
            </a:r>
          </a:p>
          <a:p>
            <a:pPr lvl="0"/>
            <a:r>
              <a:rPr lang="sv-SE"/>
              <a:t>X</a:t>
            </a:r>
          </a:p>
          <a:p>
            <a:pPr lvl="0"/>
            <a:r>
              <a:rPr lang="sv-SE"/>
              <a:t>X</a:t>
            </a:r>
          </a:p>
          <a:p>
            <a:pPr lvl="0"/>
            <a:r>
              <a:rPr lang="sv-SE"/>
              <a:t>X</a:t>
            </a:r>
          </a:p>
          <a:p>
            <a:pPr lvl="0"/>
            <a:r>
              <a:rPr lang="sv-SE"/>
              <a:t>X</a:t>
            </a:r>
          </a:p>
        </p:txBody>
      </p:sp>
    </p:spTree>
    <p:extLst>
      <p:ext uri="{BB962C8B-B14F-4D97-AF65-F5344CB8AC3E}">
        <p14:creationId xmlns:p14="http://schemas.microsoft.com/office/powerpoint/2010/main" val="3945968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030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09BE1A-A4D9-4343-9A5C-0C81CEAA6814}"/>
              </a:ext>
            </a:extLst>
          </p:cNvPr>
          <p:cNvSpPr>
            <a:spLocks noGrp="1"/>
          </p:cNvSpPr>
          <p:nvPr>
            <p:ph type="title"/>
          </p:nvPr>
        </p:nvSpPr>
        <p:spPr/>
        <p:txBody>
          <a:bodyPr anchor="ctr"/>
          <a:lstStyle>
            <a:lvl1pPr>
              <a:defRPr>
                <a:solidFill>
                  <a:schemeClr val="accent6"/>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DC7AF0-EED5-4DD7-AD49-39700F147AB2}"/>
              </a:ext>
            </a:extLst>
          </p:cNvPr>
          <p:cNvSpPr>
            <a:spLocks noGrp="1"/>
          </p:cNvSpPr>
          <p:nvPr>
            <p:ph idx="1"/>
          </p:nvPr>
        </p:nvSpPr>
        <p:spPr>
          <a:xfrm>
            <a:off x="838200" y="1919570"/>
            <a:ext cx="10515600" cy="4326404"/>
          </a:xfrm>
        </p:spPr>
        <p:txBody>
          <a:bodyPr/>
          <a:lstStyle>
            <a:lvl1pPr>
              <a:defRPr sz="240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27416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C1543-0DBB-4055-9769-E2ADC31C2AD0}"/>
              </a:ext>
            </a:extLst>
          </p:cNvPr>
          <p:cNvSpPr>
            <a:spLocks noGrp="1"/>
          </p:cNvSpPr>
          <p:nvPr>
            <p:ph type="title"/>
          </p:nvPr>
        </p:nvSpPr>
        <p:spPr/>
        <p:txBody>
          <a:bodyPr anchor="ct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5906517-40CE-40CE-A546-3C3DBA188D2A}"/>
              </a:ext>
            </a:extLst>
          </p:cNvPr>
          <p:cNvSpPr>
            <a:spLocks noGrp="1"/>
          </p:cNvSpPr>
          <p:nvPr>
            <p:ph sz="half" idx="1"/>
          </p:nvPr>
        </p:nvSpPr>
        <p:spPr>
          <a:xfrm>
            <a:off x="838200" y="1919570"/>
            <a:ext cx="5181600" cy="4351338"/>
          </a:xfrm>
        </p:spPr>
        <p:txBody>
          <a:bodyPr/>
          <a:lstStyle>
            <a:lvl1pPr>
              <a:defRPr sz="240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CC2069C-9C0E-43BE-9839-BD3326A8D5FE}"/>
              </a:ext>
            </a:extLst>
          </p:cNvPr>
          <p:cNvSpPr>
            <a:spLocks noGrp="1"/>
          </p:cNvSpPr>
          <p:nvPr>
            <p:ph sz="half" idx="2"/>
          </p:nvPr>
        </p:nvSpPr>
        <p:spPr>
          <a:xfrm>
            <a:off x="6172200" y="1919570"/>
            <a:ext cx="5181600" cy="4351338"/>
          </a:xfrm>
        </p:spPr>
        <p:txBody>
          <a:bodyPr/>
          <a:lstStyle>
            <a:lvl1pPr>
              <a:defRPr sz="240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19032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02FCB9-1D68-4A44-B330-FBB08A532749}"/>
              </a:ext>
            </a:extLst>
          </p:cNvPr>
          <p:cNvSpPr>
            <a:spLocks noGrp="1"/>
          </p:cNvSpPr>
          <p:nvPr>
            <p:ph type="title"/>
          </p:nvPr>
        </p:nvSpPr>
        <p:spPr>
          <a:xfrm>
            <a:off x="839788" y="590593"/>
            <a:ext cx="10515600" cy="1325563"/>
          </a:xfrm>
        </p:spPr>
        <p:txBody>
          <a:bodyPr anchor="ctr"/>
          <a:lstStyle/>
          <a:p>
            <a:r>
              <a:rPr lang="sv-SE"/>
              <a:t>Klicka här för att ändra mall för rubrikformat</a:t>
            </a:r>
          </a:p>
        </p:txBody>
      </p:sp>
      <p:sp>
        <p:nvSpPr>
          <p:cNvPr id="3" name="Platshållare för text 2">
            <a:extLst>
              <a:ext uri="{FF2B5EF4-FFF2-40B4-BE49-F238E27FC236}">
                <a16:creationId xmlns:a16="http://schemas.microsoft.com/office/drawing/2014/main" id="{29B62A96-CEC3-4F99-826B-BFA339F8CFFF}"/>
              </a:ext>
            </a:extLst>
          </p:cNvPr>
          <p:cNvSpPr>
            <a:spLocks noGrp="1"/>
          </p:cNvSpPr>
          <p:nvPr>
            <p:ph type="body" idx="1"/>
          </p:nvPr>
        </p:nvSpPr>
        <p:spPr>
          <a:xfrm>
            <a:off x="839788" y="1906631"/>
            <a:ext cx="5157787"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E4596BD-B5E6-4724-B0B1-ACF217571493}"/>
              </a:ext>
            </a:extLst>
          </p:cNvPr>
          <p:cNvSpPr>
            <a:spLocks noGrp="1"/>
          </p:cNvSpPr>
          <p:nvPr>
            <p:ph sz="half" idx="2"/>
          </p:nvPr>
        </p:nvSpPr>
        <p:spPr>
          <a:xfrm>
            <a:off x="839788" y="2730543"/>
            <a:ext cx="5157787" cy="3684588"/>
          </a:xfrm>
        </p:spPr>
        <p:txBody>
          <a:bodyPr/>
          <a:lstStyle>
            <a:lvl1pPr>
              <a:defRPr sz="240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C1A5746-F8C0-4004-A797-FBCE22AB6343}"/>
              </a:ext>
            </a:extLst>
          </p:cNvPr>
          <p:cNvSpPr>
            <a:spLocks noGrp="1"/>
          </p:cNvSpPr>
          <p:nvPr>
            <p:ph type="body" sz="quarter" idx="3"/>
          </p:nvPr>
        </p:nvSpPr>
        <p:spPr>
          <a:xfrm>
            <a:off x="6172200" y="1906631"/>
            <a:ext cx="5183188"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359191F-0727-4F3F-BADE-9A299FFFF56D}"/>
              </a:ext>
            </a:extLst>
          </p:cNvPr>
          <p:cNvSpPr>
            <a:spLocks noGrp="1"/>
          </p:cNvSpPr>
          <p:nvPr>
            <p:ph sz="quarter" idx="4"/>
          </p:nvPr>
        </p:nvSpPr>
        <p:spPr>
          <a:xfrm>
            <a:off x="6172200" y="2730543"/>
            <a:ext cx="5183188" cy="3684588"/>
          </a:xfrm>
        </p:spPr>
        <p:txBody>
          <a:bodyPr/>
          <a:lstStyle>
            <a:lvl1pPr>
              <a:defRPr sz="240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84186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örsättsbi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2E95181-D668-408E-AADB-D158117D3D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5914" y="2325933"/>
            <a:ext cx="7063587" cy="2174141"/>
          </a:xfrm>
          <a:prstGeom prst="rect">
            <a:avLst/>
          </a:prstGeom>
        </p:spPr>
      </p:pic>
    </p:spTree>
    <p:extLst>
      <p:ext uri="{BB962C8B-B14F-4D97-AF65-F5344CB8AC3E}">
        <p14:creationId xmlns:p14="http://schemas.microsoft.com/office/powerpoint/2010/main" val="2660740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esentationsbild">
    <p:spTree>
      <p:nvGrpSpPr>
        <p:cNvPr id="1" name=""/>
        <p:cNvGrpSpPr/>
        <p:nvPr/>
      </p:nvGrpSpPr>
      <p:grpSpPr>
        <a:xfrm>
          <a:off x="0" y="0"/>
          <a:ext cx="0" cy="0"/>
          <a:chOff x="0" y="0"/>
          <a:chExt cx="0" cy="0"/>
        </a:xfrm>
      </p:grpSpPr>
      <p:sp>
        <p:nvSpPr>
          <p:cNvPr id="8" name="Platshållare för text 12">
            <a:extLst>
              <a:ext uri="{FF2B5EF4-FFF2-40B4-BE49-F238E27FC236}">
                <a16:creationId xmlns:a16="http://schemas.microsoft.com/office/drawing/2014/main" id="{CAE62FEF-55B4-47B9-844F-70450DA1D696}"/>
              </a:ext>
            </a:extLst>
          </p:cNvPr>
          <p:cNvSpPr>
            <a:spLocks noGrp="1"/>
          </p:cNvSpPr>
          <p:nvPr>
            <p:ph type="body" sz="quarter" idx="11"/>
          </p:nvPr>
        </p:nvSpPr>
        <p:spPr>
          <a:xfrm>
            <a:off x="8426910" y="1916911"/>
            <a:ext cx="3083362" cy="2870200"/>
          </a:xfrm>
          <a:prstGeom prst="rect">
            <a:avLst/>
          </a:prstGeom>
        </p:spPr>
        <p:txBody>
          <a:bodyPr anchor="b"/>
          <a:lstStyle>
            <a:lvl1pPr marL="285750" indent="-285750" algn="l">
              <a:buFont typeface="Arial" panose="020B0604020202020204" pitchFamily="34" charset="0"/>
              <a:buNone/>
              <a:defRPr sz="1800">
                <a:solidFill>
                  <a:schemeClr val="bg1"/>
                </a:solidFill>
                <a:latin typeface="+mn-lt"/>
              </a:defRPr>
            </a:lvl1pPr>
          </a:lstStyle>
          <a:p>
            <a:pPr lvl="0"/>
            <a:r>
              <a:rPr lang="sv-SE"/>
              <a:t>Klicka här för att ändra format på bakgrundstexten</a:t>
            </a:r>
          </a:p>
        </p:txBody>
      </p:sp>
      <p:sp>
        <p:nvSpPr>
          <p:cNvPr id="11" name="Platshållare för text 12">
            <a:extLst>
              <a:ext uri="{FF2B5EF4-FFF2-40B4-BE49-F238E27FC236}">
                <a16:creationId xmlns:a16="http://schemas.microsoft.com/office/drawing/2014/main" id="{006DF4C5-92BF-41CD-8AB2-1C7743F47C4E}"/>
              </a:ext>
            </a:extLst>
          </p:cNvPr>
          <p:cNvSpPr>
            <a:spLocks noGrp="1"/>
          </p:cNvSpPr>
          <p:nvPr>
            <p:ph type="body" sz="quarter" idx="12"/>
          </p:nvPr>
        </p:nvSpPr>
        <p:spPr>
          <a:xfrm>
            <a:off x="1604991" y="1992465"/>
            <a:ext cx="4200931" cy="2870200"/>
          </a:xfrm>
          <a:prstGeom prst="rect">
            <a:avLst/>
          </a:prstGeom>
        </p:spPr>
        <p:txBody>
          <a:bodyPr anchor="t"/>
          <a:lstStyle>
            <a:lvl1pPr marL="285750" indent="-285750" algn="r">
              <a:buFont typeface="Arial" panose="020B0604020202020204" pitchFamily="34" charset="0"/>
              <a:buNone/>
              <a:defRPr sz="2400">
                <a:solidFill>
                  <a:schemeClr val="bg1"/>
                </a:solidFill>
                <a:latin typeface="+mn-lt"/>
              </a:defRPr>
            </a:lvl1pPr>
          </a:lstStyle>
          <a:p>
            <a:pPr lvl="0"/>
            <a:r>
              <a:rPr lang="sv-SE"/>
              <a:t>Klicka här för att ändra format på bakgrundstexten</a:t>
            </a:r>
          </a:p>
        </p:txBody>
      </p:sp>
      <p:cxnSp>
        <p:nvCxnSpPr>
          <p:cNvPr id="12" name="Rak koppling 11">
            <a:extLst>
              <a:ext uri="{FF2B5EF4-FFF2-40B4-BE49-F238E27FC236}">
                <a16:creationId xmlns:a16="http://schemas.microsoft.com/office/drawing/2014/main" id="{E437541D-3A4B-4FC4-A7C6-2060AC93236A}"/>
              </a:ext>
            </a:extLst>
          </p:cNvPr>
          <p:cNvCxnSpPr>
            <a:cxnSpLocks/>
          </p:cNvCxnSpPr>
          <p:nvPr userDrawn="1"/>
        </p:nvCxnSpPr>
        <p:spPr>
          <a:xfrm>
            <a:off x="6187361" y="1974942"/>
            <a:ext cx="0" cy="2877671"/>
          </a:xfrm>
          <a:prstGeom prst="line">
            <a:avLst/>
          </a:prstGeom>
          <a:ln w="19050">
            <a:solidFill>
              <a:schemeClr val="accent4"/>
            </a:solidFill>
          </a:ln>
        </p:spPr>
        <p:style>
          <a:lnRef idx="1">
            <a:schemeClr val="dk1"/>
          </a:lnRef>
          <a:fillRef idx="0">
            <a:schemeClr val="dk1"/>
          </a:fillRef>
          <a:effectRef idx="0">
            <a:schemeClr val="dk1"/>
          </a:effectRef>
          <a:fontRef idx="minor">
            <a:schemeClr val="tx1"/>
          </a:fontRef>
        </p:style>
      </p:cxnSp>
      <p:cxnSp>
        <p:nvCxnSpPr>
          <p:cNvPr id="13" name="Rak koppling 12">
            <a:extLst>
              <a:ext uri="{FF2B5EF4-FFF2-40B4-BE49-F238E27FC236}">
                <a16:creationId xmlns:a16="http://schemas.microsoft.com/office/drawing/2014/main" id="{9DFF69CF-FC06-4302-BD3B-7FF5DA855B94}"/>
              </a:ext>
            </a:extLst>
          </p:cNvPr>
          <p:cNvCxnSpPr>
            <a:cxnSpLocks/>
          </p:cNvCxnSpPr>
          <p:nvPr userDrawn="1"/>
        </p:nvCxnSpPr>
        <p:spPr>
          <a:xfrm>
            <a:off x="6010577" y="1980367"/>
            <a:ext cx="0" cy="2877671"/>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16" name="Bildobjekt 15">
            <a:extLst>
              <a:ext uri="{FF2B5EF4-FFF2-40B4-BE49-F238E27FC236}">
                <a16:creationId xmlns:a16="http://schemas.microsoft.com/office/drawing/2014/main" id="{7519B652-DB3D-4CEE-8819-995DEEBF2C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12077" y="2592927"/>
            <a:ext cx="5302871" cy="2474673"/>
          </a:xfrm>
          <a:prstGeom prst="rect">
            <a:avLst/>
          </a:prstGeom>
        </p:spPr>
      </p:pic>
    </p:spTree>
    <p:extLst>
      <p:ext uri="{BB962C8B-B14F-4D97-AF65-F5344CB8AC3E}">
        <p14:creationId xmlns:p14="http://schemas.microsoft.com/office/powerpoint/2010/main" val="1239356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örsättsbi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2E95181-D668-408E-AADB-D158117D3D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5914" y="2325933"/>
            <a:ext cx="7063587" cy="2174141"/>
          </a:xfrm>
          <a:prstGeom prst="rect">
            <a:avLst/>
          </a:prstGeom>
        </p:spPr>
      </p:pic>
    </p:spTree>
    <p:extLst>
      <p:ext uri="{BB962C8B-B14F-4D97-AF65-F5344CB8AC3E}">
        <p14:creationId xmlns:p14="http://schemas.microsoft.com/office/powerpoint/2010/main" val="3886995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esentationsbild">
    <p:spTree>
      <p:nvGrpSpPr>
        <p:cNvPr id="1" name=""/>
        <p:cNvGrpSpPr/>
        <p:nvPr/>
      </p:nvGrpSpPr>
      <p:grpSpPr>
        <a:xfrm>
          <a:off x="0" y="0"/>
          <a:ext cx="0" cy="0"/>
          <a:chOff x="0" y="0"/>
          <a:chExt cx="0" cy="0"/>
        </a:xfrm>
      </p:grpSpPr>
      <p:sp>
        <p:nvSpPr>
          <p:cNvPr id="8" name="Platshållare för text 12">
            <a:extLst>
              <a:ext uri="{FF2B5EF4-FFF2-40B4-BE49-F238E27FC236}">
                <a16:creationId xmlns:a16="http://schemas.microsoft.com/office/drawing/2014/main" id="{CAE62FEF-55B4-47B9-844F-70450DA1D696}"/>
              </a:ext>
            </a:extLst>
          </p:cNvPr>
          <p:cNvSpPr>
            <a:spLocks noGrp="1"/>
          </p:cNvSpPr>
          <p:nvPr>
            <p:ph type="body" sz="quarter" idx="11"/>
          </p:nvPr>
        </p:nvSpPr>
        <p:spPr>
          <a:xfrm>
            <a:off x="8426910" y="1916911"/>
            <a:ext cx="3083362" cy="2870200"/>
          </a:xfrm>
          <a:prstGeom prst="rect">
            <a:avLst/>
          </a:prstGeom>
        </p:spPr>
        <p:txBody>
          <a:bodyPr anchor="b"/>
          <a:lstStyle>
            <a:lvl1pPr marL="285750" indent="-285750" algn="l">
              <a:buFont typeface="Arial" panose="020B0604020202020204" pitchFamily="34" charset="0"/>
              <a:buNone/>
              <a:defRPr sz="1800">
                <a:solidFill>
                  <a:schemeClr val="bg1"/>
                </a:solidFill>
                <a:latin typeface="+mn-lt"/>
              </a:defRPr>
            </a:lvl1pPr>
          </a:lstStyle>
          <a:p>
            <a:pPr lvl="0"/>
            <a:r>
              <a:rPr lang="sv-SE"/>
              <a:t>Klicka här för att ändra format på bakgrundstexten</a:t>
            </a:r>
          </a:p>
        </p:txBody>
      </p:sp>
      <p:sp>
        <p:nvSpPr>
          <p:cNvPr id="11" name="Platshållare för text 12">
            <a:extLst>
              <a:ext uri="{FF2B5EF4-FFF2-40B4-BE49-F238E27FC236}">
                <a16:creationId xmlns:a16="http://schemas.microsoft.com/office/drawing/2014/main" id="{006DF4C5-92BF-41CD-8AB2-1C7743F47C4E}"/>
              </a:ext>
            </a:extLst>
          </p:cNvPr>
          <p:cNvSpPr>
            <a:spLocks noGrp="1"/>
          </p:cNvSpPr>
          <p:nvPr>
            <p:ph type="body" sz="quarter" idx="12"/>
          </p:nvPr>
        </p:nvSpPr>
        <p:spPr>
          <a:xfrm>
            <a:off x="1604991" y="1992465"/>
            <a:ext cx="4200931" cy="2870200"/>
          </a:xfrm>
          <a:prstGeom prst="rect">
            <a:avLst/>
          </a:prstGeom>
        </p:spPr>
        <p:txBody>
          <a:bodyPr anchor="t"/>
          <a:lstStyle>
            <a:lvl1pPr marL="285750" indent="-285750" algn="r">
              <a:buFont typeface="Arial" panose="020B0604020202020204" pitchFamily="34" charset="0"/>
              <a:buNone/>
              <a:defRPr sz="2400">
                <a:solidFill>
                  <a:schemeClr val="bg1"/>
                </a:solidFill>
                <a:latin typeface="+mn-lt"/>
              </a:defRPr>
            </a:lvl1pPr>
          </a:lstStyle>
          <a:p>
            <a:pPr lvl="0"/>
            <a:r>
              <a:rPr lang="sv-SE"/>
              <a:t>Klicka här för att ändra format på bakgrundstexten</a:t>
            </a:r>
          </a:p>
        </p:txBody>
      </p:sp>
      <p:cxnSp>
        <p:nvCxnSpPr>
          <p:cNvPr id="12" name="Rak koppling 11">
            <a:extLst>
              <a:ext uri="{FF2B5EF4-FFF2-40B4-BE49-F238E27FC236}">
                <a16:creationId xmlns:a16="http://schemas.microsoft.com/office/drawing/2014/main" id="{E437541D-3A4B-4FC4-A7C6-2060AC93236A}"/>
              </a:ext>
            </a:extLst>
          </p:cNvPr>
          <p:cNvCxnSpPr>
            <a:cxnSpLocks/>
          </p:cNvCxnSpPr>
          <p:nvPr userDrawn="1"/>
        </p:nvCxnSpPr>
        <p:spPr>
          <a:xfrm>
            <a:off x="6187361" y="1974942"/>
            <a:ext cx="0" cy="2877671"/>
          </a:xfrm>
          <a:prstGeom prst="line">
            <a:avLst/>
          </a:prstGeom>
          <a:ln w="19050">
            <a:solidFill>
              <a:schemeClr val="accent4"/>
            </a:solidFill>
          </a:ln>
        </p:spPr>
        <p:style>
          <a:lnRef idx="1">
            <a:schemeClr val="dk1"/>
          </a:lnRef>
          <a:fillRef idx="0">
            <a:schemeClr val="dk1"/>
          </a:fillRef>
          <a:effectRef idx="0">
            <a:schemeClr val="dk1"/>
          </a:effectRef>
          <a:fontRef idx="minor">
            <a:schemeClr val="tx1"/>
          </a:fontRef>
        </p:style>
      </p:cxnSp>
      <p:cxnSp>
        <p:nvCxnSpPr>
          <p:cNvPr id="13" name="Rak koppling 12">
            <a:extLst>
              <a:ext uri="{FF2B5EF4-FFF2-40B4-BE49-F238E27FC236}">
                <a16:creationId xmlns:a16="http://schemas.microsoft.com/office/drawing/2014/main" id="{9DFF69CF-FC06-4302-BD3B-7FF5DA855B94}"/>
              </a:ext>
            </a:extLst>
          </p:cNvPr>
          <p:cNvCxnSpPr>
            <a:cxnSpLocks/>
          </p:cNvCxnSpPr>
          <p:nvPr userDrawn="1"/>
        </p:nvCxnSpPr>
        <p:spPr>
          <a:xfrm>
            <a:off x="6010577" y="1980367"/>
            <a:ext cx="0" cy="2877671"/>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16" name="Bildobjekt 15">
            <a:extLst>
              <a:ext uri="{FF2B5EF4-FFF2-40B4-BE49-F238E27FC236}">
                <a16:creationId xmlns:a16="http://schemas.microsoft.com/office/drawing/2014/main" id="{7519B652-DB3D-4CEE-8819-995DEEBF2C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12077" y="2592927"/>
            <a:ext cx="5302871" cy="2474673"/>
          </a:xfrm>
          <a:prstGeom prst="rect">
            <a:avLst/>
          </a:prstGeom>
        </p:spPr>
      </p:pic>
    </p:spTree>
    <p:extLst>
      <p:ext uri="{BB962C8B-B14F-4D97-AF65-F5344CB8AC3E}">
        <p14:creationId xmlns:p14="http://schemas.microsoft.com/office/powerpoint/2010/main" val="3717853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C1543-0DBB-4055-9769-E2ADC31C2AD0}"/>
              </a:ext>
            </a:extLst>
          </p:cNvPr>
          <p:cNvSpPr>
            <a:spLocks noGrp="1"/>
          </p:cNvSpPr>
          <p:nvPr>
            <p:ph type="title"/>
          </p:nvPr>
        </p:nvSpPr>
        <p:spPr>
          <a:xfrm>
            <a:off x="848794" y="563245"/>
            <a:ext cx="10516768" cy="1325563"/>
          </a:xfrm>
        </p:spPr>
        <p:txBody>
          <a:bodyPr/>
          <a:lstStyle>
            <a:lvl1pPr>
              <a:defRPr sz="2400">
                <a:solidFill>
                  <a:schemeClr val="bg2"/>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5906517-40CE-40CE-A546-3C3DBA188D2A}"/>
              </a:ext>
            </a:extLst>
          </p:cNvPr>
          <p:cNvSpPr>
            <a:spLocks noGrp="1"/>
          </p:cNvSpPr>
          <p:nvPr>
            <p:ph sz="half" idx="1"/>
          </p:nvPr>
        </p:nvSpPr>
        <p:spPr>
          <a:xfrm>
            <a:off x="859168" y="2061845"/>
            <a:ext cx="5277745"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CC2069C-9C0E-43BE-9839-BD3326A8D5FE}"/>
              </a:ext>
            </a:extLst>
          </p:cNvPr>
          <p:cNvSpPr>
            <a:spLocks noGrp="1"/>
          </p:cNvSpPr>
          <p:nvPr>
            <p:ph sz="half" idx="2"/>
          </p:nvPr>
        </p:nvSpPr>
        <p:spPr>
          <a:xfrm>
            <a:off x="6228966" y="2061845"/>
            <a:ext cx="514887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3709534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Diagrambi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340A6668-8C8A-4C43-8077-9E6380C919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8551" y="5877644"/>
            <a:ext cx="1169317" cy="542027"/>
          </a:xfrm>
          <a:prstGeom prst="rect">
            <a:avLst/>
          </a:prstGeom>
        </p:spPr>
      </p:pic>
      <p:sp>
        <p:nvSpPr>
          <p:cNvPr id="4" name="Platshållare för rubrik 1">
            <a:extLst>
              <a:ext uri="{FF2B5EF4-FFF2-40B4-BE49-F238E27FC236}">
                <a16:creationId xmlns:a16="http://schemas.microsoft.com/office/drawing/2014/main" id="{D398DDDF-94A1-4D4A-A345-D101E1A991F4}"/>
              </a:ext>
            </a:extLst>
          </p:cNvPr>
          <p:cNvSpPr>
            <a:spLocks noGrp="1"/>
          </p:cNvSpPr>
          <p:nvPr>
            <p:ph type="title"/>
          </p:nvPr>
        </p:nvSpPr>
        <p:spPr>
          <a:xfrm>
            <a:off x="838200" y="570865"/>
            <a:ext cx="10515600" cy="1325563"/>
          </a:xfrm>
          <a:prstGeom prst="rect">
            <a:avLst/>
          </a:prstGeom>
        </p:spPr>
        <p:txBody>
          <a:bodyPr vert="horz" lIns="91440" tIns="45720" rIns="91440" bIns="45720" rtlCol="0" anchor="ctr">
            <a:normAutofit/>
          </a:bodyPr>
          <a:lstStyle>
            <a:lvl1pPr>
              <a:defRPr sz="2400"/>
            </a:lvl1pPr>
          </a:lstStyle>
          <a:p>
            <a:r>
              <a:rPr lang="sv-SE"/>
              <a:t>Klicka här för att ändra mall för rubrikformat</a:t>
            </a:r>
          </a:p>
        </p:txBody>
      </p:sp>
    </p:spTree>
    <p:extLst>
      <p:ext uri="{BB962C8B-B14F-4D97-AF65-F5344CB8AC3E}">
        <p14:creationId xmlns:p14="http://schemas.microsoft.com/office/powerpoint/2010/main" val="2976916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Rubrik med punkter">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937A737E-9274-4152-A2C6-31C925CD561A}"/>
              </a:ext>
            </a:extLst>
          </p:cNvPr>
          <p:cNvSpPr>
            <a:spLocks noGrp="1"/>
          </p:cNvSpPr>
          <p:nvPr>
            <p:ph type="body" sz="quarter" idx="10"/>
          </p:nvPr>
        </p:nvSpPr>
        <p:spPr>
          <a:xfrm>
            <a:off x="1069041" y="1990351"/>
            <a:ext cx="2864128" cy="2878138"/>
          </a:xfrm>
          <a:prstGeom prst="rect">
            <a:avLst/>
          </a:prstGeom>
        </p:spPr>
        <p:txBody>
          <a:bodyPr anchor="ctr"/>
          <a:lstStyle>
            <a:lvl1pPr algn="r">
              <a:defRPr>
                <a:solidFill>
                  <a:schemeClr val="bg2"/>
                </a:solidFill>
              </a:defRPr>
            </a:lvl1pPr>
          </a:lstStyle>
          <a:p>
            <a:pPr lvl="0"/>
            <a:r>
              <a:rPr lang="sv-SE"/>
              <a:t>Klicka här</a:t>
            </a:r>
          </a:p>
        </p:txBody>
      </p:sp>
      <p:sp>
        <p:nvSpPr>
          <p:cNvPr id="13" name="Platshållare för text 12">
            <a:extLst>
              <a:ext uri="{FF2B5EF4-FFF2-40B4-BE49-F238E27FC236}">
                <a16:creationId xmlns:a16="http://schemas.microsoft.com/office/drawing/2014/main" id="{8B434883-0124-4793-A71D-42B31E355A19}"/>
              </a:ext>
            </a:extLst>
          </p:cNvPr>
          <p:cNvSpPr>
            <a:spLocks noGrp="1"/>
          </p:cNvSpPr>
          <p:nvPr>
            <p:ph type="body" sz="quarter" idx="11"/>
          </p:nvPr>
        </p:nvSpPr>
        <p:spPr>
          <a:xfrm>
            <a:off x="4638675" y="2024063"/>
            <a:ext cx="5749925" cy="2870200"/>
          </a:xfrm>
          <a:prstGeom prst="rect">
            <a:avLst/>
          </a:prstGeom>
        </p:spPr>
        <p:txBody>
          <a:bodyPr anchor="ctr"/>
          <a:lstStyle>
            <a:lvl1pPr marL="285750" indent="-285750" algn="l">
              <a:buFont typeface="Arial" panose="020B0604020202020204" pitchFamily="34" charset="0"/>
              <a:buChar char="•"/>
              <a:defRPr sz="2400">
                <a:solidFill>
                  <a:schemeClr val="bg1"/>
                </a:solidFill>
                <a:latin typeface="+mn-lt"/>
              </a:defRPr>
            </a:lvl1pPr>
          </a:lstStyle>
          <a:p>
            <a:pPr lvl="0"/>
            <a:r>
              <a:rPr lang="sv-SE"/>
              <a:t>Klicka här för att ändra format på bakgrundstexten</a:t>
            </a:r>
          </a:p>
          <a:p>
            <a:pPr lvl="0"/>
            <a:r>
              <a:rPr lang="sv-SE"/>
              <a:t>X</a:t>
            </a:r>
          </a:p>
          <a:p>
            <a:pPr lvl="0"/>
            <a:r>
              <a:rPr lang="sv-SE"/>
              <a:t>X</a:t>
            </a:r>
          </a:p>
          <a:p>
            <a:pPr lvl="0"/>
            <a:r>
              <a:rPr lang="sv-SE"/>
              <a:t>X</a:t>
            </a:r>
          </a:p>
          <a:p>
            <a:pPr lvl="0"/>
            <a:r>
              <a:rPr lang="sv-SE"/>
              <a:t>X</a:t>
            </a:r>
          </a:p>
        </p:txBody>
      </p:sp>
    </p:spTree>
    <p:extLst>
      <p:ext uri="{BB962C8B-B14F-4D97-AF65-F5344CB8AC3E}">
        <p14:creationId xmlns:p14="http://schemas.microsoft.com/office/powerpoint/2010/main" val="3604087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CA0344-3DE6-4202-808F-A4C86A494137}"/>
              </a:ext>
            </a:extLst>
          </p:cNvPr>
          <p:cNvSpPr/>
          <p:nvPr userDrawn="1"/>
        </p:nvSpPr>
        <p:spPr>
          <a:xfrm>
            <a:off x="338667" y="281563"/>
            <a:ext cx="11520312" cy="63443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5F3C50DC-C432-4983-B2B5-EB10AF2032F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24A2FA9-62EC-46A5-AF48-B4AC320D2E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9" name="Bildobjekt 8">
            <a:extLst>
              <a:ext uri="{FF2B5EF4-FFF2-40B4-BE49-F238E27FC236}">
                <a16:creationId xmlns:a16="http://schemas.microsoft.com/office/drawing/2014/main" id="{2BE4D1A3-B5DD-446C-8EF0-C700D1B8B0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5941" y="5874599"/>
            <a:ext cx="1174538" cy="548118"/>
          </a:xfrm>
          <a:prstGeom prst="rect">
            <a:avLst/>
          </a:prstGeom>
        </p:spPr>
      </p:pic>
    </p:spTree>
    <p:extLst>
      <p:ext uri="{BB962C8B-B14F-4D97-AF65-F5344CB8AC3E}">
        <p14:creationId xmlns:p14="http://schemas.microsoft.com/office/powerpoint/2010/main" val="2922960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Date Placeholder 2"/>
          <p:cNvSpPr>
            <a:spLocks noGrp="1"/>
          </p:cNvSpPr>
          <p:nvPr>
            <p:ph type="dt" sz="half" idx="10"/>
          </p:nvPr>
        </p:nvSpPr>
        <p:spPr/>
        <p:txBody>
          <a:bodyPr/>
          <a:lstStyle/>
          <a:p>
            <a:fld id="{57228CF6-F8E2-44B7-ADBE-1C5FC5E39674}" type="datetimeFigureOut">
              <a:rPr lang="sv-SE" smtClean="0"/>
              <a:t>2025-04-11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412FEA95-DE4D-4DF6-8FA6-78EACF43F08E}" type="slidenum">
              <a:rPr lang="sv-SE" smtClean="0"/>
              <a:t>‹#›</a:t>
            </a:fld>
            <a:endParaRPr lang="sv-SE"/>
          </a:p>
        </p:txBody>
      </p:sp>
    </p:spTree>
    <p:extLst>
      <p:ext uri="{BB962C8B-B14F-4D97-AF65-F5344CB8AC3E}">
        <p14:creationId xmlns:p14="http://schemas.microsoft.com/office/powerpoint/2010/main" val="3537224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Presentationsbild">
    <p:spTree>
      <p:nvGrpSpPr>
        <p:cNvPr id="1" name=""/>
        <p:cNvGrpSpPr/>
        <p:nvPr/>
      </p:nvGrpSpPr>
      <p:grpSpPr>
        <a:xfrm>
          <a:off x="0" y="0"/>
          <a:ext cx="0" cy="0"/>
          <a:chOff x="0" y="0"/>
          <a:chExt cx="0" cy="0"/>
        </a:xfrm>
      </p:grpSpPr>
      <p:sp>
        <p:nvSpPr>
          <p:cNvPr id="8" name="Platshållare för text 12">
            <a:extLst>
              <a:ext uri="{FF2B5EF4-FFF2-40B4-BE49-F238E27FC236}">
                <a16:creationId xmlns:a16="http://schemas.microsoft.com/office/drawing/2014/main" id="{CAE62FEF-55B4-47B9-844F-70450DA1D696}"/>
              </a:ext>
            </a:extLst>
          </p:cNvPr>
          <p:cNvSpPr>
            <a:spLocks noGrp="1"/>
          </p:cNvSpPr>
          <p:nvPr>
            <p:ph type="body" sz="quarter" idx="11"/>
          </p:nvPr>
        </p:nvSpPr>
        <p:spPr>
          <a:xfrm>
            <a:off x="8426910" y="1916911"/>
            <a:ext cx="3083362" cy="2870200"/>
          </a:xfrm>
          <a:prstGeom prst="rect">
            <a:avLst/>
          </a:prstGeom>
        </p:spPr>
        <p:txBody>
          <a:bodyPr anchor="b"/>
          <a:lstStyle>
            <a:lvl1pPr marL="285750" indent="-285750" algn="l">
              <a:buFont typeface="Arial" panose="020B0604020202020204" pitchFamily="34" charset="0"/>
              <a:buNone/>
              <a:defRPr sz="1800">
                <a:solidFill>
                  <a:schemeClr val="bg1"/>
                </a:solidFill>
                <a:latin typeface="+mn-lt"/>
              </a:defRPr>
            </a:lvl1pPr>
          </a:lstStyle>
          <a:p>
            <a:pPr lvl="0"/>
            <a:r>
              <a:rPr lang="sv-SE"/>
              <a:t>Klicka här för att ändra format på bakgrundstexten</a:t>
            </a:r>
          </a:p>
        </p:txBody>
      </p:sp>
      <p:sp>
        <p:nvSpPr>
          <p:cNvPr id="11" name="Platshållare för text 12">
            <a:extLst>
              <a:ext uri="{FF2B5EF4-FFF2-40B4-BE49-F238E27FC236}">
                <a16:creationId xmlns:a16="http://schemas.microsoft.com/office/drawing/2014/main" id="{006DF4C5-92BF-41CD-8AB2-1C7743F47C4E}"/>
              </a:ext>
            </a:extLst>
          </p:cNvPr>
          <p:cNvSpPr>
            <a:spLocks noGrp="1"/>
          </p:cNvSpPr>
          <p:nvPr>
            <p:ph type="body" sz="quarter" idx="12"/>
          </p:nvPr>
        </p:nvSpPr>
        <p:spPr>
          <a:xfrm>
            <a:off x="1604991" y="1992465"/>
            <a:ext cx="4200931" cy="2870200"/>
          </a:xfrm>
          <a:prstGeom prst="rect">
            <a:avLst/>
          </a:prstGeom>
        </p:spPr>
        <p:txBody>
          <a:bodyPr anchor="t"/>
          <a:lstStyle>
            <a:lvl1pPr marL="285750" indent="-285750" algn="r">
              <a:buFont typeface="Arial" panose="020B0604020202020204" pitchFamily="34" charset="0"/>
              <a:buNone/>
              <a:defRPr sz="2400">
                <a:solidFill>
                  <a:schemeClr val="bg1"/>
                </a:solidFill>
                <a:latin typeface="+mn-lt"/>
              </a:defRPr>
            </a:lvl1pPr>
          </a:lstStyle>
          <a:p>
            <a:pPr lvl="0"/>
            <a:r>
              <a:rPr lang="sv-SE"/>
              <a:t>Klicka här för att ändra format på bakgrundstexten</a:t>
            </a:r>
          </a:p>
        </p:txBody>
      </p:sp>
      <p:cxnSp>
        <p:nvCxnSpPr>
          <p:cNvPr id="12" name="Rak koppling 11">
            <a:extLst>
              <a:ext uri="{FF2B5EF4-FFF2-40B4-BE49-F238E27FC236}">
                <a16:creationId xmlns:a16="http://schemas.microsoft.com/office/drawing/2014/main" id="{E437541D-3A4B-4FC4-A7C6-2060AC93236A}"/>
              </a:ext>
            </a:extLst>
          </p:cNvPr>
          <p:cNvCxnSpPr>
            <a:cxnSpLocks/>
          </p:cNvCxnSpPr>
          <p:nvPr userDrawn="1"/>
        </p:nvCxnSpPr>
        <p:spPr>
          <a:xfrm>
            <a:off x="6187361" y="1974942"/>
            <a:ext cx="0" cy="2877671"/>
          </a:xfrm>
          <a:prstGeom prst="line">
            <a:avLst/>
          </a:prstGeom>
          <a:ln w="19050">
            <a:solidFill>
              <a:schemeClr val="accent4"/>
            </a:solidFill>
          </a:ln>
        </p:spPr>
        <p:style>
          <a:lnRef idx="1">
            <a:schemeClr val="dk1"/>
          </a:lnRef>
          <a:fillRef idx="0">
            <a:schemeClr val="dk1"/>
          </a:fillRef>
          <a:effectRef idx="0">
            <a:schemeClr val="dk1"/>
          </a:effectRef>
          <a:fontRef idx="minor">
            <a:schemeClr val="tx1"/>
          </a:fontRef>
        </p:style>
      </p:cxnSp>
      <p:cxnSp>
        <p:nvCxnSpPr>
          <p:cNvPr id="13" name="Rak koppling 12">
            <a:extLst>
              <a:ext uri="{FF2B5EF4-FFF2-40B4-BE49-F238E27FC236}">
                <a16:creationId xmlns:a16="http://schemas.microsoft.com/office/drawing/2014/main" id="{9DFF69CF-FC06-4302-BD3B-7FF5DA855B94}"/>
              </a:ext>
            </a:extLst>
          </p:cNvPr>
          <p:cNvCxnSpPr>
            <a:cxnSpLocks/>
          </p:cNvCxnSpPr>
          <p:nvPr userDrawn="1"/>
        </p:nvCxnSpPr>
        <p:spPr>
          <a:xfrm>
            <a:off x="6010577" y="1980367"/>
            <a:ext cx="0" cy="2877671"/>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16" name="Bildobjekt 15">
            <a:extLst>
              <a:ext uri="{FF2B5EF4-FFF2-40B4-BE49-F238E27FC236}">
                <a16:creationId xmlns:a16="http://schemas.microsoft.com/office/drawing/2014/main" id="{7519B652-DB3D-4CEE-8819-995DEEBF2C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12077" y="2592927"/>
            <a:ext cx="5302871" cy="2474673"/>
          </a:xfrm>
          <a:prstGeom prst="rect">
            <a:avLst/>
          </a:prstGeom>
        </p:spPr>
      </p:pic>
    </p:spTree>
    <p:extLst>
      <p:ext uri="{BB962C8B-B14F-4D97-AF65-F5344CB8AC3E}">
        <p14:creationId xmlns:p14="http://schemas.microsoft.com/office/powerpoint/2010/main" val="3013393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Diagrambi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340A6668-8C8A-4C43-8077-9E6380C919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8551" y="5877644"/>
            <a:ext cx="1169317" cy="542027"/>
          </a:xfrm>
          <a:prstGeom prst="rect">
            <a:avLst/>
          </a:prstGeom>
        </p:spPr>
      </p:pic>
      <p:sp>
        <p:nvSpPr>
          <p:cNvPr id="4" name="Platshållare för rubrik 1">
            <a:extLst>
              <a:ext uri="{FF2B5EF4-FFF2-40B4-BE49-F238E27FC236}">
                <a16:creationId xmlns:a16="http://schemas.microsoft.com/office/drawing/2014/main" id="{D398DDDF-94A1-4D4A-A345-D101E1A991F4}"/>
              </a:ext>
            </a:extLst>
          </p:cNvPr>
          <p:cNvSpPr>
            <a:spLocks noGrp="1"/>
          </p:cNvSpPr>
          <p:nvPr>
            <p:ph type="title"/>
          </p:nvPr>
        </p:nvSpPr>
        <p:spPr>
          <a:xfrm>
            <a:off x="838200" y="570865"/>
            <a:ext cx="10515600" cy="1325563"/>
          </a:xfrm>
          <a:prstGeom prst="rect">
            <a:avLst/>
          </a:prstGeom>
        </p:spPr>
        <p:txBody>
          <a:bodyPr vert="horz" lIns="91440" tIns="45720" rIns="91440" bIns="45720" rtlCol="0" anchor="ctr">
            <a:normAutofit/>
          </a:bodyPr>
          <a:lstStyle>
            <a:lvl1pPr>
              <a:defRPr sz="2400"/>
            </a:lvl1pPr>
          </a:lstStyle>
          <a:p>
            <a:r>
              <a:rPr lang="sv-SE"/>
              <a:t>Klicka här för att ändra mall för rubrikformat</a:t>
            </a:r>
          </a:p>
        </p:txBody>
      </p:sp>
    </p:spTree>
    <p:extLst>
      <p:ext uri="{BB962C8B-B14F-4D97-AF65-F5344CB8AC3E}">
        <p14:creationId xmlns:p14="http://schemas.microsoft.com/office/powerpoint/2010/main" val="2561156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extbi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340A6668-8C8A-4C43-8077-9E6380C919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8551" y="5877644"/>
            <a:ext cx="1169317" cy="542027"/>
          </a:xfrm>
          <a:prstGeom prst="rect">
            <a:avLst/>
          </a:prstGeom>
        </p:spPr>
      </p:pic>
      <p:sp>
        <p:nvSpPr>
          <p:cNvPr id="4" name="Platshållare för rubrik 1">
            <a:extLst>
              <a:ext uri="{FF2B5EF4-FFF2-40B4-BE49-F238E27FC236}">
                <a16:creationId xmlns:a16="http://schemas.microsoft.com/office/drawing/2014/main" id="{D398DDDF-94A1-4D4A-A345-D101E1A991F4}"/>
              </a:ext>
            </a:extLst>
          </p:cNvPr>
          <p:cNvSpPr>
            <a:spLocks noGrp="1"/>
          </p:cNvSpPr>
          <p:nvPr>
            <p:ph type="title"/>
          </p:nvPr>
        </p:nvSpPr>
        <p:spPr>
          <a:xfrm>
            <a:off x="838200" y="570865"/>
            <a:ext cx="10515600" cy="1325563"/>
          </a:xfrm>
          <a:prstGeom prst="rect">
            <a:avLst/>
          </a:prstGeom>
        </p:spPr>
        <p:txBody>
          <a:bodyPr vert="horz" lIns="91440" tIns="45720" rIns="91440" bIns="45720" rtlCol="0" anchor="ctr">
            <a:normAutofit/>
          </a:bodyPr>
          <a:lstStyle>
            <a:lvl1pPr>
              <a:defRPr sz="24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41A8D4E-9CCD-41A3-8BA8-0521CCBB6E23}"/>
              </a:ext>
            </a:extLst>
          </p:cNvPr>
          <p:cNvSpPr>
            <a:spLocks noGrp="1"/>
          </p:cNvSpPr>
          <p:nvPr>
            <p:ph type="body" sz="quarter" idx="10"/>
          </p:nvPr>
        </p:nvSpPr>
        <p:spPr>
          <a:xfrm>
            <a:off x="846138" y="2092325"/>
            <a:ext cx="10567987" cy="4075113"/>
          </a:xfrm>
          <a:prstGeom prst="rect">
            <a:avLst/>
          </a:prstGeom>
        </p:spPr>
        <p:txBody>
          <a:bodyPr/>
          <a:lstStyle>
            <a:lvl1pPr algn="l">
              <a:buFont typeface="Arial" panose="020B0604020202020204" pitchFamily="34" charset="0"/>
              <a:buNone/>
              <a:defRPr>
                <a:solidFill>
                  <a:schemeClr val="bg2"/>
                </a:solidFill>
              </a:defRPr>
            </a:lvl1pPr>
            <a:lvl2pPr>
              <a:buNone/>
              <a:defRPr>
                <a:solidFill>
                  <a:schemeClr val="bg2"/>
                </a:solidFill>
              </a:defRPr>
            </a:lvl2pPr>
            <a:lvl3pPr>
              <a:buNone/>
              <a:defRPr>
                <a:solidFill>
                  <a:schemeClr val="bg2"/>
                </a:solidFill>
              </a:defRPr>
            </a:lvl3pPr>
            <a:lvl4pPr>
              <a:buNone/>
              <a:defRPr>
                <a:solidFill>
                  <a:schemeClr val="bg2"/>
                </a:solidFill>
              </a:defRPr>
            </a:lvl4pPr>
            <a:lvl5pPr>
              <a:buNone/>
              <a:defRPr>
                <a:solidFill>
                  <a:schemeClr val="bg2"/>
                </a:solidFill>
              </a:defRPr>
            </a:lvl5pPr>
          </a:lstStyle>
          <a:p>
            <a:pPr lvl="0"/>
            <a:r>
              <a:rPr lang="sv-SE"/>
              <a:t>Klicka här för att ändra format på bakgrundstexten</a:t>
            </a:r>
          </a:p>
          <a:p>
            <a:pPr lvl="0"/>
            <a:endParaRPr lang="sv-SE"/>
          </a:p>
        </p:txBody>
      </p:sp>
    </p:spTree>
    <p:extLst>
      <p:ext uri="{BB962C8B-B14F-4D97-AF65-F5344CB8AC3E}">
        <p14:creationId xmlns:p14="http://schemas.microsoft.com/office/powerpoint/2010/main" val="1445568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Fotobild">
    <p:spTree>
      <p:nvGrpSpPr>
        <p:cNvPr id="1" name=""/>
        <p:cNvGrpSpPr/>
        <p:nvPr/>
      </p:nvGrpSpPr>
      <p:grpSpPr>
        <a:xfrm>
          <a:off x="0" y="0"/>
          <a:ext cx="0" cy="0"/>
          <a:chOff x="0" y="0"/>
          <a:chExt cx="0" cy="0"/>
        </a:xfrm>
      </p:grpSpPr>
      <p:cxnSp>
        <p:nvCxnSpPr>
          <p:cNvPr id="4" name="Rak koppling 3">
            <a:extLst>
              <a:ext uri="{FF2B5EF4-FFF2-40B4-BE49-F238E27FC236}">
                <a16:creationId xmlns:a16="http://schemas.microsoft.com/office/drawing/2014/main" id="{45B116AF-BB6D-4793-89CC-5AF990BBDC5F}"/>
              </a:ext>
            </a:extLst>
          </p:cNvPr>
          <p:cNvCxnSpPr>
            <a:cxnSpLocks/>
          </p:cNvCxnSpPr>
          <p:nvPr userDrawn="1"/>
        </p:nvCxnSpPr>
        <p:spPr>
          <a:xfrm>
            <a:off x="753041" y="3435382"/>
            <a:ext cx="3880993" cy="0"/>
          </a:xfrm>
          <a:prstGeom prst="line">
            <a:avLst/>
          </a:prstGeom>
          <a:ln w="19050">
            <a:solidFill>
              <a:schemeClr val="accent4"/>
            </a:solidFill>
          </a:ln>
        </p:spPr>
        <p:style>
          <a:lnRef idx="1">
            <a:schemeClr val="dk1"/>
          </a:lnRef>
          <a:fillRef idx="0">
            <a:schemeClr val="dk1"/>
          </a:fillRef>
          <a:effectRef idx="0">
            <a:schemeClr val="dk1"/>
          </a:effectRef>
          <a:fontRef idx="minor">
            <a:schemeClr val="tx1"/>
          </a:fontRef>
        </p:style>
      </p:cxnSp>
      <p:sp>
        <p:nvSpPr>
          <p:cNvPr id="7" name="Platshållare för bild 6">
            <a:extLst>
              <a:ext uri="{FF2B5EF4-FFF2-40B4-BE49-F238E27FC236}">
                <a16:creationId xmlns:a16="http://schemas.microsoft.com/office/drawing/2014/main" id="{21629133-979F-4BA3-9F00-2F851E7728BE}"/>
              </a:ext>
            </a:extLst>
          </p:cNvPr>
          <p:cNvSpPr>
            <a:spLocks noGrp="1"/>
          </p:cNvSpPr>
          <p:nvPr>
            <p:ph type="pic" sz="quarter" idx="10"/>
          </p:nvPr>
        </p:nvSpPr>
        <p:spPr>
          <a:xfrm>
            <a:off x="6078538" y="1284193"/>
            <a:ext cx="5372100" cy="4289519"/>
          </a:xfrm>
          <a:prstGeom prst="rect">
            <a:avLst/>
          </a:prstGeom>
        </p:spPr>
        <p:txBody>
          <a:bodyPr/>
          <a:lstStyle>
            <a:lvl1pPr>
              <a:defRPr>
                <a:solidFill>
                  <a:schemeClr val="bg2"/>
                </a:solidFill>
              </a:defRPr>
            </a:lvl1pPr>
          </a:lstStyle>
          <a:p>
            <a:endParaRPr lang="sv-SE"/>
          </a:p>
        </p:txBody>
      </p:sp>
      <p:sp>
        <p:nvSpPr>
          <p:cNvPr id="9" name="Platshållare för text 8">
            <a:extLst>
              <a:ext uri="{FF2B5EF4-FFF2-40B4-BE49-F238E27FC236}">
                <a16:creationId xmlns:a16="http://schemas.microsoft.com/office/drawing/2014/main" id="{AB84624F-51F8-4295-BB52-A20487F886ED}"/>
              </a:ext>
            </a:extLst>
          </p:cNvPr>
          <p:cNvSpPr>
            <a:spLocks noGrp="1"/>
          </p:cNvSpPr>
          <p:nvPr>
            <p:ph type="body" sz="quarter" idx="11" hasCustomPrompt="1"/>
          </p:nvPr>
        </p:nvSpPr>
        <p:spPr>
          <a:xfrm>
            <a:off x="734086" y="1656966"/>
            <a:ext cx="3932044" cy="1711517"/>
          </a:xfrm>
          <a:prstGeom prst="rect">
            <a:avLst/>
          </a:prstGeom>
        </p:spPr>
        <p:txBody>
          <a:bodyPr anchor="ctr"/>
          <a:lstStyle>
            <a:lvl1pPr marL="0" indent="0" algn="ctr">
              <a:buNone/>
              <a:defRPr sz="3200" b="1">
                <a:solidFill>
                  <a:schemeClr val="bg2"/>
                </a:solidFill>
                <a:latin typeface="+mj-lt"/>
              </a:defRPr>
            </a:lvl1pPr>
          </a:lstStyle>
          <a:p>
            <a:pPr lvl="0"/>
            <a:r>
              <a:rPr lang="sv-SE"/>
              <a:t>Ruta för text</a:t>
            </a:r>
          </a:p>
        </p:txBody>
      </p:sp>
      <p:sp>
        <p:nvSpPr>
          <p:cNvPr id="10" name="Platshållare för text 8">
            <a:extLst>
              <a:ext uri="{FF2B5EF4-FFF2-40B4-BE49-F238E27FC236}">
                <a16:creationId xmlns:a16="http://schemas.microsoft.com/office/drawing/2014/main" id="{1FCE1A77-ED86-41FF-91C8-0CB76ADA0D86}"/>
              </a:ext>
            </a:extLst>
          </p:cNvPr>
          <p:cNvSpPr>
            <a:spLocks noGrp="1"/>
          </p:cNvSpPr>
          <p:nvPr>
            <p:ph type="body" sz="quarter" idx="12" hasCustomPrompt="1"/>
          </p:nvPr>
        </p:nvSpPr>
        <p:spPr>
          <a:xfrm>
            <a:off x="725115" y="3493540"/>
            <a:ext cx="3932044" cy="1741248"/>
          </a:xfrm>
          <a:prstGeom prst="rect">
            <a:avLst/>
          </a:prstGeom>
        </p:spPr>
        <p:txBody>
          <a:bodyPr anchor="ctr"/>
          <a:lstStyle>
            <a:lvl1pPr marL="0" indent="0" algn="ctr">
              <a:buNone/>
              <a:defRPr sz="3200" b="1">
                <a:solidFill>
                  <a:schemeClr val="bg2"/>
                </a:solidFill>
                <a:latin typeface="+mj-lt"/>
              </a:defRPr>
            </a:lvl1pPr>
          </a:lstStyle>
          <a:p>
            <a:pPr lvl="0"/>
            <a:r>
              <a:rPr lang="sv-SE"/>
              <a:t>Och här för mer text</a:t>
            </a:r>
          </a:p>
        </p:txBody>
      </p:sp>
    </p:spTree>
    <p:extLst>
      <p:ext uri="{BB962C8B-B14F-4D97-AF65-F5344CB8AC3E}">
        <p14:creationId xmlns:p14="http://schemas.microsoft.com/office/powerpoint/2010/main" val="3412932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Rubrik med punkter">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937A737E-9274-4152-A2C6-31C925CD561A}"/>
              </a:ext>
            </a:extLst>
          </p:cNvPr>
          <p:cNvSpPr>
            <a:spLocks noGrp="1"/>
          </p:cNvSpPr>
          <p:nvPr>
            <p:ph type="body" sz="quarter" idx="10"/>
          </p:nvPr>
        </p:nvSpPr>
        <p:spPr>
          <a:xfrm>
            <a:off x="1069041" y="1990351"/>
            <a:ext cx="2864128" cy="2878138"/>
          </a:xfrm>
          <a:prstGeom prst="rect">
            <a:avLst/>
          </a:prstGeom>
        </p:spPr>
        <p:txBody>
          <a:bodyPr anchor="ctr"/>
          <a:lstStyle>
            <a:lvl1pPr algn="r">
              <a:defRPr>
                <a:solidFill>
                  <a:schemeClr val="bg2"/>
                </a:solidFill>
              </a:defRPr>
            </a:lvl1pPr>
          </a:lstStyle>
          <a:p>
            <a:pPr lvl="0"/>
            <a:r>
              <a:rPr lang="sv-SE"/>
              <a:t>Klicka här</a:t>
            </a:r>
          </a:p>
        </p:txBody>
      </p:sp>
      <p:sp>
        <p:nvSpPr>
          <p:cNvPr id="13" name="Platshållare för text 12">
            <a:extLst>
              <a:ext uri="{FF2B5EF4-FFF2-40B4-BE49-F238E27FC236}">
                <a16:creationId xmlns:a16="http://schemas.microsoft.com/office/drawing/2014/main" id="{8B434883-0124-4793-A71D-42B31E355A19}"/>
              </a:ext>
            </a:extLst>
          </p:cNvPr>
          <p:cNvSpPr>
            <a:spLocks noGrp="1"/>
          </p:cNvSpPr>
          <p:nvPr>
            <p:ph type="body" sz="quarter" idx="11"/>
          </p:nvPr>
        </p:nvSpPr>
        <p:spPr>
          <a:xfrm>
            <a:off x="4638675" y="2024063"/>
            <a:ext cx="5749925" cy="2870200"/>
          </a:xfrm>
          <a:prstGeom prst="rect">
            <a:avLst/>
          </a:prstGeom>
        </p:spPr>
        <p:txBody>
          <a:bodyPr anchor="ctr"/>
          <a:lstStyle>
            <a:lvl1pPr marL="285750" indent="-285750" algn="l">
              <a:buFont typeface="Arial" panose="020B0604020202020204" pitchFamily="34" charset="0"/>
              <a:buChar char="•"/>
              <a:defRPr sz="2400">
                <a:solidFill>
                  <a:schemeClr val="bg1"/>
                </a:solidFill>
                <a:latin typeface="+mn-lt"/>
              </a:defRPr>
            </a:lvl1pPr>
          </a:lstStyle>
          <a:p>
            <a:pPr lvl="0"/>
            <a:r>
              <a:rPr lang="sv-SE"/>
              <a:t>Klicka här för att ändra format på bakgrundstexten</a:t>
            </a:r>
          </a:p>
          <a:p>
            <a:pPr lvl="0"/>
            <a:r>
              <a:rPr lang="sv-SE"/>
              <a:t>X</a:t>
            </a:r>
          </a:p>
          <a:p>
            <a:pPr lvl="0"/>
            <a:r>
              <a:rPr lang="sv-SE"/>
              <a:t>X</a:t>
            </a:r>
          </a:p>
          <a:p>
            <a:pPr lvl="0"/>
            <a:r>
              <a:rPr lang="sv-SE"/>
              <a:t>X</a:t>
            </a:r>
          </a:p>
          <a:p>
            <a:pPr lvl="0"/>
            <a:r>
              <a:rPr lang="sv-SE"/>
              <a:t>X</a:t>
            </a:r>
          </a:p>
        </p:txBody>
      </p:sp>
    </p:spTree>
    <p:extLst>
      <p:ext uri="{BB962C8B-B14F-4D97-AF65-F5344CB8AC3E}">
        <p14:creationId xmlns:p14="http://schemas.microsoft.com/office/powerpoint/2010/main" val="2140327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3A203-7B6D-4DB1-8FCF-D4A9DAD541AD}" type="datetimeFigureOut">
              <a:rPr lang="sv-SE" smtClean="0"/>
              <a:t>2025-04-11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F310B807-099A-488A-9988-3B79CA3D1637}" type="slidenum">
              <a:rPr lang="sv-SE" smtClean="0"/>
              <a:t>‹#›</a:t>
            </a:fld>
            <a:endParaRPr lang="sv-SE"/>
          </a:p>
        </p:txBody>
      </p:sp>
    </p:spTree>
    <p:extLst>
      <p:ext uri="{BB962C8B-B14F-4D97-AF65-F5344CB8AC3E}">
        <p14:creationId xmlns:p14="http://schemas.microsoft.com/office/powerpoint/2010/main" val="1375110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punklista">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937A737E-9274-4152-A2C6-31C925CD561A}"/>
              </a:ext>
            </a:extLst>
          </p:cNvPr>
          <p:cNvSpPr>
            <a:spLocks noGrp="1"/>
          </p:cNvSpPr>
          <p:nvPr>
            <p:ph type="body" sz="quarter" idx="10"/>
          </p:nvPr>
        </p:nvSpPr>
        <p:spPr>
          <a:xfrm>
            <a:off x="1069041" y="1990351"/>
            <a:ext cx="2864128" cy="2878138"/>
          </a:xfrm>
          <a:prstGeom prst="rect">
            <a:avLst/>
          </a:prstGeom>
        </p:spPr>
        <p:txBody>
          <a:bodyPr anchor="ctr"/>
          <a:lstStyle>
            <a:lvl1pPr algn="r">
              <a:defRPr/>
            </a:lvl1pPr>
          </a:lstStyle>
          <a:p>
            <a:pPr lvl="0"/>
            <a:r>
              <a:rPr lang="sv-SE"/>
              <a:t>Klicka här</a:t>
            </a:r>
          </a:p>
        </p:txBody>
      </p:sp>
      <p:sp>
        <p:nvSpPr>
          <p:cNvPr id="13" name="Platshållare för text 12">
            <a:extLst>
              <a:ext uri="{FF2B5EF4-FFF2-40B4-BE49-F238E27FC236}">
                <a16:creationId xmlns:a16="http://schemas.microsoft.com/office/drawing/2014/main" id="{8B434883-0124-4793-A71D-42B31E355A19}"/>
              </a:ext>
            </a:extLst>
          </p:cNvPr>
          <p:cNvSpPr>
            <a:spLocks noGrp="1"/>
          </p:cNvSpPr>
          <p:nvPr>
            <p:ph type="body" sz="quarter" idx="11"/>
          </p:nvPr>
        </p:nvSpPr>
        <p:spPr>
          <a:xfrm>
            <a:off x="4638675" y="2024063"/>
            <a:ext cx="5749925" cy="2870200"/>
          </a:xfrm>
          <a:prstGeom prst="rect">
            <a:avLst/>
          </a:prstGeom>
        </p:spPr>
        <p:txBody>
          <a:bodyPr anchor="ctr"/>
          <a:lstStyle>
            <a:lvl1pPr marL="285750" indent="-285750" algn="l">
              <a:buFont typeface="Arial" panose="020B0604020202020204" pitchFamily="34" charset="0"/>
              <a:buChar char="•"/>
              <a:defRPr sz="1800">
                <a:solidFill>
                  <a:schemeClr val="accent6"/>
                </a:solidFill>
                <a:latin typeface="+mn-lt"/>
              </a:defRPr>
            </a:lvl1pPr>
          </a:lstStyle>
          <a:p>
            <a:pPr lvl="0"/>
            <a:r>
              <a:rPr lang="sv-SE"/>
              <a:t>Klicka här för att ändra format på bakgrundstexten</a:t>
            </a:r>
          </a:p>
          <a:p>
            <a:pPr lvl="0"/>
            <a:r>
              <a:rPr lang="sv-SE"/>
              <a:t>X</a:t>
            </a:r>
          </a:p>
          <a:p>
            <a:pPr lvl="0"/>
            <a:r>
              <a:rPr lang="sv-SE"/>
              <a:t>X</a:t>
            </a:r>
          </a:p>
          <a:p>
            <a:pPr lvl="0"/>
            <a:r>
              <a:rPr lang="sv-SE"/>
              <a:t>X</a:t>
            </a:r>
          </a:p>
          <a:p>
            <a:pPr lvl="0"/>
            <a:r>
              <a:rPr lang="sv-SE"/>
              <a:t>X</a:t>
            </a:r>
          </a:p>
        </p:txBody>
      </p:sp>
    </p:spTree>
    <p:extLst>
      <p:ext uri="{BB962C8B-B14F-4D97-AF65-F5344CB8AC3E}">
        <p14:creationId xmlns:p14="http://schemas.microsoft.com/office/powerpoint/2010/main" val="27782240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Rubrik med punkter">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937A737E-9274-4152-A2C6-31C925CD561A}"/>
              </a:ext>
            </a:extLst>
          </p:cNvPr>
          <p:cNvSpPr>
            <a:spLocks noGrp="1"/>
          </p:cNvSpPr>
          <p:nvPr>
            <p:ph type="body" sz="quarter" idx="10"/>
          </p:nvPr>
        </p:nvSpPr>
        <p:spPr>
          <a:xfrm>
            <a:off x="1069041" y="1990351"/>
            <a:ext cx="2864128" cy="2878138"/>
          </a:xfrm>
          <a:prstGeom prst="rect">
            <a:avLst/>
          </a:prstGeom>
        </p:spPr>
        <p:txBody>
          <a:bodyPr anchor="ctr"/>
          <a:lstStyle>
            <a:lvl1pPr algn="r">
              <a:defRPr>
                <a:solidFill>
                  <a:schemeClr val="bg2"/>
                </a:solidFill>
              </a:defRPr>
            </a:lvl1pPr>
          </a:lstStyle>
          <a:p>
            <a:pPr lvl="0"/>
            <a:r>
              <a:rPr lang="sv-SE"/>
              <a:t>Klicka här</a:t>
            </a:r>
          </a:p>
        </p:txBody>
      </p:sp>
      <p:sp>
        <p:nvSpPr>
          <p:cNvPr id="13" name="Platshållare för text 12">
            <a:extLst>
              <a:ext uri="{FF2B5EF4-FFF2-40B4-BE49-F238E27FC236}">
                <a16:creationId xmlns:a16="http://schemas.microsoft.com/office/drawing/2014/main" id="{8B434883-0124-4793-A71D-42B31E355A19}"/>
              </a:ext>
            </a:extLst>
          </p:cNvPr>
          <p:cNvSpPr>
            <a:spLocks noGrp="1"/>
          </p:cNvSpPr>
          <p:nvPr>
            <p:ph type="body" sz="quarter" idx="11"/>
          </p:nvPr>
        </p:nvSpPr>
        <p:spPr>
          <a:xfrm>
            <a:off x="4638675" y="2024063"/>
            <a:ext cx="5749925" cy="2870200"/>
          </a:xfrm>
          <a:prstGeom prst="rect">
            <a:avLst/>
          </a:prstGeom>
        </p:spPr>
        <p:txBody>
          <a:bodyPr anchor="ctr"/>
          <a:lstStyle>
            <a:lvl1pPr marL="285750" indent="-285750" algn="l">
              <a:buFont typeface="Arial" panose="020B0604020202020204" pitchFamily="34" charset="0"/>
              <a:buChar char="•"/>
              <a:defRPr sz="2400">
                <a:solidFill>
                  <a:schemeClr val="bg1"/>
                </a:solidFill>
                <a:latin typeface="+mn-lt"/>
              </a:defRPr>
            </a:lvl1pPr>
          </a:lstStyle>
          <a:p>
            <a:pPr lvl="0"/>
            <a:r>
              <a:rPr lang="sv-SE"/>
              <a:t>Klicka här för att ändra format på bakgrundstexten</a:t>
            </a:r>
          </a:p>
          <a:p>
            <a:pPr lvl="0"/>
            <a:r>
              <a:rPr lang="sv-SE"/>
              <a:t>X</a:t>
            </a:r>
          </a:p>
          <a:p>
            <a:pPr lvl="0"/>
            <a:r>
              <a:rPr lang="sv-SE"/>
              <a:t>X</a:t>
            </a:r>
          </a:p>
          <a:p>
            <a:pPr lvl="0"/>
            <a:r>
              <a:rPr lang="sv-SE"/>
              <a:t>X</a:t>
            </a:r>
          </a:p>
          <a:p>
            <a:pPr lvl="0"/>
            <a:r>
              <a:rPr lang="sv-SE"/>
              <a:t>X</a:t>
            </a:r>
          </a:p>
        </p:txBody>
      </p:sp>
    </p:spTree>
    <p:extLst>
      <p:ext uri="{BB962C8B-B14F-4D97-AF65-F5344CB8AC3E}">
        <p14:creationId xmlns:p14="http://schemas.microsoft.com/office/powerpoint/2010/main" val="1929056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340A6668-8C8A-4C43-8077-9E6380C919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8551" y="5877644"/>
            <a:ext cx="1169317" cy="542027"/>
          </a:xfrm>
          <a:prstGeom prst="rect">
            <a:avLst/>
          </a:prstGeom>
        </p:spPr>
      </p:pic>
      <p:sp>
        <p:nvSpPr>
          <p:cNvPr id="4" name="Platshållare för rubrik 1">
            <a:extLst>
              <a:ext uri="{FF2B5EF4-FFF2-40B4-BE49-F238E27FC236}">
                <a16:creationId xmlns:a16="http://schemas.microsoft.com/office/drawing/2014/main" id="{D398DDDF-94A1-4D4A-A345-D101E1A991F4}"/>
              </a:ext>
            </a:extLst>
          </p:cNvPr>
          <p:cNvSpPr>
            <a:spLocks noGrp="1"/>
          </p:cNvSpPr>
          <p:nvPr>
            <p:ph type="title"/>
          </p:nvPr>
        </p:nvSpPr>
        <p:spPr>
          <a:xfrm>
            <a:off x="838200" y="570865"/>
            <a:ext cx="10515600" cy="1325563"/>
          </a:xfrm>
          <a:prstGeom prst="rect">
            <a:avLst/>
          </a:prstGeom>
        </p:spPr>
        <p:txBody>
          <a:bodyPr vert="horz" lIns="91440" tIns="45720" rIns="91440" bIns="45720" rtlCol="0" anchor="ctr">
            <a:normAutofit/>
          </a:bodyPr>
          <a:lstStyle>
            <a:lvl1pPr>
              <a:defRPr sz="2400">
                <a:solidFill>
                  <a:schemeClr val="bg1"/>
                </a:solidFill>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41A8D4E-9CCD-41A3-8BA8-0521CCBB6E23}"/>
              </a:ext>
            </a:extLst>
          </p:cNvPr>
          <p:cNvSpPr>
            <a:spLocks noGrp="1"/>
          </p:cNvSpPr>
          <p:nvPr>
            <p:ph type="body" sz="quarter" idx="10"/>
          </p:nvPr>
        </p:nvSpPr>
        <p:spPr>
          <a:xfrm>
            <a:off x="846138" y="2092325"/>
            <a:ext cx="10567987" cy="4075113"/>
          </a:xfrm>
          <a:prstGeom prst="rect">
            <a:avLst/>
          </a:prstGeom>
        </p:spPr>
        <p:txBody>
          <a:bodyPr/>
          <a:lstStyle>
            <a:lvl1pPr algn="l">
              <a:buFont typeface="Arial" panose="020B0604020202020204" pitchFamily="34" charset="0"/>
              <a:buNone/>
              <a:defRPr>
                <a:solidFill>
                  <a:schemeClr val="bg1"/>
                </a:solidFill>
              </a:defRPr>
            </a:lvl1pPr>
            <a:lvl2pPr>
              <a:buNone/>
              <a:defRPr>
                <a:solidFill>
                  <a:schemeClr val="bg2"/>
                </a:solidFill>
              </a:defRPr>
            </a:lvl2pPr>
            <a:lvl3pPr>
              <a:buNone/>
              <a:defRPr>
                <a:solidFill>
                  <a:schemeClr val="bg2"/>
                </a:solidFill>
              </a:defRPr>
            </a:lvl3pPr>
            <a:lvl4pPr>
              <a:buNone/>
              <a:defRPr>
                <a:solidFill>
                  <a:schemeClr val="bg2"/>
                </a:solidFill>
              </a:defRPr>
            </a:lvl4pPr>
            <a:lvl5pPr>
              <a:buNone/>
              <a:defRPr>
                <a:solidFill>
                  <a:schemeClr val="bg2"/>
                </a:solidFill>
              </a:defRPr>
            </a:lvl5pPr>
          </a:lstStyle>
          <a:p>
            <a:pPr lvl="0"/>
            <a:r>
              <a:rPr lang="sv-SE"/>
              <a:t>Klicka här för att ändra format på bakgrundstexten</a:t>
            </a:r>
          </a:p>
          <a:p>
            <a:pPr lvl="0"/>
            <a:endParaRPr lang="sv-SE"/>
          </a:p>
        </p:txBody>
      </p:sp>
    </p:spTree>
    <p:extLst>
      <p:ext uri="{BB962C8B-B14F-4D97-AF65-F5344CB8AC3E}">
        <p14:creationId xmlns:p14="http://schemas.microsoft.com/office/powerpoint/2010/main" val="2013545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09BE1A-A4D9-4343-9A5C-0C81CEAA6814}"/>
              </a:ext>
            </a:extLst>
          </p:cNvPr>
          <p:cNvSpPr>
            <a:spLocks noGrp="1"/>
          </p:cNvSpPr>
          <p:nvPr>
            <p:ph type="title"/>
          </p:nvPr>
        </p:nvSpPr>
        <p:spPr>
          <a:xfrm>
            <a:off x="838200" y="570865"/>
            <a:ext cx="10515600" cy="1325563"/>
          </a:xfrm>
        </p:spPr>
        <p:txBody>
          <a:bodyPr/>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DC7AF0-EED5-4DD7-AD49-39700F147AB2}"/>
              </a:ext>
            </a:extLst>
          </p:cNvPr>
          <p:cNvSpPr>
            <a:spLocks noGrp="1"/>
          </p:cNvSpPr>
          <p:nvPr>
            <p:ph idx="1"/>
          </p:nvPr>
        </p:nvSpPr>
        <p:spPr>
          <a:xfrm>
            <a:off x="838200" y="2069465"/>
            <a:ext cx="10515600" cy="4326404"/>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32785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o sen to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BA6585-31E6-40D4-9E42-A5275F54C6B0}"/>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886312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09BE1A-A4D9-4343-9A5C-0C81CEAA6814}"/>
              </a:ext>
            </a:extLst>
          </p:cNvPr>
          <p:cNvSpPr>
            <a:spLocks noGrp="1"/>
          </p:cNvSpPr>
          <p:nvPr>
            <p:ph type="title"/>
          </p:nvPr>
        </p:nvSpPr>
        <p:spPr>
          <a:xfrm>
            <a:off x="838200" y="570865"/>
            <a:ext cx="10515600" cy="1325563"/>
          </a:xfrm>
        </p:spPr>
        <p:txBody>
          <a:bodyPr/>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DC7AF0-EED5-4DD7-AD49-39700F147AB2}"/>
              </a:ext>
            </a:extLst>
          </p:cNvPr>
          <p:cNvSpPr>
            <a:spLocks noGrp="1"/>
          </p:cNvSpPr>
          <p:nvPr>
            <p:ph idx="1"/>
          </p:nvPr>
        </p:nvSpPr>
        <p:spPr>
          <a:xfrm>
            <a:off x="838200" y="2069465"/>
            <a:ext cx="10515600" cy="4326404"/>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04835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ubrik med punkter">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937A737E-9274-4152-A2C6-31C925CD561A}"/>
              </a:ext>
            </a:extLst>
          </p:cNvPr>
          <p:cNvSpPr>
            <a:spLocks noGrp="1"/>
          </p:cNvSpPr>
          <p:nvPr>
            <p:ph type="body" sz="quarter" idx="10"/>
          </p:nvPr>
        </p:nvSpPr>
        <p:spPr>
          <a:xfrm>
            <a:off x="1069041" y="1990351"/>
            <a:ext cx="2864128" cy="2878138"/>
          </a:xfrm>
          <a:prstGeom prst="rect">
            <a:avLst/>
          </a:prstGeom>
        </p:spPr>
        <p:txBody>
          <a:bodyPr anchor="ctr"/>
          <a:lstStyle>
            <a:lvl1pPr algn="r">
              <a:defRPr>
                <a:solidFill>
                  <a:schemeClr val="bg2"/>
                </a:solidFill>
              </a:defRPr>
            </a:lvl1pPr>
          </a:lstStyle>
          <a:p>
            <a:pPr lvl="0"/>
            <a:r>
              <a:rPr lang="sv-SE" dirty="0"/>
              <a:t>Klicka här</a:t>
            </a:r>
          </a:p>
        </p:txBody>
      </p:sp>
      <p:sp>
        <p:nvSpPr>
          <p:cNvPr id="13" name="Platshållare för text 12">
            <a:extLst>
              <a:ext uri="{FF2B5EF4-FFF2-40B4-BE49-F238E27FC236}">
                <a16:creationId xmlns:a16="http://schemas.microsoft.com/office/drawing/2014/main" id="{8B434883-0124-4793-A71D-42B31E355A19}"/>
              </a:ext>
            </a:extLst>
          </p:cNvPr>
          <p:cNvSpPr>
            <a:spLocks noGrp="1"/>
          </p:cNvSpPr>
          <p:nvPr>
            <p:ph type="body" sz="quarter" idx="11"/>
          </p:nvPr>
        </p:nvSpPr>
        <p:spPr>
          <a:xfrm>
            <a:off x="4638675" y="2024063"/>
            <a:ext cx="5749925" cy="2870200"/>
          </a:xfrm>
          <a:prstGeom prst="rect">
            <a:avLst/>
          </a:prstGeom>
        </p:spPr>
        <p:txBody>
          <a:bodyPr anchor="ctr"/>
          <a:lstStyle>
            <a:lvl1pPr marL="285750" indent="-285750" algn="l">
              <a:buFont typeface="Arial" panose="020B0604020202020204" pitchFamily="34" charset="0"/>
              <a:buChar char="•"/>
              <a:defRPr sz="2400">
                <a:solidFill>
                  <a:schemeClr val="bg1"/>
                </a:solidFill>
                <a:latin typeface="+mn-lt"/>
              </a:defRPr>
            </a:lvl1pPr>
          </a:lstStyle>
          <a:p>
            <a:pPr lvl="0"/>
            <a:r>
              <a:rPr lang="sv-SE" dirty="0"/>
              <a:t>Klicka här för att ändra format på bakgrundstexten</a:t>
            </a:r>
          </a:p>
          <a:p>
            <a:pPr lvl="0"/>
            <a:r>
              <a:rPr lang="sv-SE" dirty="0"/>
              <a:t>X</a:t>
            </a:r>
          </a:p>
          <a:p>
            <a:pPr lvl="0"/>
            <a:r>
              <a:rPr lang="sv-SE" dirty="0"/>
              <a:t>X</a:t>
            </a:r>
          </a:p>
          <a:p>
            <a:pPr lvl="0"/>
            <a:r>
              <a:rPr lang="sv-SE" dirty="0"/>
              <a:t>X</a:t>
            </a:r>
          </a:p>
          <a:p>
            <a:pPr lvl="0"/>
            <a:r>
              <a:rPr lang="sv-SE" dirty="0"/>
              <a:t>X</a:t>
            </a:r>
          </a:p>
        </p:txBody>
      </p:sp>
    </p:spTree>
    <p:extLst>
      <p:ext uri="{BB962C8B-B14F-4D97-AF65-F5344CB8AC3E}">
        <p14:creationId xmlns:p14="http://schemas.microsoft.com/office/powerpoint/2010/main" val="41506621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09BE1A-A4D9-4343-9A5C-0C81CEAA6814}"/>
              </a:ext>
            </a:extLst>
          </p:cNvPr>
          <p:cNvSpPr>
            <a:spLocks noGrp="1"/>
          </p:cNvSpPr>
          <p:nvPr>
            <p:ph type="title"/>
          </p:nvPr>
        </p:nvSpPr>
        <p:spPr>
          <a:xfrm>
            <a:off x="838200" y="570865"/>
            <a:ext cx="10515600" cy="1325563"/>
          </a:xfrm>
        </p:spPr>
        <p:txBody>
          <a:bodyPr/>
          <a:lstStyle>
            <a:lvl1pPr>
              <a:defRPr sz="24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24DC7AF0-EED5-4DD7-AD49-39700F147AB2}"/>
              </a:ext>
            </a:extLst>
          </p:cNvPr>
          <p:cNvSpPr>
            <a:spLocks noGrp="1"/>
          </p:cNvSpPr>
          <p:nvPr>
            <p:ph idx="1"/>
          </p:nvPr>
        </p:nvSpPr>
        <p:spPr>
          <a:xfrm>
            <a:off x="838200" y="2069465"/>
            <a:ext cx="10515600" cy="4326404"/>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8887877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C1543-0DBB-4055-9769-E2ADC31C2AD0}"/>
              </a:ext>
            </a:extLst>
          </p:cNvPr>
          <p:cNvSpPr>
            <a:spLocks noGrp="1"/>
          </p:cNvSpPr>
          <p:nvPr>
            <p:ph type="title"/>
          </p:nvPr>
        </p:nvSpPr>
        <p:spPr>
          <a:xfrm>
            <a:off x="848794" y="563245"/>
            <a:ext cx="10516768" cy="1325563"/>
          </a:xfrm>
        </p:spPr>
        <p:txBody>
          <a:bodyPr/>
          <a:lstStyle>
            <a:lvl1pPr>
              <a:defRPr sz="2400">
                <a:solidFill>
                  <a:schemeClr val="bg2"/>
                </a:solidFil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05906517-40CE-40CE-A546-3C3DBA188D2A}"/>
              </a:ext>
            </a:extLst>
          </p:cNvPr>
          <p:cNvSpPr>
            <a:spLocks noGrp="1"/>
          </p:cNvSpPr>
          <p:nvPr>
            <p:ph sz="half" idx="1"/>
          </p:nvPr>
        </p:nvSpPr>
        <p:spPr>
          <a:xfrm>
            <a:off x="859168" y="2061845"/>
            <a:ext cx="5277745" cy="4351338"/>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p:txBody>
      </p:sp>
      <p:sp>
        <p:nvSpPr>
          <p:cNvPr id="4" name="Platshållare för innehåll 3">
            <a:extLst>
              <a:ext uri="{FF2B5EF4-FFF2-40B4-BE49-F238E27FC236}">
                <a16:creationId xmlns:a16="http://schemas.microsoft.com/office/drawing/2014/main" id="{9CC2069C-9C0E-43BE-9839-BD3326A8D5FE}"/>
              </a:ext>
            </a:extLst>
          </p:cNvPr>
          <p:cNvSpPr>
            <a:spLocks noGrp="1"/>
          </p:cNvSpPr>
          <p:nvPr>
            <p:ph sz="half" idx="2"/>
          </p:nvPr>
        </p:nvSpPr>
        <p:spPr>
          <a:xfrm>
            <a:off x="6228966" y="2061845"/>
            <a:ext cx="5148870" cy="4351338"/>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p:txBody>
      </p:sp>
    </p:spTree>
    <p:extLst>
      <p:ext uri="{BB962C8B-B14F-4D97-AF65-F5344CB8AC3E}">
        <p14:creationId xmlns:p14="http://schemas.microsoft.com/office/powerpoint/2010/main" val="11456432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Rubrikbi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38D1E75C-BAE9-4B04-8CF8-3CF338A79A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8551" y="5877644"/>
            <a:ext cx="1169317" cy="542027"/>
          </a:xfrm>
          <a:prstGeom prst="rect">
            <a:avLst/>
          </a:prstGeom>
        </p:spPr>
      </p:pic>
      <p:sp>
        <p:nvSpPr>
          <p:cNvPr id="3" name="Flödesschema: Koppling 2">
            <a:extLst>
              <a:ext uri="{FF2B5EF4-FFF2-40B4-BE49-F238E27FC236}">
                <a16:creationId xmlns:a16="http://schemas.microsoft.com/office/drawing/2014/main" id="{ADC3FC2D-23EF-4AB3-A263-04C31FCF4DE6}"/>
              </a:ext>
            </a:extLst>
          </p:cNvPr>
          <p:cNvSpPr/>
          <p:nvPr userDrawn="1"/>
        </p:nvSpPr>
        <p:spPr>
          <a:xfrm>
            <a:off x="4206777" y="1249450"/>
            <a:ext cx="6305324" cy="2833942"/>
          </a:xfrm>
          <a:prstGeom prst="flowChartConnector">
            <a:avLst/>
          </a:prstGeom>
          <a:solidFill>
            <a:srgbClr val="141F46"/>
          </a:solidFill>
          <a:ln w="152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200" dirty="0">
              <a:latin typeface="+mj-lt"/>
            </a:endParaRPr>
          </a:p>
        </p:txBody>
      </p:sp>
      <p:sp>
        <p:nvSpPr>
          <p:cNvPr id="4" name="Platshållare för text 2">
            <a:extLst>
              <a:ext uri="{FF2B5EF4-FFF2-40B4-BE49-F238E27FC236}">
                <a16:creationId xmlns:a16="http://schemas.microsoft.com/office/drawing/2014/main" id="{246B6C82-B35D-43F4-882F-BEA87DDE67A5}"/>
              </a:ext>
            </a:extLst>
          </p:cNvPr>
          <p:cNvSpPr>
            <a:spLocks noGrp="1"/>
          </p:cNvSpPr>
          <p:nvPr>
            <p:ph type="body" sz="quarter" idx="10" hasCustomPrompt="1"/>
          </p:nvPr>
        </p:nvSpPr>
        <p:spPr>
          <a:xfrm>
            <a:off x="4882447" y="2105907"/>
            <a:ext cx="4814710" cy="914400"/>
          </a:xfrm>
          <a:prstGeom prst="rect">
            <a:avLst/>
          </a:prstGeom>
        </p:spPr>
        <p:txBody>
          <a:bodyPr/>
          <a:lstStyle>
            <a:lvl1pPr algn="ctr">
              <a:buNone/>
              <a:defRPr sz="3200">
                <a:solidFill>
                  <a:schemeClr val="bg1"/>
                </a:solidFill>
              </a:defRPr>
            </a:lvl1pPr>
            <a:lvl2pPr>
              <a:buNone/>
              <a:defRPr sz="2800">
                <a:solidFill>
                  <a:schemeClr val="bg1"/>
                </a:solidFill>
              </a:defRPr>
            </a:lvl2pPr>
            <a:lvl3pPr>
              <a:buNone/>
              <a:defRPr sz="2400">
                <a:solidFill>
                  <a:schemeClr val="bg1"/>
                </a:solidFill>
              </a:defRPr>
            </a:lvl3pPr>
            <a:lvl4pPr>
              <a:buNone/>
              <a:defRPr sz="2000">
                <a:solidFill>
                  <a:schemeClr val="bg1"/>
                </a:solidFill>
              </a:defRPr>
            </a:lvl4pPr>
            <a:lvl5pPr>
              <a:buNone/>
              <a:defRPr sz="2000">
                <a:solidFill>
                  <a:schemeClr val="bg1"/>
                </a:solidFill>
              </a:defRPr>
            </a:lvl5pPr>
          </a:lstStyle>
          <a:p>
            <a:pPr lvl="0"/>
            <a:r>
              <a:rPr lang="sv-SE" dirty="0"/>
              <a:t>KLICKA HÄR FÖR ATT SKRIVA</a:t>
            </a:r>
          </a:p>
        </p:txBody>
      </p:sp>
    </p:spTree>
    <p:extLst>
      <p:ext uri="{BB962C8B-B14F-4D97-AF65-F5344CB8AC3E}">
        <p14:creationId xmlns:p14="http://schemas.microsoft.com/office/powerpoint/2010/main" val="2519498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Fotobild">
    <p:spTree>
      <p:nvGrpSpPr>
        <p:cNvPr id="1" name=""/>
        <p:cNvGrpSpPr/>
        <p:nvPr/>
      </p:nvGrpSpPr>
      <p:grpSpPr>
        <a:xfrm>
          <a:off x="0" y="0"/>
          <a:ext cx="0" cy="0"/>
          <a:chOff x="0" y="0"/>
          <a:chExt cx="0" cy="0"/>
        </a:xfrm>
      </p:grpSpPr>
      <p:cxnSp>
        <p:nvCxnSpPr>
          <p:cNvPr id="4" name="Rak koppling 3">
            <a:extLst>
              <a:ext uri="{FF2B5EF4-FFF2-40B4-BE49-F238E27FC236}">
                <a16:creationId xmlns:a16="http://schemas.microsoft.com/office/drawing/2014/main" id="{45B116AF-BB6D-4793-89CC-5AF990BBDC5F}"/>
              </a:ext>
            </a:extLst>
          </p:cNvPr>
          <p:cNvCxnSpPr>
            <a:cxnSpLocks/>
          </p:cNvCxnSpPr>
          <p:nvPr userDrawn="1"/>
        </p:nvCxnSpPr>
        <p:spPr>
          <a:xfrm>
            <a:off x="753041" y="3435382"/>
            <a:ext cx="3880993" cy="0"/>
          </a:xfrm>
          <a:prstGeom prst="line">
            <a:avLst/>
          </a:prstGeom>
          <a:ln w="19050">
            <a:solidFill>
              <a:schemeClr val="accent4"/>
            </a:solidFill>
          </a:ln>
        </p:spPr>
        <p:style>
          <a:lnRef idx="1">
            <a:schemeClr val="dk1"/>
          </a:lnRef>
          <a:fillRef idx="0">
            <a:schemeClr val="dk1"/>
          </a:fillRef>
          <a:effectRef idx="0">
            <a:schemeClr val="dk1"/>
          </a:effectRef>
          <a:fontRef idx="minor">
            <a:schemeClr val="tx1"/>
          </a:fontRef>
        </p:style>
      </p:cxnSp>
      <p:sp>
        <p:nvSpPr>
          <p:cNvPr id="7" name="Platshållare för bild 6">
            <a:extLst>
              <a:ext uri="{FF2B5EF4-FFF2-40B4-BE49-F238E27FC236}">
                <a16:creationId xmlns:a16="http://schemas.microsoft.com/office/drawing/2014/main" id="{21629133-979F-4BA3-9F00-2F851E7728BE}"/>
              </a:ext>
            </a:extLst>
          </p:cNvPr>
          <p:cNvSpPr>
            <a:spLocks noGrp="1"/>
          </p:cNvSpPr>
          <p:nvPr>
            <p:ph type="pic" sz="quarter" idx="10"/>
          </p:nvPr>
        </p:nvSpPr>
        <p:spPr>
          <a:xfrm>
            <a:off x="6078538" y="1284193"/>
            <a:ext cx="5372100" cy="4289519"/>
          </a:xfrm>
          <a:prstGeom prst="rect">
            <a:avLst/>
          </a:prstGeom>
        </p:spPr>
        <p:txBody>
          <a:bodyPr/>
          <a:lstStyle>
            <a:lvl1pPr>
              <a:defRPr>
                <a:solidFill>
                  <a:schemeClr val="bg2"/>
                </a:solidFill>
              </a:defRPr>
            </a:lvl1pPr>
          </a:lstStyle>
          <a:p>
            <a:endParaRPr lang="sv-SE" dirty="0"/>
          </a:p>
        </p:txBody>
      </p:sp>
      <p:sp>
        <p:nvSpPr>
          <p:cNvPr id="9" name="Platshållare för text 8">
            <a:extLst>
              <a:ext uri="{FF2B5EF4-FFF2-40B4-BE49-F238E27FC236}">
                <a16:creationId xmlns:a16="http://schemas.microsoft.com/office/drawing/2014/main" id="{AB84624F-51F8-4295-BB52-A20487F886ED}"/>
              </a:ext>
            </a:extLst>
          </p:cNvPr>
          <p:cNvSpPr>
            <a:spLocks noGrp="1"/>
          </p:cNvSpPr>
          <p:nvPr>
            <p:ph type="body" sz="quarter" idx="11" hasCustomPrompt="1"/>
          </p:nvPr>
        </p:nvSpPr>
        <p:spPr>
          <a:xfrm>
            <a:off x="734086" y="1656966"/>
            <a:ext cx="3932044" cy="1711517"/>
          </a:xfrm>
          <a:prstGeom prst="rect">
            <a:avLst/>
          </a:prstGeom>
        </p:spPr>
        <p:txBody>
          <a:bodyPr anchor="ctr"/>
          <a:lstStyle>
            <a:lvl1pPr marL="0" indent="0" algn="ctr">
              <a:buNone/>
              <a:defRPr sz="3200" b="1">
                <a:solidFill>
                  <a:schemeClr val="bg2"/>
                </a:solidFill>
                <a:latin typeface="+mj-lt"/>
              </a:defRPr>
            </a:lvl1pPr>
          </a:lstStyle>
          <a:p>
            <a:pPr lvl="0"/>
            <a:r>
              <a:rPr lang="sv-SE" dirty="0"/>
              <a:t>Ruta för text</a:t>
            </a:r>
          </a:p>
        </p:txBody>
      </p:sp>
      <p:sp>
        <p:nvSpPr>
          <p:cNvPr id="10" name="Platshållare för text 8">
            <a:extLst>
              <a:ext uri="{FF2B5EF4-FFF2-40B4-BE49-F238E27FC236}">
                <a16:creationId xmlns:a16="http://schemas.microsoft.com/office/drawing/2014/main" id="{1FCE1A77-ED86-41FF-91C8-0CB76ADA0D86}"/>
              </a:ext>
            </a:extLst>
          </p:cNvPr>
          <p:cNvSpPr>
            <a:spLocks noGrp="1"/>
          </p:cNvSpPr>
          <p:nvPr>
            <p:ph type="body" sz="quarter" idx="12" hasCustomPrompt="1"/>
          </p:nvPr>
        </p:nvSpPr>
        <p:spPr>
          <a:xfrm>
            <a:off x="725115" y="3493540"/>
            <a:ext cx="3932044" cy="1741248"/>
          </a:xfrm>
          <a:prstGeom prst="rect">
            <a:avLst/>
          </a:prstGeom>
        </p:spPr>
        <p:txBody>
          <a:bodyPr anchor="ctr"/>
          <a:lstStyle>
            <a:lvl1pPr marL="0" indent="0" algn="ctr">
              <a:buNone/>
              <a:defRPr sz="3200" b="1">
                <a:solidFill>
                  <a:schemeClr val="bg2"/>
                </a:solidFill>
                <a:latin typeface="+mj-lt"/>
              </a:defRPr>
            </a:lvl1pPr>
          </a:lstStyle>
          <a:p>
            <a:pPr lvl="0"/>
            <a:r>
              <a:rPr lang="sv-SE" dirty="0"/>
              <a:t>Och här för mer text</a:t>
            </a:r>
          </a:p>
        </p:txBody>
      </p:sp>
    </p:spTree>
    <p:extLst>
      <p:ext uri="{BB962C8B-B14F-4D97-AF65-F5344CB8AC3E}">
        <p14:creationId xmlns:p14="http://schemas.microsoft.com/office/powerpoint/2010/main" val="9953377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agrambi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340A6668-8C8A-4C43-8077-9E6380C919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8551" y="5877644"/>
            <a:ext cx="1169317" cy="542027"/>
          </a:xfrm>
          <a:prstGeom prst="rect">
            <a:avLst/>
          </a:prstGeom>
        </p:spPr>
      </p:pic>
      <p:sp>
        <p:nvSpPr>
          <p:cNvPr id="4" name="Platshållare för rubrik 1">
            <a:extLst>
              <a:ext uri="{FF2B5EF4-FFF2-40B4-BE49-F238E27FC236}">
                <a16:creationId xmlns:a16="http://schemas.microsoft.com/office/drawing/2014/main" id="{D398DDDF-94A1-4D4A-A345-D101E1A991F4}"/>
              </a:ext>
            </a:extLst>
          </p:cNvPr>
          <p:cNvSpPr>
            <a:spLocks noGrp="1"/>
          </p:cNvSpPr>
          <p:nvPr>
            <p:ph type="title"/>
          </p:nvPr>
        </p:nvSpPr>
        <p:spPr>
          <a:xfrm>
            <a:off x="838200" y="570865"/>
            <a:ext cx="10515600" cy="1325563"/>
          </a:xfrm>
          <a:prstGeom prst="rect">
            <a:avLst/>
          </a:prstGeom>
        </p:spPr>
        <p:txBody>
          <a:bodyPr vert="horz" lIns="91440" tIns="45720" rIns="91440" bIns="45720" rtlCol="0" anchor="ctr">
            <a:normAutofit/>
          </a:bodyPr>
          <a:lstStyle>
            <a:lvl1pPr>
              <a:defRPr sz="2400"/>
            </a:lvl1pPr>
          </a:lstStyle>
          <a:p>
            <a:r>
              <a:rPr lang="sv-SE" dirty="0"/>
              <a:t>Klicka här för att ändra mall för rubrikformat</a:t>
            </a:r>
          </a:p>
        </p:txBody>
      </p:sp>
    </p:spTree>
    <p:extLst>
      <p:ext uri="{BB962C8B-B14F-4D97-AF65-F5344CB8AC3E}">
        <p14:creationId xmlns:p14="http://schemas.microsoft.com/office/powerpoint/2010/main" val="33854585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Presentationsbild">
    <p:spTree>
      <p:nvGrpSpPr>
        <p:cNvPr id="1" name=""/>
        <p:cNvGrpSpPr/>
        <p:nvPr/>
      </p:nvGrpSpPr>
      <p:grpSpPr>
        <a:xfrm>
          <a:off x="0" y="0"/>
          <a:ext cx="0" cy="0"/>
          <a:chOff x="0" y="0"/>
          <a:chExt cx="0" cy="0"/>
        </a:xfrm>
      </p:grpSpPr>
      <p:sp>
        <p:nvSpPr>
          <p:cNvPr id="8" name="Platshållare för text 12">
            <a:extLst>
              <a:ext uri="{FF2B5EF4-FFF2-40B4-BE49-F238E27FC236}">
                <a16:creationId xmlns:a16="http://schemas.microsoft.com/office/drawing/2014/main" id="{CAE62FEF-55B4-47B9-844F-70450DA1D696}"/>
              </a:ext>
            </a:extLst>
          </p:cNvPr>
          <p:cNvSpPr>
            <a:spLocks noGrp="1"/>
          </p:cNvSpPr>
          <p:nvPr>
            <p:ph type="body" sz="quarter" idx="11"/>
          </p:nvPr>
        </p:nvSpPr>
        <p:spPr>
          <a:xfrm>
            <a:off x="8426910" y="1916911"/>
            <a:ext cx="3083362" cy="2870200"/>
          </a:xfrm>
          <a:prstGeom prst="rect">
            <a:avLst/>
          </a:prstGeom>
        </p:spPr>
        <p:txBody>
          <a:bodyPr anchor="b"/>
          <a:lstStyle>
            <a:lvl1pPr marL="285750" indent="-285750" algn="l">
              <a:buFont typeface="Arial" panose="020B0604020202020204" pitchFamily="34" charset="0"/>
              <a:buNone/>
              <a:defRPr sz="1800">
                <a:solidFill>
                  <a:schemeClr val="bg1"/>
                </a:solidFill>
                <a:latin typeface="+mn-lt"/>
              </a:defRPr>
            </a:lvl1pPr>
          </a:lstStyle>
          <a:p>
            <a:pPr lvl="0"/>
            <a:r>
              <a:rPr lang="sv-SE" dirty="0"/>
              <a:t>Klicka här för att ändra format på bakgrundstexten</a:t>
            </a:r>
          </a:p>
        </p:txBody>
      </p:sp>
      <p:sp>
        <p:nvSpPr>
          <p:cNvPr id="11" name="Platshållare för text 12">
            <a:extLst>
              <a:ext uri="{FF2B5EF4-FFF2-40B4-BE49-F238E27FC236}">
                <a16:creationId xmlns:a16="http://schemas.microsoft.com/office/drawing/2014/main" id="{006DF4C5-92BF-41CD-8AB2-1C7743F47C4E}"/>
              </a:ext>
            </a:extLst>
          </p:cNvPr>
          <p:cNvSpPr>
            <a:spLocks noGrp="1"/>
          </p:cNvSpPr>
          <p:nvPr>
            <p:ph type="body" sz="quarter" idx="12"/>
          </p:nvPr>
        </p:nvSpPr>
        <p:spPr>
          <a:xfrm>
            <a:off x="1604991" y="1992465"/>
            <a:ext cx="4200931" cy="2870200"/>
          </a:xfrm>
          <a:prstGeom prst="rect">
            <a:avLst/>
          </a:prstGeom>
        </p:spPr>
        <p:txBody>
          <a:bodyPr anchor="t"/>
          <a:lstStyle>
            <a:lvl1pPr marL="285750" indent="-285750" algn="r">
              <a:buFont typeface="Arial" panose="020B0604020202020204" pitchFamily="34" charset="0"/>
              <a:buNone/>
              <a:defRPr sz="2400">
                <a:solidFill>
                  <a:schemeClr val="bg1"/>
                </a:solidFill>
                <a:latin typeface="+mn-lt"/>
              </a:defRPr>
            </a:lvl1pPr>
          </a:lstStyle>
          <a:p>
            <a:pPr lvl="0"/>
            <a:r>
              <a:rPr lang="sv-SE" dirty="0"/>
              <a:t>Klicka här för att ändra format på bakgrundstexten</a:t>
            </a:r>
          </a:p>
        </p:txBody>
      </p:sp>
      <p:cxnSp>
        <p:nvCxnSpPr>
          <p:cNvPr id="12" name="Rak koppling 11">
            <a:extLst>
              <a:ext uri="{FF2B5EF4-FFF2-40B4-BE49-F238E27FC236}">
                <a16:creationId xmlns:a16="http://schemas.microsoft.com/office/drawing/2014/main" id="{E437541D-3A4B-4FC4-A7C6-2060AC93236A}"/>
              </a:ext>
            </a:extLst>
          </p:cNvPr>
          <p:cNvCxnSpPr>
            <a:cxnSpLocks/>
          </p:cNvCxnSpPr>
          <p:nvPr userDrawn="1"/>
        </p:nvCxnSpPr>
        <p:spPr>
          <a:xfrm>
            <a:off x="6187361" y="1974942"/>
            <a:ext cx="0" cy="2877671"/>
          </a:xfrm>
          <a:prstGeom prst="line">
            <a:avLst/>
          </a:prstGeom>
          <a:ln w="19050">
            <a:solidFill>
              <a:schemeClr val="accent4"/>
            </a:solidFill>
          </a:ln>
        </p:spPr>
        <p:style>
          <a:lnRef idx="1">
            <a:schemeClr val="dk1"/>
          </a:lnRef>
          <a:fillRef idx="0">
            <a:schemeClr val="dk1"/>
          </a:fillRef>
          <a:effectRef idx="0">
            <a:schemeClr val="dk1"/>
          </a:effectRef>
          <a:fontRef idx="minor">
            <a:schemeClr val="tx1"/>
          </a:fontRef>
        </p:style>
      </p:cxnSp>
      <p:cxnSp>
        <p:nvCxnSpPr>
          <p:cNvPr id="13" name="Rak koppling 12">
            <a:extLst>
              <a:ext uri="{FF2B5EF4-FFF2-40B4-BE49-F238E27FC236}">
                <a16:creationId xmlns:a16="http://schemas.microsoft.com/office/drawing/2014/main" id="{9DFF69CF-FC06-4302-BD3B-7FF5DA855B94}"/>
              </a:ext>
            </a:extLst>
          </p:cNvPr>
          <p:cNvCxnSpPr>
            <a:cxnSpLocks/>
          </p:cNvCxnSpPr>
          <p:nvPr userDrawn="1"/>
        </p:nvCxnSpPr>
        <p:spPr>
          <a:xfrm>
            <a:off x="6010577" y="1980367"/>
            <a:ext cx="0" cy="2877671"/>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16" name="Bildobjekt 15">
            <a:extLst>
              <a:ext uri="{FF2B5EF4-FFF2-40B4-BE49-F238E27FC236}">
                <a16:creationId xmlns:a16="http://schemas.microsoft.com/office/drawing/2014/main" id="{7519B652-DB3D-4CEE-8819-995DEEBF2C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12077" y="2592927"/>
            <a:ext cx="5302871" cy="2474673"/>
          </a:xfrm>
          <a:prstGeom prst="rect">
            <a:avLst/>
          </a:prstGeom>
        </p:spPr>
      </p:pic>
    </p:spTree>
    <p:extLst>
      <p:ext uri="{BB962C8B-B14F-4D97-AF65-F5344CB8AC3E}">
        <p14:creationId xmlns:p14="http://schemas.microsoft.com/office/powerpoint/2010/main" val="28005924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Fotobild">
    <p:spTree>
      <p:nvGrpSpPr>
        <p:cNvPr id="1" name=""/>
        <p:cNvGrpSpPr/>
        <p:nvPr/>
      </p:nvGrpSpPr>
      <p:grpSpPr>
        <a:xfrm>
          <a:off x="0" y="0"/>
          <a:ext cx="0" cy="0"/>
          <a:chOff x="0" y="0"/>
          <a:chExt cx="0" cy="0"/>
        </a:xfrm>
      </p:grpSpPr>
      <p:cxnSp>
        <p:nvCxnSpPr>
          <p:cNvPr id="4" name="Rak koppling 3">
            <a:extLst>
              <a:ext uri="{FF2B5EF4-FFF2-40B4-BE49-F238E27FC236}">
                <a16:creationId xmlns:a16="http://schemas.microsoft.com/office/drawing/2014/main" id="{45B116AF-BB6D-4793-89CC-5AF990BBDC5F}"/>
              </a:ext>
            </a:extLst>
          </p:cNvPr>
          <p:cNvCxnSpPr>
            <a:cxnSpLocks/>
          </p:cNvCxnSpPr>
          <p:nvPr userDrawn="1"/>
        </p:nvCxnSpPr>
        <p:spPr>
          <a:xfrm>
            <a:off x="753041" y="3435382"/>
            <a:ext cx="3880993" cy="0"/>
          </a:xfrm>
          <a:prstGeom prst="line">
            <a:avLst/>
          </a:prstGeom>
          <a:ln w="19050">
            <a:solidFill>
              <a:schemeClr val="accent4"/>
            </a:solidFill>
          </a:ln>
        </p:spPr>
        <p:style>
          <a:lnRef idx="1">
            <a:schemeClr val="dk1"/>
          </a:lnRef>
          <a:fillRef idx="0">
            <a:schemeClr val="dk1"/>
          </a:fillRef>
          <a:effectRef idx="0">
            <a:schemeClr val="dk1"/>
          </a:effectRef>
          <a:fontRef idx="minor">
            <a:schemeClr val="tx1"/>
          </a:fontRef>
        </p:style>
      </p:cxnSp>
      <p:sp>
        <p:nvSpPr>
          <p:cNvPr id="7" name="Platshållare för bild 6">
            <a:extLst>
              <a:ext uri="{FF2B5EF4-FFF2-40B4-BE49-F238E27FC236}">
                <a16:creationId xmlns:a16="http://schemas.microsoft.com/office/drawing/2014/main" id="{21629133-979F-4BA3-9F00-2F851E7728BE}"/>
              </a:ext>
            </a:extLst>
          </p:cNvPr>
          <p:cNvSpPr>
            <a:spLocks noGrp="1"/>
          </p:cNvSpPr>
          <p:nvPr>
            <p:ph type="pic" sz="quarter" idx="10"/>
          </p:nvPr>
        </p:nvSpPr>
        <p:spPr>
          <a:xfrm>
            <a:off x="6078538" y="1284193"/>
            <a:ext cx="5372100" cy="4289519"/>
          </a:xfrm>
          <a:prstGeom prst="rect">
            <a:avLst/>
          </a:prstGeom>
        </p:spPr>
        <p:txBody>
          <a:bodyPr/>
          <a:lstStyle>
            <a:lvl1pPr>
              <a:defRPr>
                <a:solidFill>
                  <a:schemeClr val="bg2"/>
                </a:solidFill>
              </a:defRPr>
            </a:lvl1pPr>
          </a:lstStyle>
          <a:p>
            <a:endParaRPr lang="sv-SE" dirty="0"/>
          </a:p>
        </p:txBody>
      </p:sp>
      <p:sp>
        <p:nvSpPr>
          <p:cNvPr id="9" name="Platshållare för text 8">
            <a:extLst>
              <a:ext uri="{FF2B5EF4-FFF2-40B4-BE49-F238E27FC236}">
                <a16:creationId xmlns:a16="http://schemas.microsoft.com/office/drawing/2014/main" id="{AB84624F-51F8-4295-BB52-A20487F886ED}"/>
              </a:ext>
            </a:extLst>
          </p:cNvPr>
          <p:cNvSpPr>
            <a:spLocks noGrp="1"/>
          </p:cNvSpPr>
          <p:nvPr>
            <p:ph type="body" sz="quarter" idx="11" hasCustomPrompt="1"/>
          </p:nvPr>
        </p:nvSpPr>
        <p:spPr>
          <a:xfrm>
            <a:off x="734086" y="1656966"/>
            <a:ext cx="3932044" cy="1711517"/>
          </a:xfrm>
          <a:prstGeom prst="rect">
            <a:avLst/>
          </a:prstGeom>
        </p:spPr>
        <p:txBody>
          <a:bodyPr anchor="ctr"/>
          <a:lstStyle>
            <a:lvl1pPr marL="0" indent="0" algn="ctr">
              <a:buNone/>
              <a:defRPr sz="3200" b="1">
                <a:solidFill>
                  <a:schemeClr val="bg2"/>
                </a:solidFill>
                <a:latin typeface="+mj-lt"/>
              </a:defRPr>
            </a:lvl1pPr>
          </a:lstStyle>
          <a:p>
            <a:pPr lvl="0"/>
            <a:r>
              <a:rPr lang="sv-SE" dirty="0"/>
              <a:t>Ruta för text</a:t>
            </a:r>
          </a:p>
        </p:txBody>
      </p:sp>
      <p:sp>
        <p:nvSpPr>
          <p:cNvPr id="10" name="Platshållare för text 8">
            <a:extLst>
              <a:ext uri="{FF2B5EF4-FFF2-40B4-BE49-F238E27FC236}">
                <a16:creationId xmlns:a16="http://schemas.microsoft.com/office/drawing/2014/main" id="{1FCE1A77-ED86-41FF-91C8-0CB76ADA0D86}"/>
              </a:ext>
            </a:extLst>
          </p:cNvPr>
          <p:cNvSpPr>
            <a:spLocks noGrp="1"/>
          </p:cNvSpPr>
          <p:nvPr>
            <p:ph type="body" sz="quarter" idx="12" hasCustomPrompt="1"/>
          </p:nvPr>
        </p:nvSpPr>
        <p:spPr>
          <a:xfrm>
            <a:off x="725115" y="3493540"/>
            <a:ext cx="3932044" cy="1741248"/>
          </a:xfrm>
          <a:prstGeom prst="rect">
            <a:avLst/>
          </a:prstGeom>
        </p:spPr>
        <p:txBody>
          <a:bodyPr anchor="ctr"/>
          <a:lstStyle>
            <a:lvl1pPr marL="0" indent="0" algn="ctr">
              <a:buNone/>
              <a:defRPr sz="3200" b="1">
                <a:solidFill>
                  <a:schemeClr val="bg2"/>
                </a:solidFill>
                <a:latin typeface="+mj-lt"/>
              </a:defRPr>
            </a:lvl1pPr>
          </a:lstStyle>
          <a:p>
            <a:pPr lvl="0"/>
            <a:r>
              <a:rPr lang="sv-SE" dirty="0"/>
              <a:t>Och här för mer text</a:t>
            </a:r>
          </a:p>
        </p:txBody>
      </p:sp>
    </p:spTree>
    <p:extLst>
      <p:ext uri="{BB962C8B-B14F-4D97-AF65-F5344CB8AC3E}">
        <p14:creationId xmlns:p14="http://schemas.microsoft.com/office/powerpoint/2010/main" val="290358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937A737E-9274-4152-A2C6-31C925CD561A}"/>
              </a:ext>
            </a:extLst>
          </p:cNvPr>
          <p:cNvSpPr>
            <a:spLocks noGrp="1"/>
          </p:cNvSpPr>
          <p:nvPr>
            <p:ph type="body" sz="quarter" idx="10"/>
          </p:nvPr>
        </p:nvSpPr>
        <p:spPr>
          <a:xfrm>
            <a:off x="1069041" y="1990351"/>
            <a:ext cx="2864128" cy="2878138"/>
          </a:xfrm>
          <a:prstGeom prst="rect">
            <a:avLst/>
          </a:prstGeom>
        </p:spPr>
        <p:txBody>
          <a:bodyPr anchor="ctr"/>
          <a:lstStyle>
            <a:lvl1pPr algn="r">
              <a:defRPr/>
            </a:lvl1pPr>
          </a:lstStyle>
          <a:p>
            <a:pPr lvl="0"/>
            <a:r>
              <a:rPr lang="sv-SE"/>
              <a:t>Klicka här</a:t>
            </a:r>
          </a:p>
        </p:txBody>
      </p:sp>
      <p:sp>
        <p:nvSpPr>
          <p:cNvPr id="13" name="Platshållare för text 12">
            <a:extLst>
              <a:ext uri="{FF2B5EF4-FFF2-40B4-BE49-F238E27FC236}">
                <a16:creationId xmlns:a16="http://schemas.microsoft.com/office/drawing/2014/main" id="{8B434883-0124-4793-A71D-42B31E355A19}"/>
              </a:ext>
            </a:extLst>
          </p:cNvPr>
          <p:cNvSpPr>
            <a:spLocks noGrp="1"/>
          </p:cNvSpPr>
          <p:nvPr>
            <p:ph type="body" sz="quarter" idx="11"/>
          </p:nvPr>
        </p:nvSpPr>
        <p:spPr>
          <a:xfrm>
            <a:off x="4638675" y="2024063"/>
            <a:ext cx="5749925" cy="2870200"/>
          </a:xfrm>
          <a:prstGeom prst="rect">
            <a:avLst/>
          </a:prstGeom>
        </p:spPr>
        <p:txBody>
          <a:bodyPr anchor="ctr"/>
          <a:lstStyle>
            <a:lvl1pPr marL="285750" indent="-285750" algn="l">
              <a:buFont typeface="Arial" panose="020B0604020202020204" pitchFamily="34" charset="0"/>
              <a:buChar char="•"/>
              <a:defRPr sz="1800">
                <a:solidFill>
                  <a:schemeClr val="tx1"/>
                </a:solidFill>
                <a:latin typeface="+mn-lt"/>
              </a:defRPr>
            </a:lvl1pPr>
          </a:lstStyle>
          <a:p>
            <a:pPr lvl="0"/>
            <a:r>
              <a:rPr lang="sv-SE"/>
              <a:t>Klicka här för att ändra format på bakgrundstexten</a:t>
            </a:r>
          </a:p>
          <a:p>
            <a:pPr lvl="0"/>
            <a:r>
              <a:rPr lang="sv-SE"/>
              <a:t>X</a:t>
            </a:r>
          </a:p>
          <a:p>
            <a:pPr lvl="0"/>
            <a:r>
              <a:rPr lang="sv-SE"/>
              <a:t>X</a:t>
            </a:r>
          </a:p>
          <a:p>
            <a:pPr lvl="0"/>
            <a:r>
              <a:rPr lang="sv-SE"/>
              <a:t>X</a:t>
            </a:r>
          </a:p>
          <a:p>
            <a:pPr lvl="0"/>
            <a:r>
              <a:rPr lang="sv-SE"/>
              <a:t>X</a:t>
            </a:r>
          </a:p>
        </p:txBody>
      </p:sp>
    </p:spTree>
    <p:extLst>
      <p:ext uri="{BB962C8B-B14F-4D97-AF65-F5344CB8AC3E}">
        <p14:creationId xmlns:p14="http://schemas.microsoft.com/office/powerpoint/2010/main" val="21710324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Rubrikbi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38D1E75C-BAE9-4B04-8CF8-3CF338A79A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8551" y="5877644"/>
            <a:ext cx="1169317" cy="542027"/>
          </a:xfrm>
          <a:prstGeom prst="rect">
            <a:avLst/>
          </a:prstGeom>
        </p:spPr>
      </p:pic>
      <p:sp>
        <p:nvSpPr>
          <p:cNvPr id="3" name="Flödesschema: Koppling 2">
            <a:extLst>
              <a:ext uri="{FF2B5EF4-FFF2-40B4-BE49-F238E27FC236}">
                <a16:creationId xmlns:a16="http://schemas.microsoft.com/office/drawing/2014/main" id="{ADC3FC2D-23EF-4AB3-A263-04C31FCF4DE6}"/>
              </a:ext>
            </a:extLst>
          </p:cNvPr>
          <p:cNvSpPr/>
          <p:nvPr userDrawn="1"/>
        </p:nvSpPr>
        <p:spPr>
          <a:xfrm>
            <a:off x="4206777" y="1249450"/>
            <a:ext cx="6305324" cy="2833942"/>
          </a:xfrm>
          <a:prstGeom prst="flowChartConnector">
            <a:avLst/>
          </a:prstGeom>
          <a:solidFill>
            <a:srgbClr val="141F46"/>
          </a:solidFill>
          <a:ln w="152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200" dirty="0">
              <a:latin typeface="+mj-lt"/>
            </a:endParaRPr>
          </a:p>
        </p:txBody>
      </p:sp>
      <p:sp>
        <p:nvSpPr>
          <p:cNvPr id="4" name="Platshållare för text 2">
            <a:extLst>
              <a:ext uri="{FF2B5EF4-FFF2-40B4-BE49-F238E27FC236}">
                <a16:creationId xmlns:a16="http://schemas.microsoft.com/office/drawing/2014/main" id="{246B6C82-B35D-43F4-882F-BEA87DDE67A5}"/>
              </a:ext>
            </a:extLst>
          </p:cNvPr>
          <p:cNvSpPr>
            <a:spLocks noGrp="1"/>
          </p:cNvSpPr>
          <p:nvPr>
            <p:ph type="body" sz="quarter" idx="10" hasCustomPrompt="1"/>
          </p:nvPr>
        </p:nvSpPr>
        <p:spPr>
          <a:xfrm>
            <a:off x="4882447" y="2105907"/>
            <a:ext cx="4814710" cy="914400"/>
          </a:xfrm>
          <a:prstGeom prst="rect">
            <a:avLst/>
          </a:prstGeom>
        </p:spPr>
        <p:txBody>
          <a:bodyPr/>
          <a:lstStyle>
            <a:lvl1pPr algn="ctr">
              <a:buNone/>
              <a:defRPr sz="3200">
                <a:solidFill>
                  <a:schemeClr val="bg1"/>
                </a:solidFill>
              </a:defRPr>
            </a:lvl1pPr>
            <a:lvl2pPr>
              <a:buNone/>
              <a:defRPr sz="2800">
                <a:solidFill>
                  <a:schemeClr val="bg1"/>
                </a:solidFill>
              </a:defRPr>
            </a:lvl2pPr>
            <a:lvl3pPr>
              <a:buNone/>
              <a:defRPr sz="2400">
                <a:solidFill>
                  <a:schemeClr val="bg1"/>
                </a:solidFill>
              </a:defRPr>
            </a:lvl3pPr>
            <a:lvl4pPr>
              <a:buNone/>
              <a:defRPr sz="2000">
                <a:solidFill>
                  <a:schemeClr val="bg1"/>
                </a:solidFill>
              </a:defRPr>
            </a:lvl4pPr>
            <a:lvl5pPr>
              <a:buNone/>
              <a:defRPr sz="2000">
                <a:solidFill>
                  <a:schemeClr val="bg1"/>
                </a:solidFill>
              </a:defRPr>
            </a:lvl5pPr>
          </a:lstStyle>
          <a:p>
            <a:pPr lvl="0"/>
            <a:r>
              <a:rPr lang="sv-SE" dirty="0"/>
              <a:t>KLICKA HÄR FÖR ATT SKRIVA</a:t>
            </a:r>
          </a:p>
        </p:txBody>
      </p:sp>
    </p:spTree>
    <p:extLst>
      <p:ext uri="{BB962C8B-B14F-4D97-AF65-F5344CB8AC3E}">
        <p14:creationId xmlns:p14="http://schemas.microsoft.com/office/powerpoint/2010/main" val="30752036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EDFD413-49FB-47A8-ABEE-60B17C8CC7C2}"/>
              </a:ext>
            </a:extLst>
          </p:cNvPr>
          <p:cNvSpPr>
            <a:spLocks noGrp="1"/>
          </p:cNvSpPr>
          <p:nvPr>
            <p:ph type="dt" sz="half" idx="10"/>
          </p:nvPr>
        </p:nvSpPr>
        <p:spPr/>
        <p:txBody>
          <a:bodyPr/>
          <a:lstStyle/>
          <a:p>
            <a:fld id="{16275F68-CADD-4EB4-B6D9-CE7B4BC29602}" type="datetimeFigureOut">
              <a:rPr lang="sv-SE" smtClean="0"/>
              <a:t>2025-04-11</a:t>
            </a:fld>
            <a:endParaRPr lang="sv-SE"/>
          </a:p>
        </p:txBody>
      </p:sp>
      <p:sp>
        <p:nvSpPr>
          <p:cNvPr id="3" name="Platshållare för sidfot 2">
            <a:extLst>
              <a:ext uri="{FF2B5EF4-FFF2-40B4-BE49-F238E27FC236}">
                <a16:creationId xmlns:a16="http://schemas.microsoft.com/office/drawing/2014/main" id="{B3A6162D-ACD9-4F4E-A31E-867FD6FC52F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FA38228-A5AA-48F4-A723-258F1D6F8643}"/>
              </a:ext>
            </a:extLst>
          </p:cNvPr>
          <p:cNvSpPr>
            <a:spLocks noGrp="1"/>
          </p:cNvSpPr>
          <p:nvPr>
            <p:ph type="sldNum" sz="quarter" idx="12"/>
          </p:nvPr>
        </p:nvSpPr>
        <p:spPr/>
        <p:txBody>
          <a:bodyPr/>
          <a:lstStyle/>
          <a:p>
            <a:fld id="{38349375-BAFC-43E9-B996-993EE7EE906B}" type="slidenum">
              <a:rPr lang="sv-SE" smtClean="0"/>
              <a:t>‹#›</a:t>
            </a:fld>
            <a:endParaRPr lang="sv-SE"/>
          </a:p>
        </p:txBody>
      </p:sp>
    </p:spTree>
    <p:extLst>
      <p:ext uri="{BB962C8B-B14F-4D97-AF65-F5344CB8AC3E}">
        <p14:creationId xmlns:p14="http://schemas.microsoft.com/office/powerpoint/2010/main" val="12412347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Rubrikbild">
    <p:spTree>
      <p:nvGrpSpPr>
        <p:cNvPr id="1" name=""/>
        <p:cNvGrpSpPr/>
        <p:nvPr/>
      </p:nvGrpSpPr>
      <p:grpSpPr>
        <a:xfrm>
          <a:off x="0" y="0"/>
          <a:ext cx="0" cy="0"/>
          <a:chOff x="0" y="0"/>
          <a:chExt cx="0" cy="0"/>
        </a:xfrm>
      </p:grpSpPr>
      <p:pic>
        <p:nvPicPr>
          <p:cNvPr id="12" name="Bildobjekt 11" descr="En bild som visar klocka, tecken, ritning&#10;&#10;Automatiskt genererad beskrivning">
            <a:extLst>
              <a:ext uri="{FF2B5EF4-FFF2-40B4-BE49-F238E27FC236}">
                <a16:creationId xmlns:a16="http://schemas.microsoft.com/office/drawing/2014/main" id="{DB489D2A-E273-45BD-8F53-05C2C7296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200" y="6048824"/>
            <a:ext cx="1322094" cy="616977"/>
          </a:xfrm>
          <a:prstGeom prst="rect">
            <a:avLst/>
          </a:prstGeom>
        </p:spPr>
      </p:pic>
      <p:sp>
        <p:nvSpPr>
          <p:cNvPr id="14" name="Platshållare för text 13">
            <a:extLst>
              <a:ext uri="{FF2B5EF4-FFF2-40B4-BE49-F238E27FC236}">
                <a16:creationId xmlns:a16="http://schemas.microsoft.com/office/drawing/2014/main" id="{A6489E46-EA88-4E7A-B77D-B29997158974}"/>
              </a:ext>
            </a:extLst>
          </p:cNvPr>
          <p:cNvSpPr>
            <a:spLocks noGrp="1"/>
          </p:cNvSpPr>
          <p:nvPr>
            <p:ph type="body" sz="quarter" idx="10" hasCustomPrompt="1"/>
          </p:nvPr>
        </p:nvSpPr>
        <p:spPr>
          <a:xfrm>
            <a:off x="232775" y="436310"/>
            <a:ext cx="2126027" cy="2166938"/>
          </a:xfrm>
        </p:spPr>
        <p:txBody>
          <a:bodyPr>
            <a:noAutofit/>
          </a:bodyPr>
          <a:lstStyle>
            <a:lvl1pPr marL="0" indent="0">
              <a:buFontTx/>
              <a:buNone/>
              <a:defRPr sz="2000">
                <a:latin typeface="+mj-lt"/>
              </a:defRPr>
            </a:lvl1pPr>
            <a:lvl2pPr marL="457200" indent="0">
              <a:buFontTx/>
              <a:buNone/>
              <a:defRPr sz="2000">
                <a:latin typeface="+mj-lt"/>
              </a:defRPr>
            </a:lvl2pPr>
            <a:lvl3pPr marL="914400" indent="0">
              <a:buFontTx/>
              <a:buNone/>
              <a:defRPr sz="2000">
                <a:latin typeface="+mj-lt"/>
              </a:defRPr>
            </a:lvl3pPr>
            <a:lvl4pPr marL="1371600" indent="0">
              <a:buFontTx/>
              <a:buNone/>
              <a:defRPr sz="2000">
                <a:latin typeface="+mj-lt"/>
              </a:defRPr>
            </a:lvl4pPr>
            <a:lvl5pPr marL="1828800" indent="0">
              <a:buFontTx/>
              <a:buNone/>
              <a:defRPr sz="2000">
                <a:latin typeface="+mj-lt"/>
              </a:defRPr>
            </a:lvl5pPr>
          </a:lstStyle>
          <a:p>
            <a:pPr lvl="0"/>
            <a:r>
              <a:rPr lang="sv-SE"/>
              <a:t>Rubrik på föredraget kan infogas här</a:t>
            </a:r>
          </a:p>
        </p:txBody>
      </p:sp>
      <p:sp>
        <p:nvSpPr>
          <p:cNvPr id="18" name="Platshållare för text 17">
            <a:extLst>
              <a:ext uri="{FF2B5EF4-FFF2-40B4-BE49-F238E27FC236}">
                <a16:creationId xmlns:a16="http://schemas.microsoft.com/office/drawing/2014/main" id="{1F09F7FA-1F15-4B89-8F8E-549DDCBF85AC}"/>
              </a:ext>
            </a:extLst>
          </p:cNvPr>
          <p:cNvSpPr>
            <a:spLocks noGrp="1"/>
          </p:cNvSpPr>
          <p:nvPr>
            <p:ph type="body" sz="quarter" idx="11" hasCustomPrompt="1"/>
          </p:nvPr>
        </p:nvSpPr>
        <p:spPr>
          <a:xfrm>
            <a:off x="262087" y="4968310"/>
            <a:ext cx="2102539" cy="1444140"/>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200" b="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a:ln>
                  <a:noFill/>
                </a:ln>
                <a:solidFill>
                  <a:prstClr val="black">
                    <a:lumMod val="75000"/>
                    <a:lumOff val="25000"/>
                  </a:prstClr>
                </a:solidFill>
                <a:effectLst/>
                <a:uLnTx/>
                <a:uFillTx/>
                <a:latin typeface="+mn-lt"/>
                <a:ea typeface="+mn-ea"/>
                <a:cs typeface="+mn-cs"/>
              </a:rPr>
              <a:t>Namn på föredragshållaren</a:t>
            </a:r>
            <a:br>
              <a:rPr kumimoji="0" lang="sv-SE" sz="1200" b="0" i="0" u="none" strike="noStrike" kern="0" cap="none" spc="0" normalizeH="0" baseline="0" noProof="0">
                <a:ln>
                  <a:noFill/>
                </a:ln>
                <a:solidFill>
                  <a:prstClr val="black">
                    <a:lumMod val="75000"/>
                    <a:lumOff val="25000"/>
                  </a:prstClr>
                </a:solidFill>
                <a:effectLst/>
                <a:uLnTx/>
                <a:uFillTx/>
                <a:latin typeface="+mn-lt"/>
                <a:ea typeface="+mn-ea"/>
                <a:cs typeface="+mn-cs"/>
              </a:rPr>
            </a:br>
            <a:r>
              <a:rPr kumimoji="0" lang="sv-SE" sz="1200" b="0" i="0" u="none" strike="noStrike" kern="0" cap="none" spc="0" normalizeH="0" baseline="0" noProof="0">
                <a:ln>
                  <a:noFill/>
                </a:ln>
                <a:solidFill>
                  <a:prstClr val="black">
                    <a:lumMod val="75000"/>
                    <a:lumOff val="25000"/>
                  </a:prstClr>
                </a:solidFill>
                <a:effectLst/>
                <a:uLnTx/>
                <a:uFillTx/>
                <a:latin typeface="+mn-lt"/>
                <a:ea typeface="+mn-ea"/>
                <a:cs typeface="+mn-cs"/>
              </a:rPr>
              <a:t>Titel</a:t>
            </a:r>
            <a:br>
              <a:rPr kumimoji="0" lang="sv-SE" sz="1200" b="0" i="0" u="none" strike="noStrike" kern="0" cap="none" spc="0" normalizeH="0" baseline="0" noProof="0">
                <a:ln>
                  <a:noFill/>
                </a:ln>
                <a:solidFill>
                  <a:prstClr val="black">
                    <a:lumMod val="75000"/>
                    <a:lumOff val="25000"/>
                  </a:prstClr>
                </a:solidFill>
                <a:effectLst/>
                <a:uLnTx/>
                <a:uFillTx/>
                <a:latin typeface="+mn-lt"/>
                <a:ea typeface="+mn-ea"/>
                <a:cs typeface="+mn-cs"/>
              </a:rPr>
            </a:br>
            <a:r>
              <a:rPr kumimoji="0" lang="sv-SE" sz="1200" b="0" i="0" u="none" strike="noStrike" kern="0" cap="none" spc="0" normalizeH="0" baseline="0" noProof="0">
                <a:ln>
                  <a:noFill/>
                </a:ln>
                <a:solidFill>
                  <a:prstClr val="black">
                    <a:lumMod val="75000"/>
                    <a:lumOff val="25000"/>
                  </a:prstClr>
                </a:solidFill>
                <a:effectLst/>
                <a:uLnTx/>
                <a:uFillTx/>
                <a:latin typeface="+mn-lt"/>
                <a:ea typeface="+mn-ea"/>
                <a:cs typeface="+mn-cs"/>
              </a:rPr>
              <a:t>Regionalt Donationscentrum </a:t>
            </a:r>
            <a:br>
              <a:rPr kumimoji="0" lang="sv-SE" sz="1200" b="0" i="0" u="none" strike="noStrike" kern="0" cap="none" spc="0" normalizeH="0" baseline="0" noProof="0">
                <a:ln>
                  <a:noFill/>
                </a:ln>
                <a:solidFill>
                  <a:prstClr val="black">
                    <a:lumMod val="75000"/>
                    <a:lumOff val="25000"/>
                  </a:prstClr>
                </a:solidFill>
                <a:effectLst/>
                <a:uLnTx/>
                <a:uFillTx/>
                <a:latin typeface="+mn-lt"/>
                <a:ea typeface="+mn-ea"/>
                <a:cs typeface="+mn-cs"/>
              </a:rPr>
            </a:br>
            <a:r>
              <a:rPr kumimoji="0" lang="sv-SE" sz="1200" b="0" i="0" u="none" strike="noStrike" kern="0" cap="none" spc="0" normalizeH="0" baseline="0" noProof="0">
                <a:ln>
                  <a:noFill/>
                </a:ln>
                <a:solidFill>
                  <a:prstClr val="black">
                    <a:lumMod val="75000"/>
                    <a:lumOff val="25000"/>
                  </a:prstClr>
                </a:solidFill>
                <a:effectLst/>
                <a:uLnTx/>
                <a:uFillTx/>
                <a:latin typeface="+mn-lt"/>
                <a:ea typeface="+mn-ea"/>
                <a:cs typeface="+mn-cs"/>
              </a:rPr>
              <a:t>Stockholm Gotland </a:t>
            </a:r>
          </a:p>
          <a:p>
            <a:pPr lvl="0"/>
            <a:endParaRPr lang="sv-SE"/>
          </a:p>
        </p:txBody>
      </p:sp>
      <p:grpSp>
        <p:nvGrpSpPr>
          <p:cNvPr id="7" name="Grupp 6">
            <a:extLst>
              <a:ext uri="{FF2B5EF4-FFF2-40B4-BE49-F238E27FC236}">
                <a16:creationId xmlns:a16="http://schemas.microsoft.com/office/drawing/2014/main" id="{25709AEC-731F-473B-A226-E8C9E17A5833}"/>
              </a:ext>
            </a:extLst>
          </p:cNvPr>
          <p:cNvGrpSpPr/>
          <p:nvPr userDrawn="1"/>
        </p:nvGrpSpPr>
        <p:grpSpPr>
          <a:xfrm>
            <a:off x="2516591" y="-2221"/>
            <a:ext cx="10164204" cy="6897391"/>
            <a:chOff x="2516591" y="-2221"/>
            <a:chExt cx="10164204" cy="6897391"/>
          </a:xfrm>
        </p:grpSpPr>
        <p:pic>
          <p:nvPicPr>
            <p:cNvPr id="13" name="Bildobjekt 12" descr="En bild som visar ritning&#10;&#10;Automatiskt genererad beskrivning">
              <a:extLst>
                <a:ext uri="{FF2B5EF4-FFF2-40B4-BE49-F238E27FC236}">
                  <a16:creationId xmlns:a16="http://schemas.microsoft.com/office/drawing/2014/main" id="{A66FBF50-785B-40D8-ACC0-5EF78130D49A}"/>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5442" r="15183"/>
            <a:stretch/>
          </p:blipFill>
          <p:spPr>
            <a:xfrm>
              <a:off x="2516591" y="-2221"/>
              <a:ext cx="9677400" cy="6858000"/>
            </a:xfrm>
            <a:prstGeom prst="rect">
              <a:avLst/>
            </a:prstGeom>
          </p:spPr>
        </p:pic>
        <p:pic>
          <p:nvPicPr>
            <p:cNvPr id="17" name="Bildobjekt 16" descr="En bild som visar ritning&#10;&#10;Automatiskt genererad beskrivning">
              <a:extLst>
                <a:ext uri="{FF2B5EF4-FFF2-40B4-BE49-F238E27FC236}">
                  <a16:creationId xmlns:a16="http://schemas.microsoft.com/office/drawing/2014/main" id="{6C1AB022-4B46-4550-8C18-8236E92756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66263" y="280638"/>
              <a:ext cx="6614532" cy="6614532"/>
            </a:xfrm>
            <a:prstGeom prst="rect">
              <a:avLst/>
            </a:prstGeom>
          </p:spPr>
        </p:pic>
      </p:grpSp>
    </p:spTree>
    <p:extLst>
      <p:ext uri="{BB962C8B-B14F-4D97-AF65-F5344CB8AC3E}">
        <p14:creationId xmlns:p14="http://schemas.microsoft.com/office/powerpoint/2010/main" val="31633557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I väntan på star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12E95181-D668-408E-AADB-D158117D3D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5914" y="2325933"/>
            <a:ext cx="7063587" cy="2174141"/>
          </a:xfrm>
          <a:prstGeom prst="rect">
            <a:avLst/>
          </a:prstGeom>
        </p:spPr>
      </p:pic>
    </p:spTree>
    <p:extLst>
      <p:ext uri="{BB962C8B-B14F-4D97-AF65-F5344CB8AC3E}">
        <p14:creationId xmlns:p14="http://schemas.microsoft.com/office/powerpoint/2010/main" val="6895579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1_Rubrikbild">
    <p:bg>
      <p:bgPr>
        <a:solidFill>
          <a:srgbClr val="141F46"/>
        </a:solidFill>
        <a:effectLst/>
      </p:bgPr>
    </p:bg>
    <p:spTree>
      <p:nvGrpSpPr>
        <p:cNvPr id="1" name=""/>
        <p:cNvGrpSpPr/>
        <p:nvPr/>
      </p:nvGrpSpPr>
      <p:grpSpPr>
        <a:xfrm>
          <a:off x="0" y="0"/>
          <a:ext cx="0" cy="0"/>
          <a:chOff x="0" y="0"/>
          <a:chExt cx="0" cy="0"/>
        </a:xfrm>
      </p:grpSpPr>
      <p:sp>
        <p:nvSpPr>
          <p:cNvPr id="236" name="Diabildsnummer"/>
          <p:cNvSpPr txBox="1">
            <a:spLocks noGrp="1"/>
          </p:cNvSpPr>
          <p:nvPr>
            <p:ph type="sldNum" sz="quarter" idx="2"/>
          </p:nvPr>
        </p:nvSpPr>
        <p:spPr>
          <a:xfrm>
            <a:off x="5892800" y="6172200"/>
            <a:ext cx="2844800" cy="36830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2816081"/>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Rubrik och Text">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340A6668-8C8A-4C43-8077-9E6380C919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8551" y="5877644"/>
            <a:ext cx="1169317" cy="542027"/>
          </a:xfrm>
          <a:prstGeom prst="rect">
            <a:avLst/>
          </a:prstGeom>
        </p:spPr>
      </p:pic>
      <p:sp>
        <p:nvSpPr>
          <p:cNvPr id="4" name="Platshållare för rubrik 1">
            <a:extLst>
              <a:ext uri="{FF2B5EF4-FFF2-40B4-BE49-F238E27FC236}">
                <a16:creationId xmlns:a16="http://schemas.microsoft.com/office/drawing/2014/main" id="{D398DDDF-94A1-4D4A-A345-D101E1A991F4}"/>
              </a:ext>
            </a:extLst>
          </p:cNvPr>
          <p:cNvSpPr>
            <a:spLocks noGrp="1"/>
          </p:cNvSpPr>
          <p:nvPr>
            <p:ph type="title"/>
          </p:nvPr>
        </p:nvSpPr>
        <p:spPr>
          <a:xfrm>
            <a:off x="838200" y="570865"/>
            <a:ext cx="10515600" cy="1325563"/>
          </a:xfrm>
          <a:prstGeom prst="rect">
            <a:avLst/>
          </a:prstGeom>
        </p:spPr>
        <p:txBody>
          <a:bodyPr vert="horz" lIns="91440" tIns="45720" rIns="91440" bIns="45720" rtlCol="0" anchor="ctr">
            <a:normAutofit/>
          </a:bodyPr>
          <a:lstStyle>
            <a:lvl1pPr>
              <a:defRPr sz="2400">
                <a:solidFill>
                  <a:schemeClr val="bg1"/>
                </a:solidFill>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41A8D4E-9CCD-41A3-8BA8-0521CCBB6E23}"/>
              </a:ext>
            </a:extLst>
          </p:cNvPr>
          <p:cNvSpPr>
            <a:spLocks noGrp="1"/>
          </p:cNvSpPr>
          <p:nvPr>
            <p:ph type="body" sz="quarter" idx="10"/>
          </p:nvPr>
        </p:nvSpPr>
        <p:spPr>
          <a:xfrm>
            <a:off x="846138" y="2092325"/>
            <a:ext cx="10567987" cy="4075113"/>
          </a:xfrm>
          <a:prstGeom prst="rect">
            <a:avLst/>
          </a:prstGeom>
        </p:spPr>
        <p:txBody>
          <a:bodyPr/>
          <a:lstStyle>
            <a:lvl1pPr algn="l">
              <a:buFont typeface="Arial" panose="020B0604020202020204" pitchFamily="34" charset="0"/>
              <a:buNone/>
              <a:defRPr>
                <a:solidFill>
                  <a:schemeClr val="bg1"/>
                </a:solidFill>
              </a:defRPr>
            </a:lvl1pPr>
            <a:lvl2pPr>
              <a:buNone/>
              <a:defRPr>
                <a:solidFill>
                  <a:schemeClr val="bg2"/>
                </a:solidFill>
              </a:defRPr>
            </a:lvl2pPr>
            <a:lvl3pPr>
              <a:buNone/>
              <a:defRPr>
                <a:solidFill>
                  <a:schemeClr val="bg2"/>
                </a:solidFill>
              </a:defRPr>
            </a:lvl3pPr>
            <a:lvl4pPr>
              <a:buNone/>
              <a:defRPr>
                <a:solidFill>
                  <a:schemeClr val="bg2"/>
                </a:solidFill>
              </a:defRPr>
            </a:lvl4pPr>
            <a:lvl5pPr>
              <a:buNone/>
              <a:defRPr>
                <a:solidFill>
                  <a:schemeClr val="bg2"/>
                </a:solidFill>
              </a:defRPr>
            </a:lvl5pPr>
          </a:lstStyle>
          <a:p>
            <a:pPr lvl="0"/>
            <a:r>
              <a:rPr lang="sv-SE" dirty="0"/>
              <a:t>Klicka här för att ändra format på bakgrundstexten</a:t>
            </a:r>
          </a:p>
          <a:p>
            <a:pPr lvl="0"/>
            <a:endParaRPr lang="sv-SE" dirty="0"/>
          </a:p>
        </p:txBody>
      </p:sp>
    </p:spTree>
    <p:extLst>
      <p:ext uri="{BB962C8B-B14F-4D97-AF65-F5344CB8AC3E}">
        <p14:creationId xmlns:p14="http://schemas.microsoft.com/office/powerpoint/2010/main" val="324418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Startbild">
    <p:spTree>
      <p:nvGrpSpPr>
        <p:cNvPr id="1" name=""/>
        <p:cNvGrpSpPr/>
        <p:nvPr/>
      </p:nvGrpSpPr>
      <p:grpSpPr>
        <a:xfrm>
          <a:off x="0" y="0"/>
          <a:ext cx="0" cy="0"/>
          <a:chOff x="0" y="0"/>
          <a:chExt cx="0" cy="0"/>
        </a:xfrm>
      </p:grpSpPr>
      <p:sp>
        <p:nvSpPr>
          <p:cNvPr id="8" name="Platshållare för text 12">
            <a:extLst>
              <a:ext uri="{FF2B5EF4-FFF2-40B4-BE49-F238E27FC236}">
                <a16:creationId xmlns:a16="http://schemas.microsoft.com/office/drawing/2014/main" id="{CAE62FEF-55B4-47B9-844F-70450DA1D696}"/>
              </a:ext>
            </a:extLst>
          </p:cNvPr>
          <p:cNvSpPr>
            <a:spLocks noGrp="1"/>
          </p:cNvSpPr>
          <p:nvPr>
            <p:ph type="body" sz="quarter" idx="11"/>
          </p:nvPr>
        </p:nvSpPr>
        <p:spPr>
          <a:xfrm>
            <a:off x="8426910" y="1916911"/>
            <a:ext cx="3083362" cy="2870200"/>
          </a:xfrm>
          <a:prstGeom prst="rect">
            <a:avLst/>
          </a:prstGeom>
        </p:spPr>
        <p:txBody>
          <a:bodyPr anchor="b"/>
          <a:lstStyle>
            <a:lvl1pPr marL="285750" indent="-285750" algn="l">
              <a:buFont typeface="Arial" panose="020B0604020202020204" pitchFamily="34" charset="0"/>
              <a:buNone/>
              <a:defRPr sz="1800">
                <a:solidFill>
                  <a:schemeClr val="bg1"/>
                </a:solidFill>
                <a:latin typeface="+mn-lt"/>
              </a:defRPr>
            </a:lvl1pPr>
          </a:lstStyle>
          <a:p>
            <a:pPr lvl="0"/>
            <a:r>
              <a:rPr lang="sv-SE"/>
              <a:t>Klicka här för att ändra format på bakgrundstexten</a:t>
            </a:r>
          </a:p>
        </p:txBody>
      </p:sp>
      <p:sp>
        <p:nvSpPr>
          <p:cNvPr id="11" name="Platshållare för text 12">
            <a:extLst>
              <a:ext uri="{FF2B5EF4-FFF2-40B4-BE49-F238E27FC236}">
                <a16:creationId xmlns:a16="http://schemas.microsoft.com/office/drawing/2014/main" id="{006DF4C5-92BF-41CD-8AB2-1C7743F47C4E}"/>
              </a:ext>
            </a:extLst>
          </p:cNvPr>
          <p:cNvSpPr>
            <a:spLocks noGrp="1"/>
          </p:cNvSpPr>
          <p:nvPr>
            <p:ph type="body" sz="quarter" idx="12"/>
          </p:nvPr>
        </p:nvSpPr>
        <p:spPr>
          <a:xfrm>
            <a:off x="1604991" y="1992465"/>
            <a:ext cx="4200931" cy="2870200"/>
          </a:xfrm>
          <a:prstGeom prst="rect">
            <a:avLst/>
          </a:prstGeom>
        </p:spPr>
        <p:txBody>
          <a:bodyPr anchor="t"/>
          <a:lstStyle>
            <a:lvl1pPr marL="285750" indent="-285750" algn="r">
              <a:buFont typeface="Arial" panose="020B0604020202020204" pitchFamily="34" charset="0"/>
              <a:buNone/>
              <a:defRPr sz="2400">
                <a:solidFill>
                  <a:schemeClr val="bg1"/>
                </a:solidFill>
                <a:latin typeface="+mn-lt"/>
              </a:defRPr>
            </a:lvl1pPr>
          </a:lstStyle>
          <a:p>
            <a:pPr lvl="0"/>
            <a:r>
              <a:rPr lang="sv-SE"/>
              <a:t>Klicka här för att ändra format på bakgrundstexten</a:t>
            </a:r>
          </a:p>
        </p:txBody>
      </p:sp>
      <p:cxnSp>
        <p:nvCxnSpPr>
          <p:cNvPr id="12" name="Rak koppling 11">
            <a:extLst>
              <a:ext uri="{FF2B5EF4-FFF2-40B4-BE49-F238E27FC236}">
                <a16:creationId xmlns:a16="http://schemas.microsoft.com/office/drawing/2014/main" id="{E437541D-3A4B-4FC4-A7C6-2060AC93236A}"/>
              </a:ext>
            </a:extLst>
          </p:cNvPr>
          <p:cNvCxnSpPr>
            <a:cxnSpLocks/>
          </p:cNvCxnSpPr>
          <p:nvPr userDrawn="1"/>
        </p:nvCxnSpPr>
        <p:spPr>
          <a:xfrm>
            <a:off x="6187361" y="1974942"/>
            <a:ext cx="0" cy="2877671"/>
          </a:xfrm>
          <a:prstGeom prst="line">
            <a:avLst/>
          </a:prstGeom>
          <a:ln w="19050">
            <a:solidFill>
              <a:schemeClr val="accent4"/>
            </a:solidFill>
          </a:ln>
        </p:spPr>
        <p:style>
          <a:lnRef idx="1">
            <a:schemeClr val="dk1"/>
          </a:lnRef>
          <a:fillRef idx="0">
            <a:schemeClr val="dk1"/>
          </a:fillRef>
          <a:effectRef idx="0">
            <a:schemeClr val="dk1"/>
          </a:effectRef>
          <a:fontRef idx="minor">
            <a:schemeClr val="tx1"/>
          </a:fontRef>
        </p:style>
      </p:cxnSp>
      <p:cxnSp>
        <p:nvCxnSpPr>
          <p:cNvPr id="13" name="Rak koppling 12">
            <a:extLst>
              <a:ext uri="{FF2B5EF4-FFF2-40B4-BE49-F238E27FC236}">
                <a16:creationId xmlns:a16="http://schemas.microsoft.com/office/drawing/2014/main" id="{9DFF69CF-FC06-4302-BD3B-7FF5DA855B94}"/>
              </a:ext>
            </a:extLst>
          </p:cNvPr>
          <p:cNvCxnSpPr>
            <a:cxnSpLocks/>
          </p:cNvCxnSpPr>
          <p:nvPr userDrawn="1"/>
        </p:nvCxnSpPr>
        <p:spPr>
          <a:xfrm>
            <a:off x="6010577" y="1980367"/>
            <a:ext cx="0" cy="2877671"/>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16" name="Bildobjekt 15">
            <a:extLst>
              <a:ext uri="{FF2B5EF4-FFF2-40B4-BE49-F238E27FC236}">
                <a16:creationId xmlns:a16="http://schemas.microsoft.com/office/drawing/2014/main" id="{7519B652-DB3D-4CEE-8819-995DEEBF2C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12077" y="2592927"/>
            <a:ext cx="5302871" cy="2474673"/>
          </a:xfrm>
          <a:prstGeom prst="rect">
            <a:avLst/>
          </a:prstGeom>
        </p:spPr>
      </p:pic>
    </p:spTree>
    <p:extLst>
      <p:ext uri="{BB962C8B-B14F-4D97-AF65-F5344CB8AC3E}">
        <p14:creationId xmlns:p14="http://schemas.microsoft.com/office/powerpoint/2010/main" val="1603187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09BE1A-A4D9-4343-9A5C-0C81CEAA681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DC7AF0-EED5-4DD7-AD49-39700F147AB2}"/>
              </a:ext>
            </a:extLst>
          </p:cNvPr>
          <p:cNvSpPr>
            <a:spLocks noGrp="1"/>
          </p:cNvSpPr>
          <p:nvPr>
            <p:ph idx="1"/>
          </p:nvPr>
        </p:nvSpPr>
        <p:spPr>
          <a:xfrm>
            <a:off x="838200" y="1825625"/>
            <a:ext cx="10515600" cy="432640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947140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C1543-0DBB-4055-9769-E2ADC31C2AD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5906517-40CE-40CE-A546-3C3DBA188D2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CC2069C-9C0E-43BE-9839-BD3326A8D5FE}"/>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389424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02FCB9-1D68-4A44-B330-FBB08A53274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9B62A96-CEC3-4F99-826B-BFA339F8CF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E4596BD-B5E6-4724-B0B1-ACF217571493}"/>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C1A5746-F8C0-4004-A797-FBCE22AB63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C359191F-0727-4F3F-BADE-9A299FFFF56D}"/>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2950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ubrik med punkter">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937A737E-9274-4152-A2C6-31C925CD561A}"/>
              </a:ext>
            </a:extLst>
          </p:cNvPr>
          <p:cNvSpPr>
            <a:spLocks noGrp="1"/>
          </p:cNvSpPr>
          <p:nvPr>
            <p:ph type="body" sz="quarter" idx="10"/>
          </p:nvPr>
        </p:nvSpPr>
        <p:spPr>
          <a:xfrm>
            <a:off x="1069041" y="1990351"/>
            <a:ext cx="2864128" cy="2878138"/>
          </a:xfrm>
          <a:prstGeom prst="rect">
            <a:avLst/>
          </a:prstGeom>
        </p:spPr>
        <p:txBody>
          <a:bodyPr anchor="ctr"/>
          <a:lstStyle>
            <a:lvl1pPr algn="r">
              <a:defRPr>
                <a:solidFill>
                  <a:schemeClr val="bg2"/>
                </a:solidFill>
              </a:defRPr>
            </a:lvl1pPr>
          </a:lstStyle>
          <a:p>
            <a:pPr lvl="0"/>
            <a:r>
              <a:rPr lang="sv-SE"/>
              <a:t>Klicka här</a:t>
            </a:r>
          </a:p>
        </p:txBody>
      </p:sp>
      <p:sp>
        <p:nvSpPr>
          <p:cNvPr id="13" name="Platshållare för text 12">
            <a:extLst>
              <a:ext uri="{FF2B5EF4-FFF2-40B4-BE49-F238E27FC236}">
                <a16:creationId xmlns:a16="http://schemas.microsoft.com/office/drawing/2014/main" id="{8B434883-0124-4793-A71D-42B31E355A19}"/>
              </a:ext>
            </a:extLst>
          </p:cNvPr>
          <p:cNvSpPr>
            <a:spLocks noGrp="1"/>
          </p:cNvSpPr>
          <p:nvPr>
            <p:ph type="body" sz="quarter" idx="11"/>
          </p:nvPr>
        </p:nvSpPr>
        <p:spPr>
          <a:xfrm>
            <a:off x="4638675" y="2024063"/>
            <a:ext cx="5749925" cy="2870200"/>
          </a:xfrm>
          <a:prstGeom prst="rect">
            <a:avLst/>
          </a:prstGeom>
        </p:spPr>
        <p:txBody>
          <a:bodyPr anchor="ctr"/>
          <a:lstStyle>
            <a:lvl1pPr marL="285750" indent="-285750" algn="l">
              <a:buFont typeface="Arial" panose="020B0604020202020204" pitchFamily="34" charset="0"/>
              <a:buChar char="•"/>
              <a:defRPr sz="2400">
                <a:solidFill>
                  <a:schemeClr val="bg1"/>
                </a:solidFill>
                <a:latin typeface="+mn-lt"/>
              </a:defRPr>
            </a:lvl1pPr>
          </a:lstStyle>
          <a:p>
            <a:pPr lvl="0"/>
            <a:r>
              <a:rPr lang="sv-SE"/>
              <a:t>Klicka här för att ändra format på bakgrundstexten</a:t>
            </a:r>
          </a:p>
          <a:p>
            <a:pPr lvl="0"/>
            <a:r>
              <a:rPr lang="sv-SE"/>
              <a:t>X</a:t>
            </a:r>
          </a:p>
          <a:p>
            <a:pPr lvl="0"/>
            <a:r>
              <a:rPr lang="sv-SE"/>
              <a:t>X</a:t>
            </a:r>
          </a:p>
          <a:p>
            <a:pPr lvl="0"/>
            <a:r>
              <a:rPr lang="sv-SE"/>
              <a:t>X</a:t>
            </a:r>
          </a:p>
          <a:p>
            <a:pPr lvl="0"/>
            <a:r>
              <a:rPr lang="sv-SE"/>
              <a:t>X</a:t>
            </a:r>
          </a:p>
        </p:txBody>
      </p:sp>
    </p:spTree>
    <p:extLst>
      <p:ext uri="{BB962C8B-B14F-4D97-AF65-F5344CB8AC3E}">
        <p14:creationId xmlns:p14="http://schemas.microsoft.com/office/powerpoint/2010/main" val="39459685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Rubrik med punkter">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937A737E-9274-4152-A2C6-31C925CD561A}"/>
              </a:ext>
            </a:extLst>
          </p:cNvPr>
          <p:cNvSpPr>
            <a:spLocks noGrp="1"/>
          </p:cNvSpPr>
          <p:nvPr>
            <p:ph type="body" sz="quarter" idx="10"/>
          </p:nvPr>
        </p:nvSpPr>
        <p:spPr>
          <a:xfrm>
            <a:off x="1069041" y="1990351"/>
            <a:ext cx="2864128" cy="2878138"/>
          </a:xfrm>
          <a:prstGeom prst="rect">
            <a:avLst/>
          </a:prstGeom>
        </p:spPr>
        <p:txBody>
          <a:bodyPr anchor="ctr"/>
          <a:lstStyle>
            <a:lvl1pPr algn="r">
              <a:defRPr>
                <a:solidFill>
                  <a:schemeClr val="bg2"/>
                </a:solidFill>
              </a:defRPr>
            </a:lvl1pPr>
          </a:lstStyle>
          <a:p>
            <a:pPr lvl="0"/>
            <a:r>
              <a:rPr lang="sv-SE" dirty="0"/>
              <a:t>Klicka här</a:t>
            </a:r>
          </a:p>
        </p:txBody>
      </p:sp>
      <p:sp>
        <p:nvSpPr>
          <p:cNvPr id="13" name="Platshållare för text 12">
            <a:extLst>
              <a:ext uri="{FF2B5EF4-FFF2-40B4-BE49-F238E27FC236}">
                <a16:creationId xmlns:a16="http://schemas.microsoft.com/office/drawing/2014/main" id="{8B434883-0124-4793-A71D-42B31E355A19}"/>
              </a:ext>
            </a:extLst>
          </p:cNvPr>
          <p:cNvSpPr>
            <a:spLocks noGrp="1"/>
          </p:cNvSpPr>
          <p:nvPr>
            <p:ph type="body" sz="quarter" idx="11"/>
          </p:nvPr>
        </p:nvSpPr>
        <p:spPr>
          <a:xfrm>
            <a:off x="4638675" y="2024063"/>
            <a:ext cx="5749925" cy="2870200"/>
          </a:xfrm>
          <a:prstGeom prst="rect">
            <a:avLst/>
          </a:prstGeom>
        </p:spPr>
        <p:txBody>
          <a:bodyPr anchor="ctr"/>
          <a:lstStyle>
            <a:lvl1pPr marL="285750" indent="-285750" algn="l">
              <a:buFont typeface="Arial" panose="020B0604020202020204" pitchFamily="34" charset="0"/>
              <a:buChar char="•"/>
              <a:defRPr sz="2400">
                <a:solidFill>
                  <a:schemeClr val="bg1"/>
                </a:solidFill>
                <a:latin typeface="+mn-lt"/>
              </a:defRPr>
            </a:lvl1pPr>
          </a:lstStyle>
          <a:p>
            <a:pPr lvl="0"/>
            <a:r>
              <a:rPr lang="sv-SE" dirty="0"/>
              <a:t>Klicka här för att ändra format på bakgrundstexten</a:t>
            </a:r>
          </a:p>
          <a:p>
            <a:pPr lvl="0"/>
            <a:r>
              <a:rPr lang="sv-SE" dirty="0"/>
              <a:t>X</a:t>
            </a:r>
          </a:p>
          <a:p>
            <a:pPr lvl="0"/>
            <a:r>
              <a:rPr lang="sv-SE" dirty="0"/>
              <a:t>X</a:t>
            </a:r>
          </a:p>
          <a:p>
            <a:pPr lvl="0"/>
            <a:r>
              <a:rPr lang="sv-SE" dirty="0"/>
              <a:t>X</a:t>
            </a:r>
          </a:p>
          <a:p>
            <a:pPr lvl="0"/>
            <a:r>
              <a:rPr lang="sv-SE" dirty="0"/>
              <a:t>X</a:t>
            </a:r>
          </a:p>
        </p:txBody>
      </p:sp>
      <p:pic>
        <p:nvPicPr>
          <p:cNvPr id="2" name="Bildobjekt 1">
            <a:extLst>
              <a:ext uri="{FF2B5EF4-FFF2-40B4-BE49-F238E27FC236}">
                <a16:creationId xmlns:a16="http://schemas.microsoft.com/office/drawing/2014/main" id="{D712BDBE-B7A7-3F54-8752-398DFAEE0A8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555941" y="5874599"/>
            <a:ext cx="1174538" cy="548118"/>
          </a:xfrm>
          <a:prstGeom prst="rect">
            <a:avLst/>
          </a:prstGeom>
        </p:spPr>
      </p:pic>
    </p:spTree>
    <p:extLst>
      <p:ext uri="{BB962C8B-B14F-4D97-AF65-F5344CB8AC3E}">
        <p14:creationId xmlns:p14="http://schemas.microsoft.com/office/powerpoint/2010/main" val="40160278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37B24-207B-4F82-8563-B78D622C1518}" type="datetimeFigureOut">
              <a:rPr lang="sv-SE" smtClean="0"/>
              <a:t>2025-04-11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4391F95F-387F-47FA-9AEC-417725C0E4E7}" type="slidenum">
              <a:rPr lang="sv-SE" smtClean="0"/>
              <a:t>‹#›</a:t>
            </a:fld>
            <a:endParaRPr lang="sv-SE"/>
          </a:p>
        </p:txBody>
      </p:sp>
    </p:spTree>
    <p:extLst>
      <p:ext uri="{BB962C8B-B14F-4D97-AF65-F5344CB8AC3E}">
        <p14:creationId xmlns:p14="http://schemas.microsoft.com/office/powerpoint/2010/main" val="14779261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Rubrik och punklista">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937A737E-9274-4152-A2C6-31C925CD561A}"/>
              </a:ext>
            </a:extLst>
          </p:cNvPr>
          <p:cNvSpPr>
            <a:spLocks noGrp="1"/>
          </p:cNvSpPr>
          <p:nvPr>
            <p:ph type="body" sz="quarter" idx="10"/>
          </p:nvPr>
        </p:nvSpPr>
        <p:spPr>
          <a:xfrm>
            <a:off x="1069041" y="1990351"/>
            <a:ext cx="2864128" cy="2878138"/>
          </a:xfrm>
          <a:prstGeom prst="rect">
            <a:avLst/>
          </a:prstGeom>
        </p:spPr>
        <p:txBody>
          <a:bodyPr anchor="ctr"/>
          <a:lstStyle>
            <a:lvl1pPr algn="r">
              <a:defRPr/>
            </a:lvl1pPr>
          </a:lstStyle>
          <a:p>
            <a:pPr lvl="0"/>
            <a:r>
              <a:rPr lang="sv-SE"/>
              <a:t>Klicka här</a:t>
            </a:r>
          </a:p>
        </p:txBody>
      </p:sp>
      <p:sp>
        <p:nvSpPr>
          <p:cNvPr id="13" name="Platshållare för text 12">
            <a:extLst>
              <a:ext uri="{FF2B5EF4-FFF2-40B4-BE49-F238E27FC236}">
                <a16:creationId xmlns:a16="http://schemas.microsoft.com/office/drawing/2014/main" id="{8B434883-0124-4793-A71D-42B31E355A19}"/>
              </a:ext>
            </a:extLst>
          </p:cNvPr>
          <p:cNvSpPr>
            <a:spLocks noGrp="1"/>
          </p:cNvSpPr>
          <p:nvPr>
            <p:ph type="body" sz="quarter" idx="11"/>
          </p:nvPr>
        </p:nvSpPr>
        <p:spPr>
          <a:xfrm>
            <a:off x="4638675" y="2024063"/>
            <a:ext cx="5749925" cy="2870200"/>
          </a:xfrm>
          <a:prstGeom prst="rect">
            <a:avLst/>
          </a:prstGeom>
        </p:spPr>
        <p:txBody>
          <a:bodyPr anchor="ctr"/>
          <a:lstStyle>
            <a:lvl1pPr marL="285750" indent="-285750" algn="l">
              <a:buFont typeface="Arial" panose="020B0604020202020204" pitchFamily="34" charset="0"/>
              <a:buChar char="•"/>
              <a:defRPr sz="1800">
                <a:solidFill>
                  <a:schemeClr val="accent6"/>
                </a:solidFill>
                <a:latin typeface="+mn-lt"/>
              </a:defRPr>
            </a:lvl1pPr>
          </a:lstStyle>
          <a:p>
            <a:pPr lvl="0"/>
            <a:r>
              <a:rPr lang="sv-SE"/>
              <a:t>Klicka här för att ändra format på bakgrundstexten</a:t>
            </a:r>
          </a:p>
          <a:p>
            <a:pPr lvl="0"/>
            <a:r>
              <a:rPr lang="sv-SE"/>
              <a:t>X</a:t>
            </a:r>
          </a:p>
          <a:p>
            <a:pPr lvl="0"/>
            <a:r>
              <a:rPr lang="sv-SE"/>
              <a:t>X</a:t>
            </a:r>
          </a:p>
          <a:p>
            <a:pPr lvl="0"/>
            <a:r>
              <a:rPr lang="sv-SE"/>
              <a:t>X</a:t>
            </a:r>
          </a:p>
          <a:p>
            <a:pPr lvl="0"/>
            <a:r>
              <a:rPr lang="sv-SE"/>
              <a:t>X</a:t>
            </a:r>
          </a:p>
        </p:txBody>
      </p:sp>
    </p:spTree>
    <p:extLst>
      <p:ext uri="{BB962C8B-B14F-4D97-AF65-F5344CB8AC3E}">
        <p14:creationId xmlns:p14="http://schemas.microsoft.com/office/powerpoint/2010/main" val="35955478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Fotobild">
    <p:spTree>
      <p:nvGrpSpPr>
        <p:cNvPr id="1" name=""/>
        <p:cNvGrpSpPr/>
        <p:nvPr/>
      </p:nvGrpSpPr>
      <p:grpSpPr>
        <a:xfrm>
          <a:off x="0" y="0"/>
          <a:ext cx="0" cy="0"/>
          <a:chOff x="0" y="0"/>
          <a:chExt cx="0" cy="0"/>
        </a:xfrm>
      </p:grpSpPr>
      <p:cxnSp>
        <p:nvCxnSpPr>
          <p:cNvPr id="4" name="Rak koppling 3">
            <a:extLst>
              <a:ext uri="{FF2B5EF4-FFF2-40B4-BE49-F238E27FC236}">
                <a16:creationId xmlns:a16="http://schemas.microsoft.com/office/drawing/2014/main" id="{45B116AF-BB6D-4793-89CC-5AF990BBDC5F}"/>
              </a:ext>
            </a:extLst>
          </p:cNvPr>
          <p:cNvCxnSpPr>
            <a:cxnSpLocks/>
          </p:cNvCxnSpPr>
          <p:nvPr userDrawn="1"/>
        </p:nvCxnSpPr>
        <p:spPr>
          <a:xfrm>
            <a:off x="753041" y="3435382"/>
            <a:ext cx="3880993" cy="0"/>
          </a:xfrm>
          <a:prstGeom prst="line">
            <a:avLst/>
          </a:prstGeom>
          <a:ln w="19050">
            <a:solidFill>
              <a:schemeClr val="accent4"/>
            </a:solidFill>
          </a:ln>
        </p:spPr>
        <p:style>
          <a:lnRef idx="1">
            <a:schemeClr val="dk1"/>
          </a:lnRef>
          <a:fillRef idx="0">
            <a:schemeClr val="dk1"/>
          </a:fillRef>
          <a:effectRef idx="0">
            <a:schemeClr val="dk1"/>
          </a:effectRef>
          <a:fontRef idx="minor">
            <a:schemeClr val="tx1"/>
          </a:fontRef>
        </p:style>
      </p:cxnSp>
      <p:sp>
        <p:nvSpPr>
          <p:cNvPr id="7" name="Platshållare för bild 6">
            <a:extLst>
              <a:ext uri="{FF2B5EF4-FFF2-40B4-BE49-F238E27FC236}">
                <a16:creationId xmlns:a16="http://schemas.microsoft.com/office/drawing/2014/main" id="{21629133-979F-4BA3-9F00-2F851E7728BE}"/>
              </a:ext>
            </a:extLst>
          </p:cNvPr>
          <p:cNvSpPr>
            <a:spLocks noGrp="1"/>
          </p:cNvSpPr>
          <p:nvPr>
            <p:ph type="pic" sz="quarter" idx="10"/>
          </p:nvPr>
        </p:nvSpPr>
        <p:spPr>
          <a:xfrm>
            <a:off x="6078538" y="1284193"/>
            <a:ext cx="5372100" cy="4289519"/>
          </a:xfrm>
          <a:prstGeom prst="rect">
            <a:avLst/>
          </a:prstGeom>
        </p:spPr>
        <p:txBody>
          <a:bodyPr/>
          <a:lstStyle>
            <a:lvl1pPr>
              <a:defRPr>
                <a:solidFill>
                  <a:schemeClr val="bg2"/>
                </a:solidFill>
              </a:defRPr>
            </a:lvl1pPr>
          </a:lstStyle>
          <a:p>
            <a:endParaRPr lang="sv-SE" dirty="0"/>
          </a:p>
        </p:txBody>
      </p:sp>
      <p:sp>
        <p:nvSpPr>
          <p:cNvPr id="9" name="Platshållare för text 8">
            <a:extLst>
              <a:ext uri="{FF2B5EF4-FFF2-40B4-BE49-F238E27FC236}">
                <a16:creationId xmlns:a16="http://schemas.microsoft.com/office/drawing/2014/main" id="{AB84624F-51F8-4295-BB52-A20487F886ED}"/>
              </a:ext>
            </a:extLst>
          </p:cNvPr>
          <p:cNvSpPr>
            <a:spLocks noGrp="1"/>
          </p:cNvSpPr>
          <p:nvPr>
            <p:ph type="body" sz="quarter" idx="11" hasCustomPrompt="1"/>
          </p:nvPr>
        </p:nvSpPr>
        <p:spPr>
          <a:xfrm>
            <a:off x="734086" y="1656966"/>
            <a:ext cx="3932044" cy="1711517"/>
          </a:xfrm>
          <a:prstGeom prst="rect">
            <a:avLst/>
          </a:prstGeom>
        </p:spPr>
        <p:txBody>
          <a:bodyPr anchor="ctr"/>
          <a:lstStyle>
            <a:lvl1pPr marL="0" indent="0" algn="ctr">
              <a:buNone/>
              <a:defRPr sz="3200" b="1">
                <a:solidFill>
                  <a:schemeClr val="bg2"/>
                </a:solidFill>
                <a:latin typeface="+mj-lt"/>
              </a:defRPr>
            </a:lvl1pPr>
          </a:lstStyle>
          <a:p>
            <a:pPr lvl="0"/>
            <a:r>
              <a:rPr lang="sv-SE" dirty="0"/>
              <a:t>Ruta för text</a:t>
            </a:r>
          </a:p>
        </p:txBody>
      </p:sp>
      <p:sp>
        <p:nvSpPr>
          <p:cNvPr id="10" name="Platshållare för text 8">
            <a:extLst>
              <a:ext uri="{FF2B5EF4-FFF2-40B4-BE49-F238E27FC236}">
                <a16:creationId xmlns:a16="http://schemas.microsoft.com/office/drawing/2014/main" id="{1FCE1A77-ED86-41FF-91C8-0CB76ADA0D86}"/>
              </a:ext>
            </a:extLst>
          </p:cNvPr>
          <p:cNvSpPr>
            <a:spLocks noGrp="1"/>
          </p:cNvSpPr>
          <p:nvPr>
            <p:ph type="body" sz="quarter" idx="12" hasCustomPrompt="1"/>
          </p:nvPr>
        </p:nvSpPr>
        <p:spPr>
          <a:xfrm>
            <a:off x="725115" y="3493540"/>
            <a:ext cx="3932044" cy="1741248"/>
          </a:xfrm>
          <a:prstGeom prst="rect">
            <a:avLst/>
          </a:prstGeom>
        </p:spPr>
        <p:txBody>
          <a:bodyPr anchor="ctr"/>
          <a:lstStyle>
            <a:lvl1pPr marL="0" indent="0" algn="ctr">
              <a:buNone/>
              <a:defRPr sz="3200" b="1">
                <a:solidFill>
                  <a:schemeClr val="bg2"/>
                </a:solidFill>
                <a:latin typeface="+mj-lt"/>
              </a:defRPr>
            </a:lvl1pPr>
          </a:lstStyle>
          <a:p>
            <a:pPr lvl="0"/>
            <a:r>
              <a:rPr lang="sv-SE" dirty="0"/>
              <a:t>Och här för mer text</a:t>
            </a:r>
          </a:p>
        </p:txBody>
      </p:sp>
    </p:spTree>
    <p:extLst>
      <p:ext uri="{BB962C8B-B14F-4D97-AF65-F5344CB8AC3E}">
        <p14:creationId xmlns:p14="http://schemas.microsoft.com/office/powerpoint/2010/main" val="11249412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Fotobild">
    <p:spTree>
      <p:nvGrpSpPr>
        <p:cNvPr id="1" name=""/>
        <p:cNvGrpSpPr/>
        <p:nvPr/>
      </p:nvGrpSpPr>
      <p:grpSpPr>
        <a:xfrm>
          <a:off x="0" y="0"/>
          <a:ext cx="0" cy="0"/>
          <a:chOff x="0" y="0"/>
          <a:chExt cx="0" cy="0"/>
        </a:xfrm>
      </p:grpSpPr>
      <p:cxnSp>
        <p:nvCxnSpPr>
          <p:cNvPr id="4" name="Rak koppling 3">
            <a:extLst>
              <a:ext uri="{FF2B5EF4-FFF2-40B4-BE49-F238E27FC236}">
                <a16:creationId xmlns:a16="http://schemas.microsoft.com/office/drawing/2014/main" id="{45B116AF-BB6D-4793-89CC-5AF990BBDC5F}"/>
              </a:ext>
            </a:extLst>
          </p:cNvPr>
          <p:cNvCxnSpPr>
            <a:cxnSpLocks/>
          </p:cNvCxnSpPr>
          <p:nvPr userDrawn="1"/>
        </p:nvCxnSpPr>
        <p:spPr>
          <a:xfrm>
            <a:off x="753041" y="3435382"/>
            <a:ext cx="3880993"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7" name="Platshållare för bild 6">
            <a:extLst>
              <a:ext uri="{FF2B5EF4-FFF2-40B4-BE49-F238E27FC236}">
                <a16:creationId xmlns:a16="http://schemas.microsoft.com/office/drawing/2014/main" id="{21629133-979F-4BA3-9F00-2F851E7728BE}"/>
              </a:ext>
            </a:extLst>
          </p:cNvPr>
          <p:cNvSpPr>
            <a:spLocks noGrp="1"/>
          </p:cNvSpPr>
          <p:nvPr>
            <p:ph type="pic" sz="quarter" idx="10"/>
          </p:nvPr>
        </p:nvSpPr>
        <p:spPr>
          <a:xfrm>
            <a:off x="6078538" y="1284193"/>
            <a:ext cx="5372100" cy="4289519"/>
          </a:xfrm>
          <a:prstGeom prst="rect">
            <a:avLst/>
          </a:prstGeom>
        </p:spPr>
        <p:txBody>
          <a:bodyPr/>
          <a:lstStyle/>
          <a:p>
            <a:endParaRPr lang="sv-SE" dirty="0"/>
          </a:p>
        </p:txBody>
      </p:sp>
      <p:sp>
        <p:nvSpPr>
          <p:cNvPr id="9" name="Platshållare för text 8">
            <a:extLst>
              <a:ext uri="{FF2B5EF4-FFF2-40B4-BE49-F238E27FC236}">
                <a16:creationId xmlns:a16="http://schemas.microsoft.com/office/drawing/2014/main" id="{AB84624F-51F8-4295-BB52-A20487F886ED}"/>
              </a:ext>
            </a:extLst>
          </p:cNvPr>
          <p:cNvSpPr>
            <a:spLocks noGrp="1"/>
          </p:cNvSpPr>
          <p:nvPr>
            <p:ph type="body" sz="quarter" idx="11" hasCustomPrompt="1"/>
          </p:nvPr>
        </p:nvSpPr>
        <p:spPr>
          <a:xfrm>
            <a:off x="734086" y="826522"/>
            <a:ext cx="3932044" cy="2541961"/>
          </a:xfrm>
          <a:prstGeom prst="rect">
            <a:avLst/>
          </a:prstGeom>
        </p:spPr>
        <p:txBody>
          <a:bodyPr anchor="ctr"/>
          <a:lstStyle>
            <a:lvl1pPr marL="0" indent="0" algn="ctr">
              <a:buNone/>
              <a:defRPr sz="3200" b="1">
                <a:solidFill>
                  <a:schemeClr val="bg1"/>
                </a:solidFill>
                <a:latin typeface="+mj-lt"/>
              </a:defRPr>
            </a:lvl1pPr>
          </a:lstStyle>
          <a:p>
            <a:pPr lvl="0"/>
            <a:r>
              <a:rPr lang="sv-SE" dirty="0"/>
              <a:t>Ruta för text</a:t>
            </a:r>
          </a:p>
        </p:txBody>
      </p:sp>
      <p:sp>
        <p:nvSpPr>
          <p:cNvPr id="10" name="Platshållare för text 8">
            <a:extLst>
              <a:ext uri="{FF2B5EF4-FFF2-40B4-BE49-F238E27FC236}">
                <a16:creationId xmlns:a16="http://schemas.microsoft.com/office/drawing/2014/main" id="{1FCE1A77-ED86-41FF-91C8-0CB76ADA0D86}"/>
              </a:ext>
            </a:extLst>
          </p:cNvPr>
          <p:cNvSpPr>
            <a:spLocks noGrp="1"/>
          </p:cNvSpPr>
          <p:nvPr>
            <p:ph type="body" sz="quarter" idx="12" hasCustomPrompt="1"/>
          </p:nvPr>
        </p:nvSpPr>
        <p:spPr>
          <a:xfrm>
            <a:off x="725115" y="3493539"/>
            <a:ext cx="3932044" cy="2541961"/>
          </a:xfrm>
          <a:prstGeom prst="rect">
            <a:avLst/>
          </a:prstGeom>
        </p:spPr>
        <p:txBody>
          <a:bodyPr anchor="ctr"/>
          <a:lstStyle>
            <a:lvl1pPr marL="0" indent="0" algn="ctr">
              <a:buNone/>
              <a:defRPr sz="3200" b="1">
                <a:solidFill>
                  <a:schemeClr val="bg1"/>
                </a:solidFill>
                <a:latin typeface="+mj-lt"/>
              </a:defRPr>
            </a:lvl1pPr>
          </a:lstStyle>
          <a:p>
            <a:pPr lvl="0"/>
            <a:r>
              <a:rPr lang="sv-SE" dirty="0"/>
              <a:t>Och här för mer text</a:t>
            </a:r>
          </a:p>
        </p:txBody>
      </p:sp>
    </p:spTree>
    <p:extLst>
      <p:ext uri="{BB962C8B-B14F-4D97-AF65-F5344CB8AC3E}">
        <p14:creationId xmlns:p14="http://schemas.microsoft.com/office/powerpoint/2010/main" val="40757032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Rubrik med punkter">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937A737E-9274-4152-A2C6-31C925CD561A}"/>
              </a:ext>
            </a:extLst>
          </p:cNvPr>
          <p:cNvSpPr>
            <a:spLocks noGrp="1"/>
          </p:cNvSpPr>
          <p:nvPr>
            <p:ph type="body" sz="quarter" idx="10"/>
          </p:nvPr>
        </p:nvSpPr>
        <p:spPr>
          <a:xfrm>
            <a:off x="1069041" y="1990351"/>
            <a:ext cx="2864128" cy="2878138"/>
          </a:xfrm>
          <a:prstGeom prst="rect">
            <a:avLst/>
          </a:prstGeom>
        </p:spPr>
        <p:txBody>
          <a:bodyPr anchor="ctr"/>
          <a:lstStyle>
            <a:lvl1pPr algn="r">
              <a:defRPr>
                <a:solidFill>
                  <a:schemeClr val="bg2"/>
                </a:solidFill>
              </a:defRPr>
            </a:lvl1pPr>
          </a:lstStyle>
          <a:p>
            <a:pPr lvl="0"/>
            <a:r>
              <a:rPr lang="sv-SE" dirty="0"/>
              <a:t>Klicka här</a:t>
            </a:r>
          </a:p>
        </p:txBody>
      </p:sp>
      <p:sp>
        <p:nvSpPr>
          <p:cNvPr id="13" name="Platshållare för text 12">
            <a:extLst>
              <a:ext uri="{FF2B5EF4-FFF2-40B4-BE49-F238E27FC236}">
                <a16:creationId xmlns:a16="http://schemas.microsoft.com/office/drawing/2014/main" id="{8B434883-0124-4793-A71D-42B31E355A19}"/>
              </a:ext>
            </a:extLst>
          </p:cNvPr>
          <p:cNvSpPr>
            <a:spLocks noGrp="1"/>
          </p:cNvSpPr>
          <p:nvPr>
            <p:ph type="body" sz="quarter" idx="11"/>
          </p:nvPr>
        </p:nvSpPr>
        <p:spPr>
          <a:xfrm>
            <a:off x="4638675" y="2024063"/>
            <a:ext cx="5749925" cy="2870200"/>
          </a:xfrm>
          <a:prstGeom prst="rect">
            <a:avLst/>
          </a:prstGeom>
        </p:spPr>
        <p:txBody>
          <a:bodyPr anchor="ctr"/>
          <a:lstStyle>
            <a:lvl1pPr marL="285750" indent="-285750" algn="l">
              <a:buFont typeface="Arial" panose="020B0604020202020204" pitchFamily="34" charset="0"/>
              <a:buChar char="•"/>
              <a:defRPr sz="2400">
                <a:solidFill>
                  <a:schemeClr val="bg1"/>
                </a:solidFill>
                <a:latin typeface="+mn-lt"/>
              </a:defRPr>
            </a:lvl1pPr>
          </a:lstStyle>
          <a:p>
            <a:pPr lvl="0"/>
            <a:r>
              <a:rPr lang="sv-SE" dirty="0"/>
              <a:t>Klicka här för att ändra format på bakgrundstexten</a:t>
            </a:r>
          </a:p>
          <a:p>
            <a:pPr lvl="0"/>
            <a:r>
              <a:rPr lang="sv-SE" dirty="0"/>
              <a:t>X</a:t>
            </a:r>
          </a:p>
          <a:p>
            <a:pPr lvl="0"/>
            <a:r>
              <a:rPr lang="sv-SE" dirty="0"/>
              <a:t>X</a:t>
            </a:r>
          </a:p>
          <a:p>
            <a:pPr lvl="0"/>
            <a:r>
              <a:rPr lang="sv-SE" dirty="0"/>
              <a:t>X</a:t>
            </a:r>
          </a:p>
          <a:p>
            <a:pPr lvl="0"/>
            <a:r>
              <a:rPr lang="sv-SE" dirty="0"/>
              <a:t>X</a:t>
            </a:r>
          </a:p>
        </p:txBody>
      </p:sp>
    </p:spTree>
    <p:extLst>
      <p:ext uri="{BB962C8B-B14F-4D97-AF65-F5344CB8AC3E}">
        <p14:creationId xmlns:p14="http://schemas.microsoft.com/office/powerpoint/2010/main" val="21313904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om bild för ikoner etc">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3633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BD7CF8-A34B-924F-A261-136E3FBFE4E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D243B58-AFA2-613F-E1B1-DA4E61DD2933}"/>
              </a:ext>
            </a:extLst>
          </p:cNvPr>
          <p:cNvSpPr>
            <a:spLocks noGrp="1"/>
          </p:cNvSpPr>
          <p:nvPr>
            <p:ph type="dt" sz="half" idx="10"/>
          </p:nvPr>
        </p:nvSpPr>
        <p:spPr/>
        <p:txBody>
          <a:bodyPr/>
          <a:lstStyle/>
          <a:p>
            <a:fld id="{953F287D-151C-47A6-AE2A-2749C27489D0}" type="datetimeFigureOut">
              <a:rPr lang="sv-SE" smtClean="0"/>
              <a:t>2025-04-11</a:t>
            </a:fld>
            <a:endParaRPr lang="sv-SE"/>
          </a:p>
        </p:txBody>
      </p:sp>
      <p:sp>
        <p:nvSpPr>
          <p:cNvPr id="4" name="Platshållare för sidfot 3">
            <a:extLst>
              <a:ext uri="{FF2B5EF4-FFF2-40B4-BE49-F238E27FC236}">
                <a16:creationId xmlns:a16="http://schemas.microsoft.com/office/drawing/2014/main" id="{07233363-B08A-D2AF-1A76-2417543EA70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F1B63E6-017E-55F4-AE9B-6B21F61CEF36}"/>
              </a:ext>
            </a:extLst>
          </p:cNvPr>
          <p:cNvSpPr>
            <a:spLocks noGrp="1"/>
          </p:cNvSpPr>
          <p:nvPr>
            <p:ph type="sldNum" sz="quarter" idx="12"/>
          </p:nvPr>
        </p:nvSpPr>
        <p:spPr/>
        <p:txBody>
          <a:bodyPr/>
          <a:lstStyle/>
          <a:p>
            <a:fld id="{1435148F-85A9-4CA3-9112-AC1C9FA48001}" type="slidenum">
              <a:rPr lang="sv-SE" smtClean="0"/>
              <a:t>‹#›</a:t>
            </a:fld>
            <a:endParaRPr lang="sv-SE"/>
          </a:p>
        </p:txBody>
      </p:sp>
    </p:spTree>
    <p:extLst>
      <p:ext uri="{BB962C8B-B14F-4D97-AF65-F5344CB8AC3E}">
        <p14:creationId xmlns:p14="http://schemas.microsoft.com/office/powerpoint/2010/main" val="25741162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09BE1A-A4D9-4343-9A5C-0C81CEAA681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DC7AF0-EED5-4DD7-AD49-39700F147AB2}"/>
              </a:ext>
            </a:extLst>
          </p:cNvPr>
          <p:cNvSpPr>
            <a:spLocks noGrp="1"/>
          </p:cNvSpPr>
          <p:nvPr>
            <p:ph idx="1"/>
          </p:nvPr>
        </p:nvSpPr>
        <p:spPr>
          <a:xfrm>
            <a:off x="838200" y="1825625"/>
            <a:ext cx="10515600" cy="432640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64238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C1543-0DBB-4055-9769-E2ADC31C2AD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5906517-40CE-40CE-A546-3C3DBA188D2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CC2069C-9C0E-43BE-9839-BD3326A8D5FE}"/>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19722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12" name="Bildobjekt 11" descr="En bild som visar klocka, tecken, ritning&#10;&#10;Automatiskt genererad beskrivning">
            <a:extLst>
              <a:ext uri="{FF2B5EF4-FFF2-40B4-BE49-F238E27FC236}">
                <a16:creationId xmlns:a16="http://schemas.microsoft.com/office/drawing/2014/main" id="{DB489D2A-E273-45BD-8F53-05C2C7296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200" y="6048824"/>
            <a:ext cx="1322094" cy="616977"/>
          </a:xfrm>
          <a:prstGeom prst="rect">
            <a:avLst/>
          </a:prstGeom>
        </p:spPr>
      </p:pic>
      <p:sp>
        <p:nvSpPr>
          <p:cNvPr id="14" name="Platshållare för text 13">
            <a:extLst>
              <a:ext uri="{FF2B5EF4-FFF2-40B4-BE49-F238E27FC236}">
                <a16:creationId xmlns:a16="http://schemas.microsoft.com/office/drawing/2014/main" id="{A6489E46-EA88-4E7A-B77D-B29997158974}"/>
              </a:ext>
            </a:extLst>
          </p:cNvPr>
          <p:cNvSpPr>
            <a:spLocks noGrp="1"/>
          </p:cNvSpPr>
          <p:nvPr>
            <p:ph type="body" sz="quarter" idx="10" hasCustomPrompt="1"/>
          </p:nvPr>
        </p:nvSpPr>
        <p:spPr>
          <a:xfrm>
            <a:off x="232775" y="436310"/>
            <a:ext cx="2126027" cy="2166938"/>
          </a:xfrm>
        </p:spPr>
        <p:txBody>
          <a:bodyPr>
            <a:noAutofit/>
          </a:bodyPr>
          <a:lstStyle>
            <a:lvl1pPr marL="0" indent="0">
              <a:buFontTx/>
              <a:buNone/>
              <a:defRPr sz="2000">
                <a:latin typeface="+mj-lt"/>
              </a:defRPr>
            </a:lvl1pPr>
            <a:lvl2pPr marL="457200" indent="0">
              <a:buFontTx/>
              <a:buNone/>
              <a:defRPr sz="2000">
                <a:latin typeface="+mj-lt"/>
              </a:defRPr>
            </a:lvl2pPr>
            <a:lvl3pPr marL="914400" indent="0">
              <a:buFontTx/>
              <a:buNone/>
              <a:defRPr sz="2000">
                <a:latin typeface="+mj-lt"/>
              </a:defRPr>
            </a:lvl3pPr>
            <a:lvl4pPr marL="1371600" indent="0">
              <a:buFontTx/>
              <a:buNone/>
              <a:defRPr sz="2000">
                <a:latin typeface="+mj-lt"/>
              </a:defRPr>
            </a:lvl4pPr>
            <a:lvl5pPr marL="1828800" indent="0">
              <a:buFontTx/>
              <a:buNone/>
              <a:defRPr sz="2000">
                <a:latin typeface="+mj-lt"/>
              </a:defRPr>
            </a:lvl5pPr>
          </a:lstStyle>
          <a:p>
            <a:pPr lvl="0"/>
            <a:r>
              <a:rPr lang="sv-SE"/>
              <a:t>Rubrik på föredraget kan inf</a:t>
            </a:r>
          </a:p>
        </p:txBody>
      </p:sp>
      <p:sp>
        <p:nvSpPr>
          <p:cNvPr id="18" name="Platshållare för text 17">
            <a:extLst>
              <a:ext uri="{FF2B5EF4-FFF2-40B4-BE49-F238E27FC236}">
                <a16:creationId xmlns:a16="http://schemas.microsoft.com/office/drawing/2014/main" id="{1F09F7FA-1F15-4B89-8F8E-549DDCBF85AC}"/>
              </a:ext>
            </a:extLst>
          </p:cNvPr>
          <p:cNvSpPr>
            <a:spLocks noGrp="1"/>
          </p:cNvSpPr>
          <p:nvPr>
            <p:ph type="body" sz="quarter" idx="11" hasCustomPrompt="1"/>
          </p:nvPr>
        </p:nvSpPr>
        <p:spPr>
          <a:xfrm>
            <a:off x="262087" y="4968310"/>
            <a:ext cx="2102539" cy="1444140"/>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200" b="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a:ln>
                  <a:noFill/>
                </a:ln>
                <a:solidFill>
                  <a:prstClr val="black">
                    <a:lumMod val="75000"/>
                    <a:lumOff val="25000"/>
                  </a:prstClr>
                </a:solidFill>
                <a:effectLst/>
                <a:uLnTx/>
                <a:uFillTx/>
                <a:latin typeface="+mn-lt"/>
                <a:ea typeface="+mn-ea"/>
                <a:cs typeface="+mn-cs"/>
              </a:rPr>
              <a:t>Namn på föredragshållaren</a:t>
            </a:r>
            <a:br>
              <a:rPr kumimoji="0" lang="sv-SE" sz="1200" b="0" i="0" u="none" strike="noStrike" kern="0" cap="none" spc="0" normalizeH="0" baseline="0" noProof="0">
                <a:ln>
                  <a:noFill/>
                </a:ln>
                <a:solidFill>
                  <a:prstClr val="black">
                    <a:lumMod val="75000"/>
                    <a:lumOff val="25000"/>
                  </a:prstClr>
                </a:solidFill>
                <a:effectLst/>
                <a:uLnTx/>
                <a:uFillTx/>
                <a:latin typeface="+mn-lt"/>
                <a:ea typeface="+mn-ea"/>
                <a:cs typeface="+mn-cs"/>
              </a:rPr>
            </a:br>
            <a:r>
              <a:rPr kumimoji="0" lang="sv-SE" sz="1200" b="0" i="0" u="none" strike="noStrike" kern="0" cap="none" spc="0" normalizeH="0" baseline="0" noProof="0">
                <a:ln>
                  <a:noFill/>
                </a:ln>
                <a:solidFill>
                  <a:prstClr val="black">
                    <a:lumMod val="75000"/>
                    <a:lumOff val="25000"/>
                  </a:prstClr>
                </a:solidFill>
                <a:effectLst/>
                <a:uLnTx/>
                <a:uFillTx/>
                <a:latin typeface="+mn-lt"/>
                <a:ea typeface="+mn-ea"/>
                <a:cs typeface="+mn-cs"/>
              </a:rPr>
              <a:t>Titel</a:t>
            </a:r>
            <a:br>
              <a:rPr kumimoji="0" lang="sv-SE" sz="1200" b="0" i="0" u="none" strike="noStrike" kern="0" cap="none" spc="0" normalizeH="0" baseline="0" noProof="0">
                <a:ln>
                  <a:noFill/>
                </a:ln>
                <a:solidFill>
                  <a:prstClr val="black">
                    <a:lumMod val="75000"/>
                    <a:lumOff val="25000"/>
                  </a:prstClr>
                </a:solidFill>
                <a:effectLst/>
                <a:uLnTx/>
                <a:uFillTx/>
                <a:latin typeface="+mn-lt"/>
                <a:ea typeface="+mn-ea"/>
                <a:cs typeface="+mn-cs"/>
              </a:rPr>
            </a:br>
            <a:r>
              <a:rPr kumimoji="0" lang="sv-SE" sz="1200" b="0" i="0" u="none" strike="noStrike" kern="0" cap="none" spc="0" normalizeH="0" baseline="0" noProof="0">
                <a:ln>
                  <a:noFill/>
                </a:ln>
                <a:solidFill>
                  <a:prstClr val="black">
                    <a:lumMod val="75000"/>
                    <a:lumOff val="25000"/>
                  </a:prstClr>
                </a:solidFill>
                <a:effectLst/>
                <a:uLnTx/>
                <a:uFillTx/>
                <a:latin typeface="+mn-lt"/>
                <a:ea typeface="+mn-ea"/>
                <a:cs typeface="+mn-cs"/>
              </a:rPr>
              <a:t>Regionalt Donationscentrum </a:t>
            </a:r>
            <a:br>
              <a:rPr kumimoji="0" lang="sv-SE" sz="1200" b="0" i="0" u="none" strike="noStrike" kern="0" cap="none" spc="0" normalizeH="0" baseline="0" noProof="0">
                <a:ln>
                  <a:noFill/>
                </a:ln>
                <a:solidFill>
                  <a:prstClr val="black">
                    <a:lumMod val="75000"/>
                    <a:lumOff val="25000"/>
                  </a:prstClr>
                </a:solidFill>
                <a:effectLst/>
                <a:uLnTx/>
                <a:uFillTx/>
                <a:latin typeface="+mn-lt"/>
                <a:ea typeface="+mn-ea"/>
                <a:cs typeface="+mn-cs"/>
              </a:rPr>
            </a:br>
            <a:r>
              <a:rPr kumimoji="0" lang="sv-SE" sz="1200" b="0" i="0" u="none" strike="noStrike" kern="0" cap="none" spc="0" normalizeH="0" baseline="0" noProof="0">
                <a:ln>
                  <a:noFill/>
                </a:ln>
                <a:solidFill>
                  <a:prstClr val="black">
                    <a:lumMod val="75000"/>
                    <a:lumOff val="25000"/>
                  </a:prstClr>
                </a:solidFill>
                <a:effectLst/>
                <a:uLnTx/>
                <a:uFillTx/>
                <a:latin typeface="+mn-lt"/>
                <a:ea typeface="+mn-ea"/>
                <a:cs typeface="+mn-cs"/>
              </a:rPr>
              <a:t>Stockholm Gotland </a:t>
            </a:r>
          </a:p>
          <a:p>
            <a:pPr lvl="0"/>
            <a:endParaRPr lang="sv-SE"/>
          </a:p>
        </p:txBody>
      </p:sp>
      <p:pic>
        <p:nvPicPr>
          <p:cNvPr id="11" name="Bildobjekt 10" descr="En bild som visar ritning&#10;&#10;Automatiskt genererad beskrivning">
            <a:extLst>
              <a:ext uri="{FF2B5EF4-FFF2-40B4-BE49-F238E27FC236}">
                <a16:creationId xmlns:a16="http://schemas.microsoft.com/office/drawing/2014/main" id="{4AE045AB-5FF7-46B8-9D95-776402C73BCF}"/>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5442" r="15183"/>
          <a:stretch/>
        </p:blipFill>
        <p:spPr>
          <a:xfrm>
            <a:off x="2516591" y="-2221"/>
            <a:ext cx="9677400" cy="6858000"/>
          </a:xfrm>
          <a:prstGeom prst="rect">
            <a:avLst/>
          </a:prstGeom>
        </p:spPr>
      </p:pic>
      <p:pic>
        <p:nvPicPr>
          <p:cNvPr id="13" name="Bildobjekt 12" descr="En bild som visar ritning, ljus&#10;&#10;Automatiskt genererad beskrivning">
            <a:extLst>
              <a:ext uri="{FF2B5EF4-FFF2-40B4-BE49-F238E27FC236}">
                <a16:creationId xmlns:a16="http://schemas.microsoft.com/office/drawing/2014/main" id="{ED45F454-D23B-4292-82A8-07CB15E334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1835" y="284354"/>
            <a:ext cx="6603381" cy="6603381"/>
          </a:xfrm>
          <a:prstGeom prst="rect">
            <a:avLst/>
          </a:prstGeom>
        </p:spPr>
      </p:pic>
    </p:spTree>
    <p:extLst>
      <p:ext uri="{BB962C8B-B14F-4D97-AF65-F5344CB8AC3E}">
        <p14:creationId xmlns:p14="http://schemas.microsoft.com/office/powerpoint/2010/main" val="31509596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9920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09BE1A-A4D9-4343-9A5C-0C81CEAA681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DC7AF0-EED5-4DD7-AD49-39700F147AB2}"/>
              </a:ext>
            </a:extLst>
          </p:cNvPr>
          <p:cNvSpPr>
            <a:spLocks noGrp="1"/>
          </p:cNvSpPr>
          <p:nvPr>
            <p:ph idx="1"/>
          </p:nvPr>
        </p:nvSpPr>
        <p:spPr>
          <a:xfrm>
            <a:off x="838200" y="1825625"/>
            <a:ext cx="10515600" cy="432640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718987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C1543-0DBB-4055-9769-E2ADC31C2AD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5906517-40CE-40CE-A546-3C3DBA188D2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CC2069C-9C0E-43BE-9839-BD3326A8D5FE}"/>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186116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pic>
        <p:nvPicPr>
          <p:cNvPr id="12" name="Bildobjekt 11" descr="En bild som visar klocka, tecken, ritning&#10;&#10;Automatiskt genererad beskrivning">
            <a:extLst>
              <a:ext uri="{FF2B5EF4-FFF2-40B4-BE49-F238E27FC236}">
                <a16:creationId xmlns:a16="http://schemas.microsoft.com/office/drawing/2014/main" id="{DB489D2A-E273-45BD-8F53-05C2C7296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200" y="6048824"/>
            <a:ext cx="1322094" cy="616977"/>
          </a:xfrm>
          <a:prstGeom prst="rect">
            <a:avLst/>
          </a:prstGeom>
        </p:spPr>
      </p:pic>
      <p:sp>
        <p:nvSpPr>
          <p:cNvPr id="14" name="Platshållare för text 13">
            <a:extLst>
              <a:ext uri="{FF2B5EF4-FFF2-40B4-BE49-F238E27FC236}">
                <a16:creationId xmlns:a16="http://schemas.microsoft.com/office/drawing/2014/main" id="{A6489E46-EA88-4E7A-B77D-B29997158974}"/>
              </a:ext>
            </a:extLst>
          </p:cNvPr>
          <p:cNvSpPr>
            <a:spLocks noGrp="1"/>
          </p:cNvSpPr>
          <p:nvPr>
            <p:ph type="body" sz="quarter" idx="10" hasCustomPrompt="1"/>
          </p:nvPr>
        </p:nvSpPr>
        <p:spPr>
          <a:xfrm>
            <a:off x="232775" y="413732"/>
            <a:ext cx="2126027" cy="2166938"/>
          </a:xfrm>
        </p:spPr>
        <p:txBody>
          <a:bodyPr>
            <a:noAutofit/>
          </a:bodyPr>
          <a:lstStyle>
            <a:lvl1pPr marL="0" indent="0">
              <a:buFontTx/>
              <a:buNone/>
              <a:defRPr sz="2000">
                <a:latin typeface="+mj-lt"/>
              </a:defRPr>
            </a:lvl1pPr>
            <a:lvl2pPr marL="457200" indent="0">
              <a:buFontTx/>
              <a:buNone/>
              <a:defRPr sz="2000">
                <a:latin typeface="+mj-lt"/>
              </a:defRPr>
            </a:lvl2pPr>
            <a:lvl3pPr marL="914400" indent="0">
              <a:buFontTx/>
              <a:buNone/>
              <a:defRPr sz="2000">
                <a:latin typeface="+mj-lt"/>
              </a:defRPr>
            </a:lvl3pPr>
            <a:lvl4pPr marL="1371600" indent="0">
              <a:buFontTx/>
              <a:buNone/>
              <a:defRPr sz="2000">
                <a:latin typeface="+mj-lt"/>
              </a:defRPr>
            </a:lvl4pPr>
            <a:lvl5pPr marL="1828800" indent="0">
              <a:buFontTx/>
              <a:buNone/>
              <a:defRPr sz="2000">
                <a:latin typeface="+mj-lt"/>
              </a:defRPr>
            </a:lvl5pPr>
          </a:lstStyle>
          <a:p>
            <a:pPr lvl="0"/>
            <a:r>
              <a:rPr lang="sv-SE"/>
              <a:t>Rubrik på föredraget kan infogas här</a:t>
            </a:r>
          </a:p>
        </p:txBody>
      </p:sp>
      <p:sp>
        <p:nvSpPr>
          <p:cNvPr id="18" name="Platshållare för text 17">
            <a:extLst>
              <a:ext uri="{FF2B5EF4-FFF2-40B4-BE49-F238E27FC236}">
                <a16:creationId xmlns:a16="http://schemas.microsoft.com/office/drawing/2014/main" id="{1F09F7FA-1F15-4B89-8F8E-549DDCBF85AC}"/>
              </a:ext>
            </a:extLst>
          </p:cNvPr>
          <p:cNvSpPr>
            <a:spLocks noGrp="1"/>
          </p:cNvSpPr>
          <p:nvPr>
            <p:ph type="body" sz="quarter" idx="11" hasCustomPrompt="1"/>
          </p:nvPr>
        </p:nvSpPr>
        <p:spPr>
          <a:xfrm>
            <a:off x="262087" y="4968310"/>
            <a:ext cx="2102539" cy="1444140"/>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200" b="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a:ln>
                  <a:noFill/>
                </a:ln>
                <a:solidFill>
                  <a:prstClr val="black">
                    <a:lumMod val="75000"/>
                    <a:lumOff val="25000"/>
                  </a:prstClr>
                </a:solidFill>
                <a:effectLst/>
                <a:uLnTx/>
                <a:uFillTx/>
                <a:latin typeface="+mn-lt"/>
                <a:ea typeface="+mn-ea"/>
                <a:cs typeface="+mn-cs"/>
              </a:rPr>
              <a:t>Namn på föredragshållaren</a:t>
            </a:r>
            <a:br>
              <a:rPr kumimoji="0" lang="sv-SE" sz="1200" b="0" i="0" u="none" strike="noStrike" kern="0" cap="none" spc="0" normalizeH="0" baseline="0" noProof="0">
                <a:ln>
                  <a:noFill/>
                </a:ln>
                <a:solidFill>
                  <a:prstClr val="black">
                    <a:lumMod val="75000"/>
                    <a:lumOff val="25000"/>
                  </a:prstClr>
                </a:solidFill>
                <a:effectLst/>
                <a:uLnTx/>
                <a:uFillTx/>
                <a:latin typeface="+mn-lt"/>
                <a:ea typeface="+mn-ea"/>
                <a:cs typeface="+mn-cs"/>
              </a:rPr>
            </a:br>
            <a:r>
              <a:rPr kumimoji="0" lang="sv-SE" sz="1200" b="0" i="0" u="none" strike="noStrike" kern="0" cap="none" spc="0" normalizeH="0" baseline="0" noProof="0">
                <a:ln>
                  <a:noFill/>
                </a:ln>
                <a:solidFill>
                  <a:prstClr val="black">
                    <a:lumMod val="75000"/>
                    <a:lumOff val="25000"/>
                  </a:prstClr>
                </a:solidFill>
                <a:effectLst/>
                <a:uLnTx/>
                <a:uFillTx/>
                <a:latin typeface="+mn-lt"/>
                <a:ea typeface="+mn-ea"/>
                <a:cs typeface="+mn-cs"/>
              </a:rPr>
              <a:t>Titel</a:t>
            </a:r>
            <a:br>
              <a:rPr kumimoji="0" lang="sv-SE" sz="1200" b="0" i="0" u="none" strike="noStrike" kern="0" cap="none" spc="0" normalizeH="0" baseline="0" noProof="0">
                <a:ln>
                  <a:noFill/>
                </a:ln>
                <a:solidFill>
                  <a:prstClr val="black">
                    <a:lumMod val="75000"/>
                    <a:lumOff val="25000"/>
                  </a:prstClr>
                </a:solidFill>
                <a:effectLst/>
                <a:uLnTx/>
                <a:uFillTx/>
                <a:latin typeface="+mn-lt"/>
                <a:ea typeface="+mn-ea"/>
                <a:cs typeface="+mn-cs"/>
              </a:rPr>
            </a:br>
            <a:r>
              <a:rPr kumimoji="0" lang="sv-SE" sz="1200" b="0" i="0" u="none" strike="noStrike" kern="0" cap="none" spc="0" normalizeH="0" baseline="0" noProof="0">
                <a:ln>
                  <a:noFill/>
                </a:ln>
                <a:solidFill>
                  <a:prstClr val="black">
                    <a:lumMod val="75000"/>
                    <a:lumOff val="25000"/>
                  </a:prstClr>
                </a:solidFill>
                <a:effectLst/>
                <a:uLnTx/>
                <a:uFillTx/>
                <a:latin typeface="+mn-lt"/>
                <a:ea typeface="+mn-ea"/>
                <a:cs typeface="+mn-cs"/>
              </a:rPr>
              <a:t>Regionalt Donationscentrum </a:t>
            </a:r>
            <a:br>
              <a:rPr kumimoji="0" lang="sv-SE" sz="1200" b="0" i="0" u="none" strike="noStrike" kern="0" cap="none" spc="0" normalizeH="0" baseline="0" noProof="0">
                <a:ln>
                  <a:noFill/>
                </a:ln>
                <a:solidFill>
                  <a:prstClr val="black">
                    <a:lumMod val="75000"/>
                    <a:lumOff val="25000"/>
                  </a:prstClr>
                </a:solidFill>
                <a:effectLst/>
                <a:uLnTx/>
                <a:uFillTx/>
                <a:latin typeface="+mn-lt"/>
                <a:ea typeface="+mn-ea"/>
                <a:cs typeface="+mn-cs"/>
              </a:rPr>
            </a:br>
            <a:r>
              <a:rPr kumimoji="0" lang="sv-SE" sz="1200" b="0" i="0" u="none" strike="noStrike" kern="0" cap="none" spc="0" normalizeH="0" baseline="0" noProof="0">
                <a:ln>
                  <a:noFill/>
                </a:ln>
                <a:solidFill>
                  <a:prstClr val="black">
                    <a:lumMod val="75000"/>
                    <a:lumOff val="25000"/>
                  </a:prstClr>
                </a:solidFill>
                <a:effectLst/>
                <a:uLnTx/>
                <a:uFillTx/>
                <a:latin typeface="+mn-lt"/>
                <a:ea typeface="+mn-ea"/>
                <a:cs typeface="+mn-cs"/>
              </a:rPr>
              <a:t>Stockholm Gotland </a:t>
            </a:r>
          </a:p>
          <a:p>
            <a:pPr lvl="0"/>
            <a:endParaRPr lang="sv-SE"/>
          </a:p>
        </p:txBody>
      </p:sp>
      <p:pic>
        <p:nvPicPr>
          <p:cNvPr id="11" name="Bildobjekt 10" descr="En bild som visar ritning&#10;&#10;Automatiskt genererad beskrivning">
            <a:extLst>
              <a:ext uri="{FF2B5EF4-FFF2-40B4-BE49-F238E27FC236}">
                <a16:creationId xmlns:a16="http://schemas.microsoft.com/office/drawing/2014/main" id="{4AE045AB-5FF7-46B8-9D95-776402C73BCF}"/>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5442" r="15183"/>
          <a:stretch/>
        </p:blipFill>
        <p:spPr>
          <a:xfrm>
            <a:off x="2516591" y="-2221"/>
            <a:ext cx="9677400" cy="6858000"/>
          </a:xfrm>
          <a:prstGeom prst="rect">
            <a:avLst/>
          </a:prstGeom>
        </p:spPr>
      </p:pic>
      <p:pic>
        <p:nvPicPr>
          <p:cNvPr id="15" name="Bildobjekt 14" descr="En bild som visar ritning, mugg&#10;&#10;Automatiskt genererad beskrivning">
            <a:extLst>
              <a:ext uri="{FF2B5EF4-FFF2-40B4-BE49-F238E27FC236}">
                <a16:creationId xmlns:a16="http://schemas.microsoft.com/office/drawing/2014/main" id="{CF5766DD-93DC-4F44-9D0B-CD6B2BF5C65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5997" y="358692"/>
            <a:ext cx="6250263" cy="6250263"/>
          </a:xfrm>
          <a:prstGeom prst="rect">
            <a:avLst/>
          </a:prstGeom>
        </p:spPr>
      </p:pic>
    </p:spTree>
    <p:extLst>
      <p:ext uri="{BB962C8B-B14F-4D97-AF65-F5344CB8AC3E}">
        <p14:creationId xmlns:p14="http://schemas.microsoft.com/office/powerpoint/2010/main" val="2594610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pic>
        <p:nvPicPr>
          <p:cNvPr id="12" name="Bildobjekt 11" descr="En bild som visar klocka, tecken, ritning&#10;&#10;Automatiskt genererad beskrivning">
            <a:extLst>
              <a:ext uri="{FF2B5EF4-FFF2-40B4-BE49-F238E27FC236}">
                <a16:creationId xmlns:a16="http://schemas.microsoft.com/office/drawing/2014/main" id="{DB489D2A-E273-45BD-8F53-05C2C7296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200" y="6048824"/>
            <a:ext cx="1322094" cy="616977"/>
          </a:xfrm>
          <a:prstGeom prst="rect">
            <a:avLst/>
          </a:prstGeom>
        </p:spPr>
      </p:pic>
      <p:sp>
        <p:nvSpPr>
          <p:cNvPr id="14" name="Platshållare för text 13">
            <a:extLst>
              <a:ext uri="{FF2B5EF4-FFF2-40B4-BE49-F238E27FC236}">
                <a16:creationId xmlns:a16="http://schemas.microsoft.com/office/drawing/2014/main" id="{A6489E46-EA88-4E7A-B77D-B29997158974}"/>
              </a:ext>
            </a:extLst>
          </p:cNvPr>
          <p:cNvSpPr>
            <a:spLocks noGrp="1"/>
          </p:cNvSpPr>
          <p:nvPr>
            <p:ph type="body" sz="quarter" idx="10" hasCustomPrompt="1"/>
          </p:nvPr>
        </p:nvSpPr>
        <p:spPr>
          <a:xfrm>
            <a:off x="232775" y="436310"/>
            <a:ext cx="2126027" cy="2166938"/>
          </a:xfrm>
        </p:spPr>
        <p:txBody>
          <a:bodyPr>
            <a:noAutofit/>
          </a:bodyPr>
          <a:lstStyle>
            <a:lvl1pPr marL="0" indent="0">
              <a:buFontTx/>
              <a:buNone/>
              <a:defRPr sz="2000">
                <a:latin typeface="+mj-lt"/>
              </a:defRPr>
            </a:lvl1pPr>
            <a:lvl2pPr marL="457200" indent="0">
              <a:buFontTx/>
              <a:buNone/>
              <a:defRPr sz="2000">
                <a:latin typeface="+mj-lt"/>
              </a:defRPr>
            </a:lvl2pPr>
            <a:lvl3pPr marL="914400" indent="0">
              <a:buFontTx/>
              <a:buNone/>
              <a:defRPr sz="2000">
                <a:latin typeface="+mj-lt"/>
              </a:defRPr>
            </a:lvl3pPr>
            <a:lvl4pPr marL="1371600" indent="0">
              <a:buFontTx/>
              <a:buNone/>
              <a:defRPr sz="2000">
                <a:latin typeface="+mj-lt"/>
              </a:defRPr>
            </a:lvl4pPr>
            <a:lvl5pPr marL="1828800" indent="0">
              <a:buFontTx/>
              <a:buNone/>
              <a:defRPr sz="2000">
                <a:latin typeface="+mj-lt"/>
              </a:defRPr>
            </a:lvl5pPr>
          </a:lstStyle>
          <a:p>
            <a:pPr lvl="0"/>
            <a:r>
              <a:rPr lang="sv-SE"/>
              <a:t>Rubrik på föredraget kan infogas här</a:t>
            </a:r>
          </a:p>
        </p:txBody>
      </p:sp>
      <p:sp>
        <p:nvSpPr>
          <p:cNvPr id="18" name="Platshållare för text 17">
            <a:extLst>
              <a:ext uri="{FF2B5EF4-FFF2-40B4-BE49-F238E27FC236}">
                <a16:creationId xmlns:a16="http://schemas.microsoft.com/office/drawing/2014/main" id="{1F09F7FA-1F15-4B89-8F8E-549DDCBF85AC}"/>
              </a:ext>
            </a:extLst>
          </p:cNvPr>
          <p:cNvSpPr>
            <a:spLocks noGrp="1"/>
          </p:cNvSpPr>
          <p:nvPr>
            <p:ph type="body" sz="quarter" idx="11" hasCustomPrompt="1"/>
          </p:nvPr>
        </p:nvSpPr>
        <p:spPr>
          <a:xfrm>
            <a:off x="262087" y="4968310"/>
            <a:ext cx="2102539" cy="1444140"/>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200" b="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a:ln>
                  <a:noFill/>
                </a:ln>
                <a:solidFill>
                  <a:prstClr val="black">
                    <a:lumMod val="75000"/>
                    <a:lumOff val="25000"/>
                  </a:prstClr>
                </a:solidFill>
                <a:effectLst/>
                <a:uLnTx/>
                <a:uFillTx/>
                <a:latin typeface="+mn-lt"/>
                <a:ea typeface="+mn-ea"/>
                <a:cs typeface="+mn-cs"/>
              </a:rPr>
              <a:t>Namn på föredragshållaren</a:t>
            </a:r>
            <a:br>
              <a:rPr kumimoji="0" lang="sv-SE" sz="1200" b="0" i="0" u="none" strike="noStrike" kern="0" cap="none" spc="0" normalizeH="0" baseline="0" noProof="0">
                <a:ln>
                  <a:noFill/>
                </a:ln>
                <a:solidFill>
                  <a:prstClr val="black">
                    <a:lumMod val="75000"/>
                    <a:lumOff val="25000"/>
                  </a:prstClr>
                </a:solidFill>
                <a:effectLst/>
                <a:uLnTx/>
                <a:uFillTx/>
                <a:latin typeface="+mn-lt"/>
                <a:ea typeface="+mn-ea"/>
                <a:cs typeface="+mn-cs"/>
              </a:rPr>
            </a:br>
            <a:r>
              <a:rPr kumimoji="0" lang="sv-SE" sz="1200" b="0" i="0" u="none" strike="noStrike" kern="0" cap="none" spc="0" normalizeH="0" baseline="0" noProof="0">
                <a:ln>
                  <a:noFill/>
                </a:ln>
                <a:solidFill>
                  <a:prstClr val="black">
                    <a:lumMod val="75000"/>
                    <a:lumOff val="25000"/>
                  </a:prstClr>
                </a:solidFill>
                <a:effectLst/>
                <a:uLnTx/>
                <a:uFillTx/>
                <a:latin typeface="+mn-lt"/>
                <a:ea typeface="+mn-ea"/>
                <a:cs typeface="+mn-cs"/>
              </a:rPr>
              <a:t>Titel</a:t>
            </a:r>
            <a:br>
              <a:rPr kumimoji="0" lang="sv-SE" sz="1200" b="0" i="0" u="none" strike="noStrike" kern="0" cap="none" spc="0" normalizeH="0" baseline="0" noProof="0">
                <a:ln>
                  <a:noFill/>
                </a:ln>
                <a:solidFill>
                  <a:prstClr val="black">
                    <a:lumMod val="75000"/>
                    <a:lumOff val="25000"/>
                  </a:prstClr>
                </a:solidFill>
                <a:effectLst/>
                <a:uLnTx/>
                <a:uFillTx/>
                <a:latin typeface="+mn-lt"/>
                <a:ea typeface="+mn-ea"/>
                <a:cs typeface="+mn-cs"/>
              </a:rPr>
            </a:br>
            <a:r>
              <a:rPr kumimoji="0" lang="sv-SE" sz="1200" b="0" i="0" u="none" strike="noStrike" kern="0" cap="none" spc="0" normalizeH="0" baseline="0" noProof="0">
                <a:ln>
                  <a:noFill/>
                </a:ln>
                <a:solidFill>
                  <a:prstClr val="black">
                    <a:lumMod val="75000"/>
                    <a:lumOff val="25000"/>
                  </a:prstClr>
                </a:solidFill>
                <a:effectLst/>
                <a:uLnTx/>
                <a:uFillTx/>
                <a:latin typeface="+mn-lt"/>
                <a:ea typeface="+mn-ea"/>
                <a:cs typeface="+mn-cs"/>
              </a:rPr>
              <a:t>Regionalt Donationscentrum </a:t>
            </a:r>
            <a:br>
              <a:rPr kumimoji="0" lang="sv-SE" sz="1200" b="0" i="0" u="none" strike="noStrike" kern="0" cap="none" spc="0" normalizeH="0" baseline="0" noProof="0">
                <a:ln>
                  <a:noFill/>
                </a:ln>
                <a:solidFill>
                  <a:prstClr val="black">
                    <a:lumMod val="75000"/>
                    <a:lumOff val="25000"/>
                  </a:prstClr>
                </a:solidFill>
                <a:effectLst/>
                <a:uLnTx/>
                <a:uFillTx/>
                <a:latin typeface="+mn-lt"/>
                <a:ea typeface="+mn-ea"/>
                <a:cs typeface="+mn-cs"/>
              </a:rPr>
            </a:br>
            <a:r>
              <a:rPr kumimoji="0" lang="sv-SE" sz="1200" b="0" i="0" u="none" strike="noStrike" kern="0" cap="none" spc="0" normalizeH="0" baseline="0" noProof="0">
                <a:ln>
                  <a:noFill/>
                </a:ln>
                <a:solidFill>
                  <a:prstClr val="black">
                    <a:lumMod val="75000"/>
                    <a:lumOff val="25000"/>
                  </a:prstClr>
                </a:solidFill>
                <a:effectLst/>
                <a:uLnTx/>
                <a:uFillTx/>
                <a:latin typeface="+mn-lt"/>
                <a:ea typeface="+mn-ea"/>
                <a:cs typeface="+mn-cs"/>
              </a:rPr>
              <a:t>Stockholm Gotland </a:t>
            </a:r>
          </a:p>
          <a:p>
            <a:pPr lvl="0"/>
            <a:endParaRPr lang="sv-SE"/>
          </a:p>
        </p:txBody>
      </p:sp>
      <p:grpSp>
        <p:nvGrpSpPr>
          <p:cNvPr id="7" name="Grupp 6">
            <a:extLst>
              <a:ext uri="{FF2B5EF4-FFF2-40B4-BE49-F238E27FC236}">
                <a16:creationId xmlns:a16="http://schemas.microsoft.com/office/drawing/2014/main" id="{25709AEC-731F-473B-A226-E8C9E17A5833}"/>
              </a:ext>
            </a:extLst>
          </p:cNvPr>
          <p:cNvGrpSpPr/>
          <p:nvPr userDrawn="1"/>
        </p:nvGrpSpPr>
        <p:grpSpPr>
          <a:xfrm>
            <a:off x="2516591" y="-2221"/>
            <a:ext cx="10164204" cy="6897391"/>
            <a:chOff x="2516591" y="-2221"/>
            <a:chExt cx="10164204" cy="6897391"/>
          </a:xfrm>
        </p:grpSpPr>
        <p:pic>
          <p:nvPicPr>
            <p:cNvPr id="13" name="Bildobjekt 12" descr="En bild som visar ritning&#10;&#10;Automatiskt genererad beskrivning">
              <a:extLst>
                <a:ext uri="{FF2B5EF4-FFF2-40B4-BE49-F238E27FC236}">
                  <a16:creationId xmlns:a16="http://schemas.microsoft.com/office/drawing/2014/main" id="{A66FBF50-785B-40D8-ACC0-5EF78130D49A}"/>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5442" r="15183"/>
            <a:stretch/>
          </p:blipFill>
          <p:spPr>
            <a:xfrm>
              <a:off x="2516591" y="-2221"/>
              <a:ext cx="9677400" cy="6858000"/>
            </a:xfrm>
            <a:prstGeom prst="rect">
              <a:avLst/>
            </a:prstGeom>
          </p:spPr>
        </p:pic>
        <p:pic>
          <p:nvPicPr>
            <p:cNvPr id="17" name="Bildobjekt 16" descr="En bild som visar ritning&#10;&#10;Automatiskt genererad beskrivning">
              <a:extLst>
                <a:ext uri="{FF2B5EF4-FFF2-40B4-BE49-F238E27FC236}">
                  <a16:creationId xmlns:a16="http://schemas.microsoft.com/office/drawing/2014/main" id="{6C1AB022-4B46-4550-8C18-8236E92756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66263" y="280638"/>
              <a:ext cx="6614532" cy="6614532"/>
            </a:xfrm>
            <a:prstGeom prst="rect">
              <a:avLst/>
            </a:prstGeom>
          </p:spPr>
        </p:pic>
      </p:grpSp>
    </p:spTree>
    <p:extLst>
      <p:ext uri="{BB962C8B-B14F-4D97-AF65-F5344CB8AC3E}">
        <p14:creationId xmlns:p14="http://schemas.microsoft.com/office/powerpoint/2010/main" val="348734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9.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9.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12.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9.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13.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0.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14.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69.xml"/><Relationship Id="rId1" Type="http://schemas.openxmlformats.org/officeDocument/2006/relationships/slideLayout" Target="../slideLayouts/slideLayout68.xml"/><Relationship Id="rId4" Type="http://schemas.openxmlformats.org/officeDocument/2006/relationships/image" Target="../media/image10.png"/></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5" Type="http://schemas.openxmlformats.org/officeDocument/2006/relationships/image" Target="../media/image10.png"/><Relationship Id="rId4"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6.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9.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105C05B-2A22-412B-B873-9F9B860058C5}"/>
              </a:ext>
            </a:extLst>
          </p:cNvPr>
          <p:cNvSpPr/>
          <p:nvPr userDrawn="1"/>
        </p:nvSpPr>
        <p:spPr>
          <a:xfrm>
            <a:off x="338667" y="281563"/>
            <a:ext cx="11520312" cy="63443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99A80C5-0DB1-4A33-A4E3-148F8B4FBF0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0555941" y="5874599"/>
            <a:ext cx="1174538" cy="548118"/>
          </a:xfrm>
          <a:prstGeom prst="rect">
            <a:avLst/>
          </a:prstGeom>
        </p:spPr>
      </p:pic>
    </p:spTree>
    <p:extLst>
      <p:ext uri="{BB962C8B-B14F-4D97-AF65-F5344CB8AC3E}">
        <p14:creationId xmlns:p14="http://schemas.microsoft.com/office/powerpoint/2010/main" val="3996286879"/>
      </p:ext>
    </p:extLst>
  </p:cSld>
  <p:clrMap bg1="lt1" tx1="dk1" bg2="lt2" tx2="dk2" accent1="accent1" accent2="accent2" accent3="accent3" accent4="accent4" accent5="accent5" accent6="accent6" hlink="hlink" folHlink="folHlink"/>
  <p:sldLayoutIdLst>
    <p:sldLayoutId id="2147483852" r:id="rId1"/>
    <p:sldLayoutId id="2147483685" r:id="rId2"/>
    <p:sldLayoutId id="2147483853" r:id="rId3"/>
    <p:sldLayoutId id="2147483854" r:id="rId4"/>
    <p:sldLayoutId id="2147483855" r:id="rId5"/>
    <p:sldLayoutId id="214748385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588C423-00F3-494E-85E6-1A5CC3E69A25}"/>
              </a:ext>
            </a:extLst>
          </p:cNvPr>
          <p:cNvSpPr/>
          <p:nvPr userDrawn="1"/>
        </p:nvSpPr>
        <p:spPr>
          <a:xfrm>
            <a:off x="338667" y="281563"/>
            <a:ext cx="11520312" cy="63443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9" name="Rak koppling 8">
            <a:extLst>
              <a:ext uri="{FF2B5EF4-FFF2-40B4-BE49-F238E27FC236}">
                <a16:creationId xmlns:a16="http://schemas.microsoft.com/office/drawing/2014/main" id="{AF26C0B7-0CD7-4CA2-943D-5543D6D9E4F9}"/>
              </a:ext>
            </a:extLst>
          </p:cNvPr>
          <p:cNvCxnSpPr>
            <a:cxnSpLocks/>
          </p:cNvCxnSpPr>
          <p:nvPr userDrawn="1"/>
        </p:nvCxnSpPr>
        <p:spPr>
          <a:xfrm>
            <a:off x="4318022" y="1996888"/>
            <a:ext cx="0" cy="2877671"/>
          </a:xfrm>
          <a:prstGeom prst="line">
            <a:avLst/>
          </a:prstGeom>
          <a:ln w="1270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pic>
        <p:nvPicPr>
          <p:cNvPr id="13" name="Bildobjekt 12">
            <a:extLst>
              <a:ext uri="{FF2B5EF4-FFF2-40B4-BE49-F238E27FC236}">
                <a16:creationId xmlns:a16="http://schemas.microsoft.com/office/drawing/2014/main" id="{97D7F17E-6FED-4CBF-B679-1EF31E7C6D6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555941" y="5874599"/>
            <a:ext cx="1174538" cy="548118"/>
          </a:xfrm>
          <a:prstGeom prst="rect">
            <a:avLst/>
          </a:prstGeom>
        </p:spPr>
      </p:pic>
    </p:spTree>
    <p:extLst>
      <p:ext uri="{BB962C8B-B14F-4D97-AF65-F5344CB8AC3E}">
        <p14:creationId xmlns:p14="http://schemas.microsoft.com/office/powerpoint/2010/main" val="1780698014"/>
      </p:ext>
    </p:extLst>
  </p:cSld>
  <p:clrMap bg1="lt1" tx1="dk1" bg2="lt2" tx2="dk2" accent1="accent1" accent2="accent2" accent3="accent3" accent4="accent4" accent5="accent5" accent6="accent6" hlink="hlink" folHlink="folHlink"/>
  <p:sldLayoutIdLst>
    <p:sldLayoutId id="2147483846" r:id="rId1"/>
    <p:sldLayoutId id="2147483847" r:id="rId2"/>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r" defTabSz="914400" rtl="0" eaLnBrk="1" latinLnBrk="0" hangingPunct="1">
        <a:lnSpc>
          <a:spcPct val="90000"/>
        </a:lnSpc>
        <a:spcBef>
          <a:spcPts val="1000"/>
        </a:spcBef>
        <a:buFont typeface="Arial" panose="020B0604020202020204" pitchFamily="34" charset="0"/>
        <a:buNone/>
        <a:defRPr sz="4400" kern="1200">
          <a:solidFill>
            <a:srgbClr val="F5ACB8"/>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02F6E"/>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A89D3A4F-8B6B-4E0A-8E99-878128E79BE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0558551" y="5877644"/>
            <a:ext cx="1169317" cy="542027"/>
          </a:xfrm>
          <a:prstGeom prst="rect">
            <a:avLst/>
          </a:prstGeom>
        </p:spPr>
      </p:pic>
      <p:sp>
        <p:nvSpPr>
          <p:cNvPr id="4" name="Platshållare för rubrik 1">
            <a:extLst>
              <a:ext uri="{FF2B5EF4-FFF2-40B4-BE49-F238E27FC236}">
                <a16:creationId xmlns:a16="http://schemas.microsoft.com/office/drawing/2014/main" id="{B326C289-8228-4AA8-B522-1E9150A424C2}"/>
              </a:ext>
            </a:extLst>
          </p:cNvPr>
          <p:cNvSpPr>
            <a:spLocks noGrp="1"/>
          </p:cNvSpPr>
          <p:nvPr>
            <p:ph type="title"/>
          </p:nvPr>
        </p:nvSpPr>
        <p:spPr>
          <a:xfrm>
            <a:off x="838200" y="56324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240443646"/>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141F46"/>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588C423-00F3-494E-85E6-1A5CC3E69A25}"/>
              </a:ext>
            </a:extLst>
          </p:cNvPr>
          <p:cNvSpPr/>
          <p:nvPr userDrawn="1"/>
        </p:nvSpPr>
        <p:spPr>
          <a:xfrm>
            <a:off x="338667" y="269288"/>
            <a:ext cx="11520312" cy="6344356"/>
          </a:xfrm>
          <a:prstGeom prst="rect">
            <a:avLst/>
          </a:prstGeom>
          <a:solidFill>
            <a:srgbClr val="141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9" name="Rak koppling 8">
            <a:extLst>
              <a:ext uri="{FF2B5EF4-FFF2-40B4-BE49-F238E27FC236}">
                <a16:creationId xmlns:a16="http://schemas.microsoft.com/office/drawing/2014/main" id="{AF26C0B7-0CD7-4CA2-943D-5543D6D9E4F9}"/>
              </a:ext>
            </a:extLst>
          </p:cNvPr>
          <p:cNvCxnSpPr>
            <a:cxnSpLocks/>
          </p:cNvCxnSpPr>
          <p:nvPr userDrawn="1"/>
        </p:nvCxnSpPr>
        <p:spPr>
          <a:xfrm>
            <a:off x="4318022" y="1996888"/>
            <a:ext cx="0" cy="2877671"/>
          </a:xfrm>
          <a:prstGeom prst="line">
            <a:avLst/>
          </a:prstGeom>
          <a:ln w="19050">
            <a:solidFill>
              <a:schemeClr val="accent4"/>
            </a:solidFill>
          </a:ln>
        </p:spPr>
        <p:style>
          <a:lnRef idx="1">
            <a:schemeClr val="dk1"/>
          </a:lnRef>
          <a:fillRef idx="0">
            <a:schemeClr val="dk1"/>
          </a:fillRef>
          <a:effectRef idx="0">
            <a:schemeClr val="dk1"/>
          </a:effectRef>
          <a:fontRef idx="minor">
            <a:schemeClr val="tx1"/>
          </a:fontRef>
        </p:style>
      </p:cxnSp>
      <p:pic>
        <p:nvPicPr>
          <p:cNvPr id="13" name="Bildobjekt 12">
            <a:extLst>
              <a:ext uri="{FF2B5EF4-FFF2-40B4-BE49-F238E27FC236}">
                <a16:creationId xmlns:a16="http://schemas.microsoft.com/office/drawing/2014/main" id="{97D7F17E-6FED-4CBF-B679-1EF31E7C6D6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0555941" y="5876434"/>
            <a:ext cx="1174538" cy="544447"/>
          </a:xfrm>
          <a:prstGeom prst="rect">
            <a:avLst/>
          </a:prstGeom>
        </p:spPr>
      </p:pic>
    </p:spTree>
    <p:extLst>
      <p:ext uri="{BB962C8B-B14F-4D97-AF65-F5344CB8AC3E}">
        <p14:creationId xmlns:p14="http://schemas.microsoft.com/office/powerpoint/2010/main" val="352845270"/>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r" defTabSz="914400" rtl="0" eaLnBrk="1" latinLnBrk="0" hangingPunct="1">
        <a:lnSpc>
          <a:spcPct val="90000"/>
        </a:lnSpc>
        <a:spcBef>
          <a:spcPts val="1000"/>
        </a:spcBef>
        <a:buFont typeface="Arial" panose="020B0604020202020204" pitchFamily="34" charset="0"/>
        <a:buNone/>
        <a:defRPr sz="4400" kern="1200">
          <a:solidFill>
            <a:srgbClr val="F5ACB8"/>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141F46"/>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A89D3A4F-8B6B-4E0A-8E99-878128E79BEF}"/>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10558551" y="5877644"/>
            <a:ext cx="1169317" cy="542027"/>
          </a:xfrm>
          <a:prstGeom prst="rect">
            <a:avLst/>
          </a:prstGeom>
        </p:spPr>
      </p:pic>
      <p:sp>
        <p:nvSpPr>
          <p:cNvPr id="4" name="Platshållare för rubrik 1">
            <a:extLst>
              <a:ext uri="{FF2B5EF4-FFF2-40B4-BE49-F238E27FC236}">
                <a16:creationId xmlns:a16="http://schemas.microsoft.com/office/drawing/2014/main" id="{B326C289-8228-4AA8-B522-1E9150A424C2}"/>
              </a:ext>
            </a:extLst>
          </p:cNvPr>
          <p:cNvSpPr>
            <a:spLocks noGrp="1"/>
          </p:cNvSpPr>
          <p:nvPr>
            <p:ph type="title"/>
          </p:nvPr>
        </p:nvSpPr>
        <p:spPr>
          <a:xfrm>
            <a:off x="838200" y="56324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3076274287"/>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7" r:id="rId3"/>
    <p:sldLayoutId id="2147483869" r:id="rId4"/>
    <p:sldLayoutId id="2147483870" r:id="rId5"/>
    <p:sldLayoutId id="2147483871" r:id="rId6"/>
    <p:sldLayoutId id="2147483872" r:id="rId7"/>
    <p:sldLayoutId id="2147483873" r:id="rId8"/>
    <p:sldLayoutId id="2147483874" r:id="rId9"/>
    <p:sldLayoutId id="2147483875" r:id="rId10"/>
  </p:sldLayoutIdLst>
  <p:txStyles>
    <p:titleStyle>
      <a:lvl1pPr algn="l" defTabSz="914400" rtl="0" eaLnBrk="1" latinLnBrk="0" hangingPunct="1">
        <a:lnSpc>
          <a:spcPct val="90000"/>
        </a:lnSpc>
        <a:spcBef>
          <a:spcPct val="0"/>
        </a:spcBef>
        <a:buNone/>
        <a:defRPr sz="24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54565B"/>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8AFDE8D-3ECD-4949-AAD2-27AE9B030C3D}"/>
              </a:ext>
            </a:extLst>
          </p:cNvPr>
          <p:cNvSpPr/>
          <p:nvPr userDrawn="1"/>
        </p:nvSpPr>
        <p:spPr>
          <a:xfrm>
            <a:off x="338667" y="281563"/>
            <a:ext cx="11520312" cy="63443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E1B9998D-2CC1-4FBE-B01E-742980ACD5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80B81B8-A7B4-4716-8D08-C2F0448AB1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a:extLst>
              <a:ext uri="{FF2B5EF4-FFF2-40B4-BE49-F238E27FC236}">
                <a16:creationId xmlns:a16="http://schemas.microsoft.com/office/drawing/2014/main" id="{753D37DC-A063-49AB-AC1A-8AB4C26BDC70}"/>
              </a:ext>
            </a:extLst>
          </p:cNvPr>
          <p:cNvPicPr>
            <a:picLocks noChangeAspect="1"/>
          </p:cNvPicPr>
          <p:nvPr userDrawn="1"/>
        </p:nvPicPr>
        <p:blipFill>
          <a:blip r:embed="rId13" cstate="hqprint">
            <a:extLst>
              <a:ext uri="{28A0092B-C50C-407E-A947-70E740481C1C}">
                <a14:useLocalDpi xmlns:a14="http://schemas.microsoft.com/office/drawing/2010/main" val="0"/>
              </a:ext>
            </a:extLst>
          </a:blip>
          <a:srcRect/>
          <a:stretch/>
        </p:blipFill>
        <p:spPr>
          <a:xfrm>
            <a:off x="10555941" y="5874599"/>
            <a:ext cx="1174538" cy="548118"/>
          </a:xfrm>
          <a:prstGeom prst="rect">
            <a:avLst/>
          </a:prstGeom>
        </p:spPr>
      </p:pic>
    </p:spTree>
    <p:extLst>
      <p:ext uri="{BB962C8B-B14F-4D97-AF65-F5344CB8AC3E}">
        <p14:creationId xmlns:p14="http://schemas.microsoft.com/office/powerpoint/2010/main" val="183973246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8AFDE8D-3ECD-4949-AAD2-27AE9B030C3D}"/>
              </a:ext>
            </a:extLst>
          </p:cNvPr>
          <p:cNvSpPr/>
          <p:nvPr userDrawn="1"/>
        </p:nvSpPr>
        <p:spPr>
          <a:xfrm>
            <a:off x="338667" y="281563"/>
            <a:ext cx="11520312" cy="63443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E1B9998D-2CC1-4FBE-B01E-742980ACD5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80B81B8-A7B4-4716-8D08-C2F0448AB1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a:extLst>
              <a:ext uri="{FF2B5EF4-FFF2-40B4-BE49-F238E27FC236}">
                <a16:creationId xmlns:a16="http://schemas.microsoft.com/office/drawing/2014/main" id="{753D37DC-A063-49AB-AC1A-8AB4C26BDC70}"/>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555941" y="5874599"/>
            <a:ext cx="1174538" cy="548118"/>
          </a:xfrm>
          <a:prstGeom prst="rect">
            <a:avLst/>
          </a:prstGeom>
        </p:spPr>
      </p:pic>
    </p:spTree>
    <p:extLst>
      <p:ext uri="{BB962C8B-B14F-4D97-AF65-F5344CB8AC3E}">
        <p14:creationId xmlns:p14="http://schemas.microsoft.com/office/powerpoint/2010/main" val="3826501440"/>
      </p:ext>
    </p:extLst>
  </p:cSld>
  <p:clrMap bg1="lt1" tx1="dk1" bg2="lt2" tx2="dk2" accent1="accent1" accent2="accent2" accent3="accent3" accent4="accent4" accent5="accent5" accent6="accent6" hlink="hlink" folHlink="folHlink"/>
  <p:sldLayoutIdLst>
    <p:sldLayoutId id="2147483891" r:id="rId1"/>
    <p:sldLayoutId id="214748389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8AFDE8D-3ECD-4949-AAD2-27AE9B030C3D}"/>
              </a:ext>
            </a:extLst>
          </p:cNvPr>
          <p:cNvSpPr/>
          <p:nvPr userDrawn="1"/>
        </p:nvSpPr>
        <p:spPr>
          <a:xfrm>
            <a:off x="338667" y="281563"/>
            <a:ext cx="11520312" cy="63443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E1B9998D-2CC1-4FBE-B01E-742980ACD5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80B81B8-A7B4-4716-8D08-C2F0448AB1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a:extLst>
              <a:ext uri="{FF2B5EF4-FFF2-40B4-BE49-F238E27FC236}">
                <a16:creationId xmlns:a16="http://schemas.microsoft.com/office/drawing/2014/main" id="{753D37DC-A063-49AB-AC1A-8AB4C26BDC70}"/>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10555941" y="5874599"/>
            <a:ext cx="1174538" cy="548118"/>
          </a:xfrm>
          <a:prstGeom prst="rect">
            <a:avLst/>
          </a:prstGeom>
        </p:spPr>
      </p:pic>
    </p:spTree>
    <p:extLst>
      <p:ext uri="{BB962C8B-B14F-4D97-AF65-F5344CB8AC3E}">
        <p14:creationId xmlns:p14="http://schemas.microsoft.com/office/powerpoint/2010/main" val="2709621826"/>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EDA307-1472-4EDA-AA89-CA5F3B1E0E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D61A983-21AA-4208-80F0-0C0DFC1713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713404"/>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ABFF817B-E081-4FF2-BDC0-FB77F43DB780}"/>
              </a:ext>
            </a:extLst>
          </p:cNvPr>
          <p:cNvSpPr/>
          <p:nvPr userDrawn="1"/>
        </p:nvSpPr>
        <p:spPr>
          <a:xfrm>
            <a:off x="1" y="0"/>
            <a:ext cx="5392270" cy="6858000"/>
          </a:xfrm>
          <a:prstGeom prst="rect">
            <a:avLst/>
          </a:prstGeom>
          <a:solidFill>
            <a:srgbClr val="F5A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2" name="Rak koppling 11">
            <a:extLst>
              <a:ext uri="{FF2B5EF4-FFF2-40B4-BE49-F238E27FC236}">
                <a16:creationId xmlns:a16="http://schemas.microsoft.com/office/drawing/2014/main" id="{8A365ACE-874A-4FF2-ACFD-6BAE7D8B6302}"/>
              </a:ext>
            </a:extLst>
          </p:cNvPr>
          <p:cNvCxnSpPr>
            <a:cxnSpLocks/>
          </p:cNvCxnSpPr>
          <p:nvPr userDrawn="1"/>
        </p:nvCxnSpPr>
        <p:spPr>
          <a:xfrm>
            <a:off x="753041" y="3435382"/>
            <a:ext cx="3880993"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13" name="Bildobjekt 12">
            <a:extLst>
              <a:ext uri="{FF2B5EF4-FFF2-40B4-BE49-F238E27FC236}">
                <a16:creationId xmlns:a16="http://schemas.microsoft.com/office/drawing/2014/main" id="{DA27090E-C429-4BD4-A4E7-D82B048B9CC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555941" y="5874599"/>
            <a:ext cx="1174538" cy="548118"/>
          </a:xfrm>
          <a:prstGeom prst="rect">
            <a:avLst/>
          </a:prstGeom>
        </p:spPr>
      </p:pic>
    </p:spTree>
    <p:extLst>
      <p:ext uri="{BB962C8B-B14F-4D97-AF65-F5344CB8AC3E}">
        <p14:creationId xmlns:p14="http://schemas.microsoft.com/office/powerpoint/2010/main" val="454118291"/>
      </p:ext>
    </p:extLst>
  </p:cSld>
  <p:clrMap bg1="lt1" tx1="dk1" bg2="lt2" tx2="dk2" accent1="accent1" accent2="accent2" accent3="accent3" accent4="accent4" accent5="accent5" accent6="accent6" hlink="hlink" folHlink="folHlink"/>
  <p:sldLayoutIdLst>
    <p:sldLayoutId id="2147483807" r:id="rId1"/>
    <p:sldLayoutId id="214748380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588C423-00F3-494E-85E6-1A5CC3E69A25}"/>
              </a:ext>
            </a:extLst>
          </p:cNvPr>
          <p:cNvSpPr/>
          <p:nvPr userDrawn="1"/>
        </p:nvSpPr>
        <p:spPr>
          <a:xfrm>
            <a:off x="338667" y="281563"/>
            <a:ext cx="11520312" cy="63443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9" name="Rak koppling 8">
            <a:extLst>
              <a:ext uri="{FF2B5EF4-FFF2-40B4-BE49-F238E27FC236}">
                <a16:creationId xmlns:a16="http://schemas.microsoft.com/office/drawing/2014/main" id="{AF26C0B7-0CD7-4CA2-943D-5543D6D9E4F9}"/>
              </a:ext>
            </a:extLst>
          </p:cNvPr>
          <p:cNvCxnSpPr>
            <a:cxnSpLocks/>
          </p:cNvCxnSpPr>
          <p:nvPr userDrawn="1"/>
        </p:nvCxnSpPr>
        <p:spPr>
          <a:xfrm>
            <a:off x="4318022" y="1996888"/>
            <a:ext cx="0" cy="2877671"/>
          </a:xfrm>
          <a:prstGeom prst="line">
            <a:avLst/>
          </a:prstGeom>
          <a:ln w="1270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pic>
        <p:nvPicPr>
          <p:cNvPr id="13" name="Bildobjekt 12">
            <a:extLst>
              <a:ext uri="{FF2B5EF4-FFF2-40B4-BE49-F238E27FC236}">
                <a16:creationId xmlns:a16="http://schemas.microsoft.com/office/drawing/2014/main" id="{97D7F17E-6FED-4CBF-B679-1EF31E7C6D6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555941" y="5874599"/>
            <a:ext cx="1174538" cy="548118"/>
          </a:xfrm>
          <a:prstGeom prst="rect">
            <a:avLst/>
          </a:prstGeom>
        </p:spPr>
      </p:pic>
    </p:spTree>
    <p:extLst>
      <p:ext uri="{BB962C8B-B14F-4D97-AF65-F5344CB8AC3E}">
        <p14:creationId xmlns:p14="http://schemas.microsoft.com/office/powerpoint/2010/main" val="2527735293"/>
      </p:ext>
    </p:extLst>
  </p:cSld>
  <p:clrMap bg1="lt1" tx1="dk1" bg2="lt2" tx2="dk2" accent1="accent1" accent2="accent2" accent3="accent3" accent4="accent4" accent5="accent5" accent6="accent6" hlink="hlink" folHlink="folHlink"/>
  <p:sldLayoutIdLst>
    <p:sldLayoutId id="2147483811" r:id="rId1"/>
    <p:sldLayoutId id="2147483812" r:id="rId2"/>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r" defTabSz="914400" rtl="0" eaLnBrk="1" latinLnBrk="0" hangingPunct="1">
        <a:lnSpc>
          <a:spcPct val="90000"/>
        </a:lnSpc>
        <a:spcBef>
          <a:spcPts val="1000"/>
        </a:spcBef>
        <a:buFont typeface="Arial" panose="020B0604020202020204" pitchFamily="34" charset="0"/>
        <a:buNone/>
        <a:defRPr sz="4400" kern="1200">
          <a:solidFill>
            <a:srgbClr val="F5ACB8"/>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88910BBD-4CA1-42EC-80F3-7E35531F1DB8}"/>
              </a:ext>
            </a:extLst>
          </p:cNvPr>
          <p:cNvSpPr/>
          <p:nvPr userDrawn="1"/>
        </p:nvSpPr>
        <p:spPr>
          <a:xfrm>
            <a:off x="338667" y="281563"/>
            <a:ext cx="11520312" cy="63443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A693F31C-566B-4B95-BA8B-93A108D6C1BC}"/>
              </a:ext>
            </a:extLst>
          </p:cNvPr>
          <p:cNvSpPr>
            <a:spLocks noGrp="1"/>
          </p:cNvSpPr>
          <p:nvPr>
            <p:ph type="title"/>
          </p:nvPr>
        </p:nvSpPr>
        <p:spPr>
          <a:xfrm>
            <a:off x="838200" y="465333"/>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pic>
        <p:nvPicPr>
          <p:cNvPr id="10" name="Bildobjekt 9">
            <a:extLst>
              <a:ext uri="{FF2B5EF4-FFF2-40B4-BE49-F238E27FC236}">
                <a16:creationId xmlns:a16="http://schemas.microsoft.com/office/drawing/2014/main" id="{A89D3A4F-8B6B-4E0A-8E99-878128E79BE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55941" y="5874599"/>
            <a:ext cx="1174538" cy="548118"/>
          </a:xfrm>
          <a:prstGeom prst="rect">
            <a:avLst/>
          </a:prstGeom>
        </p:spPr>
      </p:pic>
    </p:spTree>
    <p:extLst>
      <p:ext uri="{BB962C8B-B14F-4D97-AF65-F5344CB8AC3E}">
        <p14:creationId xmlns:p14="http://schemas.microsoft.com/office/powerpoint/2010/main" val="2137232292"/>
      </p:ext>
    </p:extLst>
  </p:cSld>
  <p:clrMap bg1="lt1" tx1="dk1" bg2="lt2" tx2="dk2" accent1="accent1" accent2="accent2" accent3="accent3" accent4="accent4" accent5="accent5" accent6="accent6" hlink="hlink" folHlink="folHlink"/>
  <p:sldLayoutIdLst>
    <p:sldLayoutId id="2147483815" r:id="rId1"/>
  </p:sldLayoutIdLst>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105C05B-2A22-412B-B873-9F9B860058C5}"/>
              </a:ext>
            </a:extLst>
          </p:cNvPr>
          <p:cNvSpPr/>
          <p:nvPr userDrawn="1"/>
        </p:nvSpPr>
        <p:spPr>
          <a:xfrm>
            <a:off x="338667" y="281563"/>
            <a:ext cx="11520312" cy="63443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99A80C5-0DB1-4A33-A4E3-148F8B4FBF0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0555941" y="5874599"/>
            <a:ext cx="1174538" cy="548118"/>
          </a:xfrm>
          <a:prstGeom prst="rect">
            <a:avLst/>
          </a:prstGeom>
        </p:spPr>
      </p:pic>
    </p:spTree>
    <p:extLst>
      <p:ext uri="{BB962C8B-B14F-4D97-AF65-F5344CB8AC3E}">
        <p14:creationId xmlns:p14="http://schemas.microsoft.com/office/powerpoint/2010/main" val="2455087646"/>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8AFDE8D-3ECD-4949-AAD2-27AE9B030C3D}"/>
              </a:ext>
            </a:extLst>
          </p:cNvPr>
          <p:cNvSpPr/>
          <p:nvPr userDrawn="1"/>
        </p:nvSpPr>
        <p:spPr>
          <a:xfrm>
            <a:off x="338667" y="281563"/>
            <a:ext cx="11520312" cy="63443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E1B9998D-2CC1-4FBE-B01E-742980ACD54B}"/>
              </a:ext>
            </a:extLst>
          </p:cNvPr>
          <p:cNvSpPr>
            <a:spLocks noGrp="1"/>
          </p:cNvSpPr>
          <p:nvPr>
            <p:ph type="title"/>
          </p:nvPr>
        </p:nvSpPr>
        <p:spPr>
          <a:xfrm>
            <a:off x="838200" y="584330"/>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80B81B8-A7B4-4716-8D08-C2F0448AB186}"/>
              </a:ext>
            </a:extLst>
          </p:cNvPr>
          <p:cNvSpPr>
            <a:spLocks noGrp="1"/>
          </p:cNvSpPr>
          <p:nvPr>
            <p:ph type="body" idx="1"/>
          </p:nvPr>
        </p:nvSpPr>
        <p:spPr>
          <a:xfrm>
            <a:off x="838200" y="1925833"/>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1" name="Bildobjekt 10">
            <a:extLst>
              <a:ext uri="{FF2B5EF4-FFF2-40B4-BE49-F238E27FC236}">
                <a16:creationId xmlns:a16="http://schemas.microsoft.com/office/drawing/2014/main" id="{753D37DC-A063-49AB-AC1A-8AB4C26BDC7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0555941" y="5874599"/>
            <a:ext cx="1174538" cy="548118"/>
          </a:xfrm>
          <a:prstGeom prst="rect">
            <a:avLst/>
          </a:prstGeom>
        </p:spPr>
      </p:pic>
    </p:spTree>
    <p:extLst>
      <p:ext uri="{BB962C8B-B14F-4D97-AF65-F5344CB8AC3E}">
        <p14:creationId xmlns:p14="http://schemas.microsoft.com/office/powerpoint/2010/main" val="813805483"/>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Lst>
  <p:txStyles>
    <p:titleStyle>
      <a:lvl1pPr algn="l" defTabSz="914400" rtl="0" eaLnBrk="1" latinLnBrk="0" hangingPunct="1">
        <a:lnSpc>
          <a:spcPct val="90000"/>
        </a:lnSpc>
        <a:spcBef>
          <a:spcPct val="0"/>
        </a:spcBef>
        <a:buNone/>
        <a:defRPr sz="40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141F46"/>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EDA307-1472-4EDA-AA89-CA5F3B1E0E65}"/>
              </a:ext>
            </a:extLst>
          </p:cNvPr>
          <p:cNvSpPr>
            <a:spLocks noGrp="1"/>
          </p:cNvSpPr>
          <p:nvPr>
            <p:ph type="title"/>
          </p:nvPr>
        </p:nvSpPr>
        <p:spPr>
          <a:xfrm>
            <a:off x="838200" y="56324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D61A983-21AA-4208-80F0-0C0DFC171338}"/>
              </a:ext>
            </a:extLst>
          </p:cNvPr>
          <p:cNvSpPr>
            <a:spLocks noGrp="1"/>
          </p:cNvSpPr>
          <p:nvPr>
            <p:ph type="body" idx="1"/>
          </p:nvPr>
        </p:nvSpPr>
        <p:spPr>
          <a:xfrm>
            <a:off x="838200" y="20542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59166234"/>
      </p:ext>
    </p:extLst>
  </p:cSld>
  <p:clrMap bg1="lt1" tx1="dk1" bg2="lt2" tx2="dk2" accent1="accent1" accent2="accent2" accent3="accent3" accent4="accent4" accent5="accent5" accent6="accent6" hlink="hlink" folHlink="folHlink"/>
  <p:sldLayoutIdLst>
    <p:sldLayoutId id="2147483829" r:id="rId1"/>
    <p:sldLayoutId id="2147483830" r:id="rId2"/>
  </p:sldLayoutIdLst>
  <p:txStyles>
    <p:titleStyle>
      <a:lvl1pPr algn="l" defTabSz="914400" rtl="0" eaLnBrk="1" latinLnBrk="0" hangingPunct="1">
        <a:lnSpc>
          <a:spcPct val="90000"/>
        </a:lnSpc>
        <a:spcBef>
          <a:spcPct val="0"/>
        </a:spcBef>
        <a:buNone/>
        <a:defRPr sz="24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141F46"/>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EDA307-1472-4EDA-AA89-CA5F3B1E0E65}"/>
              </a:ext>
            </a:extLst>
          </p:cNvPr>
          <p:cNvSpPr>
            <a:spLocks noGrp="1"/>
          </p:cNvSpPr>
          <p:nvPr>
            <p:ph type="title"/>
          </p:nvPr>
        </p:nvSpPr>
        <p:spPr>
          <a:xfrm>
            <a:off x="838200" y="56324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D61A983-21AA-4208-80F0-0C0DFC171338}"/>
              </a:ext>
            </a:extLst>
          </p:cNvPr>
          <p:cNvSpPr>
            <a:spLocks noGrp="1"/>
          </p:cNvSpPr>
          <p:nvPr>
            <p:ph type="body" idx="1"/>
          </p:nvPr>
        </p:nvSpPr>
        <p:spPr>
          <a:xfrm>
            <a:off x="838200" y="20542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44119448"/>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txStyles>
    <p:titleStyle>
      <a:lvl1pPr algn="l" defTabSz="914400" rtl="0" eaLnBrk="1" latinLnBrk="0" hangingPunct="1">
        <a:lnSpc>
          <a:spcPct val="90000"/>
        </a:lnSpc>
        <a:spcBef>
          <a:spcPct val="0"/>
        </a:spcBef>
        <a:buNone/>
        <a:defRPr sz="24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1F4EFD6-BB72-466B-A15D-DF0A61044874}"/>
              </a:ext>
            </a:extLst>
          </p:cNvPr>
          <p:cNvSpPr>
            <a:spLocks noGrp="1"/>
          </p:cNvSpPr>
          <p:nvPr>
            <p:ph type="body" sz="quarter" idx="10"/>
          </p:nvPr>
        </p:nvSpPr>
        <p:spPr>
          <a:xfrm>
            <a:off x="259034" y="457999"/>
            <a:ext cx="2619910" cy="2563744"/>
          </a:xfrm>
        </p:spPr>
        <p:txBody>
          <a:bodyPr vert="horz" lIns="91440" tIns="45720" rIns="91440" bIns="45720" rtlCol="0" anchor="t">
            <a:noAutofit/>
          </a:bodyPr>
          <a:lstStyle/>
          <a:p>
            <a:r>
              <a:rPr lang="sv-SE" sz="4000" dirty="0">
                <a:solidFill>
                  <a:schemeClr val="tx1">
                    <a:lumMod val="75000"/>
                    <a:lumOff val="25000"/>
                  </a:schemeClr>
                </a:solidFill>
              </a:rPr>
              <a:t>DCD</a:t>
            </a:r>
            <a:endParaRPr lang="sv-SE" sz="4000" dirty="0">
              <a:solidFill>
                <a:schemeClr val="tx1">
                  <a:lumMod val="75000"/>
                  <a:lumOff val="25000"/>
                </a:schemeClr>
              </a:solidFill>
              <a:cs typeface="Calibri Light"/>
            </a:endParaRPr>
          </a:p>
          <a:p>
            <a:r>
              <a:rPr lang="sv-SE" sz="1800" dirty="0">
                <a:solidFill>
                  <a:schemeClr val="tx1">
                    <a:lumMod val="75000"/>
                    <a:lumOff val="25000"/>
                  </a:schemeClr>
                </a:solidFill>
              </a:rPr>
              <a:t>Donation efter död </a:t>
            </a:r>
            <a:br>
              <a:rPr lang="sv-SE" sz="1800" dirty="0">
                <a:solidFill>
                  <a:schemeClr val="tx1">
                    <a:lumMod val="75000"/>
                    <a:lumOff val="25000"/>
                  </a:schemeClr>
                </a:solidFill>
              </a:rPr>
            </a:br>
            <a:r>
              <a:rPr lang="sv-SE" sz="1800" dirty="0">
                <a:solidFill>
                  <a:schemeClr val="tx1">
                    <a:lumMod val="75000"/>
                    <a:lumOff val="25000"/>
                  </a:schemeClr>
                </a:solidFill>
              </a:rPr>
              <a:t>till följd av</a:t>
            </a:r>
            <a:br>
              <a:rPr lang="sv-SE" sz="1800" dirty="0">
                <a:solidFill>
                  <a:schemeClr val="tx1">
                    <a:lumMod val="75000"/>
                    <a:lumOff val="25000"/>
                  </a:schemeClr>
                </a:solidFill>
              </a:rPr>
            </a:br>
            <a:r>
              <a:rPr lang="sv-SE" sz="1800" dirty="0">
                <a:solidFill>
                  <a:schemeClr val="tx1">
                    <a:lumMod val="75000"/>
                    <a:lumOff val="25000"/>
                  </a:schemeClr>
                </a:solidFill>
              </a:rPr>
              <a:t>cirkulationsstillestånd</a:t>
            </a:r>
            <a:endParaRPr lang="sv-SE" sz="1800" dirty="0">
              <a:solidFill>
                <a:schemeClr val="tx1">
                  <a:lumMod val="75000"/>
                  <a:lumOff val="25000"/>
                </a:schemeClr>
              </a:solidFill>
              <a:cs typeface="Calibri Light"/>
            </a:endParaRPr>
          </a:p>
        </p:txBody>
      </p:sp>
      <p:sp>
        <p:nvSpPr>
          <p:cNvPr id="3" name="Platshållare för text 2">
            <a:extLst>
              <a:ext uri="{FF2B5EF4-FFF2-40B4-BE49-F238E27FC236}">
                <a16:creationId xmlns:a16="http://schemas.microsoft.com/office/drawing/2014/main" id="{26D34C30-072B-46DB-BC7C-E946E257351B}"/>
              </a:ext>
            </a:extLst>
          </p:cNvPr>
          <p:cNvSpPr>
            <a:spLocks noGrp="1"/>
          </p:cNvSpPr>
          <p:nvPr>
            <p:ph type="body" sz="quarter" idx="11"/>
          </p:nvPr>
        </p:nvSpPr>
        <p:spPr/>
        <p:txBody>
          <a:bodyPr vert="horz" lIns="91440" tIns="45720" rIns="91440" bIns="45720" rtlCol="0" anchor="t">
            <a:normAutofit/>
          </a:bodyPr>
          <a:lstStyle/>
          <a:p>
            <a:endParaRPr lang="sv-SE">
              <a:solidFill>
                <a:schemeClr val="tx1">
                  <a:lumMod val="75000"/>
                  <a:lumOff val="25000"/>
                </a:schemeClr>
              </a:solidFill>
              <a:cs typeface="Calibri"/>
            </a:endParaRPr>
          </a:p>
          <a:p>
            <a:r>
              <a:rPr lang="sv-SE">
                <a:solidFill>
                  <a:schemeClr val="tx1">
                    <a:lumMod val="75000"/>
                    <a:lumOff val="25000"/>
                  </a:schemeClr>
                </a:solidFill>
              </a:rPr>
              <a:t>Regionalt Donationscentrum</a:t>
            </a:r>
            <a:endParaRPr lang="sv-SE">
              <a:solidFill>
                <a:schemeClr val="tx1">
                  <a:lumMod val="75000"/>
                  <a:lumOff val="25000"/>
                </a:schemeClr>
              </a:solidFill>
              <a:cs typeface="Calibri"/>
            </a:endParaRPr>
          </a:p>
          <a:p>
            <a:r>
              <a:rPr lang="sv-SE">
                <a:solidFill>
                  <a:schemeClr val="tx1">
                    <a:lumMod val="75000"/>
                    <a:lumOff val="25000"/>
                  </a:schemeClr>
                </a:solidFill>
              </a:rPr>
              <a:t>Stockholm &amp; Gotland</a:t>
            </a:r>
            <a:endParaRPr lang="sv-SE">
              <a:solidFill>
                <a:schemeClr val="tx1">
                  <a:lumMod val="75000"/>
                  <a:lumOff val="25000"/>
                </a:schemeClr>
              </a:solidFill>
              <a:cs typeface="Calibri"/>
            </a:endParaRPr>
          </a:p>
        </p:txBody>
      </p:sp>
    </p:spTree>
    <p:extLst>
      <p:ext uri="{BB962C8B-B14F-4D97-AF65-F5344CB8AC3E}">
        <p14:creationId xmlns:p14="http://schemas.microsoft.com/office/powerpoint/2010/main" val="10362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962E2B0-D5A0-450C-99A0-A687B57A5998}"/>
              </a:ext>
            </a:extLst>
          </p:cNvPr>
          <p:cNvSpPr>
            <a:spLocks noGrp="1"/>
          </p:cNvSpPr>
          <p:nvPr>
            <p:ph type="body" sz="quarter" idx="10"/>
          </p:nvPr>
        </p:nvSpPr>
        <p:spPr>
          <a:xfrm>
            <a:off x="871870" y="1990351"/>
            <a:ext cx="3061299" cy="2878138"/>
          </a:xfrm>
        </p:spPr>
        <p:txBody>
          <a:bodyPr/>
          <a:lstStyle/>
          <a:p>
            <a:pPr marL="0" indent="0">
              <a:lnSpc>
                <a:spcPct val="100000"/>
              </a:lnSpc>
              <a:spcBef>
                <a:spcPts val="0"/>
              </a:spcBef>
              <a:buNone/>
              <a:defRPr/>
            </a:pPr>
            <a:r>
              <a:rPr lang="sv-SE" sz="3200" dirty="0">
                <a:solidFill>
                  <a:schemeClr val="accent4"/>
                </a:solidFill>
                <a:cs typeface="Calibri"/>
              </a:rPr>
              <a:t>IVA -</a:t>
            </a:r>
          </a:p>
          <a:p>
            <a:pPr>
              <a:lnSpc>
                <a:spcPct val="100000"/>
              </a:lnSpc>
              <a:spcBef>
                <a:spcPts val="0"/>
              </a:spcBef>
              <a:defRPr/>
            </a:pPr>
            <a:r>
              <a:rPr lang="sv-SE" sz="3200" dirty="0">
                <a:solidFill>
                  <a:schemeClr val="accent4"/>
                </a:solidFill>
                <a:cs typeface="Calibri"/>
              </a:rPr>
              <a:t>avbrytande </a:t>
            </a:r>
          </a:p>
          <a:p>
            <a:pPr>
              <a:lnSpc>
                <a:spcPct val="100000"/>
              </a:lnSpc>
              <a:spcBef>
                <a:spcPts val="0"/>
              </a:spcBef>
              <a:defRPr/>
            </a:pPr>
            <a:r>
              <a:rPr lang="sv-SE" sz="1800" dirty="0">
                <a:solidFill>
                  <a:schemeClr val="accent4"/>
                </a:solidFill>
                <a:cs typeface="Calibri"/>
              </a:rPr>
              <a:t>av livsuppehållande behandling</a:t>
            </a:r>
          </a:p>
        </p:txBody>
      </p:sp>
      <p:sp>
        <p:nvSpPr>
          <p:cNvPr id="5" name="Platshållare för text 4">
            <a:extLst>
              <a:ext uri="{FF2B5EF4-FFF2-40B4-BE49-F238E27FC236}">
                <a16:creationId xmlns:a16="http://schemas.microsoft.com/office/drawing/2014/main" id="{599067BD-3DFD-44D8-B1A3-E04EA3D63E94}"/>
              </a:ext>
            </a:extLst>
          </p:cNvPr>
          <p:cNvSpPr>
            <a:spLocks noGrp="1"/>
          </p:cNvSpPr>
          <p:nvPr>
            <p:ph type="body" sz="quarter" idx="11"/>
          </p:nvPr>
        </p:nvSpPr>
        <p:spPr>
          <a:xfrm>
            <a:off x="4638675" y="2367203"/>
            <a:ext cx="6681455" cy="2870200"/>
          </a:xfrm>
        </p:spPr>
        <p:txBody>
          <a:bodyPr lIns="91440" tIns="45720" rIns="91440" bIns="45720" anchor="ctr"/>
          <a:lstStyle/>
          <a:p>
            <a:pPr marL="0" indent="0" fontAlgn="base">
              <a:lnSpc>
                <a:spcPct val="150000"/>
              </a:lnSpc>
              <a:buNone/>
            </a:pPr>
            <a:endParaRPr lang="sv-SE" sz="1100" dirty="0">
              <a:solidFill>
                <a:schemeClr val="tx2"/>
              </a:solidFill>
            </a:endParaRPr>
          </a:p>
          <a:p>
            <a:pPr fontAlgn="base">
              <a:lnSpc>
                <a:spcPct val="150000"/>
              </a:lnSpc>
            </a:pPr>
            <a:r>
              <a:rPr lang="sv-SE" sz="1800" dirty="0">
                <a:solidFill>
                  <a:schemeClr val="tx1">
                    <a:lumMod val="75000"/>
                    <a:lumOff val="25000"/>
                  </a:schemeClr>
                </a:solidFill>
                <a:cs typeface="Calibri"/>
              </a:rPr>
              <a:t>Donatorn endast uppkopplad med artärnål och </a:t>
            </a:r>
            <a:r>
              <a:rPr lang="sv-SE" sz="1800" dirty="0" err="1">
                <a:solidFill>
                  <a:schemeClr val="tx1">
                    <a:lumMod val="75000"/>
                    <a:lumOff val="25000"/>
                  </a:schemeClr>
                </a:solidFill>
                <a:cs typeface="Calibri"/>
              </a:rPr>
              <a:t>saturationsmätare</a:t>
            </a:r>
            <a:endParaRPr lang="sv-SE" sz="1800" dirty="0">
              <a:solidFill>
                <a:schemeClr val="tx1">
                  <a:lumMod val="75000"/>
                  <a:lumOff val="25000"/>
                </a:schemeClr>
              </a:solidFill>
              <a:cs typeface="Calibri"/>
            </a:endParaRPr>
          </a:p>
          <a:p>
            <a:pPr fontAlgn="base">
              <a:lnSpc>
                <a:spcPct val="150000"/>
              </a:lnSpc>
            </a:pPr>
            <a:r>
              <a:rPr lang="sv-SE" sz="1800" dirty="0">
                <a:solidFill>
                  <a:schemeClr val="tx1">
                    <a:lumMod val="75000"/>
                    <a:lumOff val="25000"/>
                  </a:schemeClr>
                </a:solidFill>
                <a:cs typeface="Calibri"/>
              </a:rPr>
              <a:t>Sänghöjd inställd efter operationsbord </a:t>
            </a:r>
          </a:p>
          <a:p>
            <a:pPr fontAlgn="base">
              <a:lnSpc>
                <a:spcPct val="150000"/>
              </a:lnSpc>
            </a:pPr>
            <a:r>
              <a:rPr lang="sv-SE" sz="1800" dirty="0">
                <a:solidFill>
                  <a:schemeClr val="tx1">
                    <a:lumMod val="75000"/>
                    <a:lumOff val="25000"/>
                  </a:schemeClr>
                </a:solidFill>
                <a:cs typeface="Calibri"/>
              </a:rPr>
              <a:t>Klartecken att allt är redo på operation</a:t>
            </a:r>
          </a:p>
          <a:p>
            <a:pPr fontAlgn="base">
              <a:lnSpc>
                <a:spcPct val="150000"/>
              </a:lnSpc>
            </a:pPr>
            <a:r>
              <a:rPr lang="sv-SE" sz="1800" dirty="0" err="1">
                <a:solidFill>
                  <a:schemeClr val="tx1">
                    <a:lumMod val="75000"/>
                    <a:lumOff val="25000"/>
                  </a:schemeClr>
                </a:solidFill>
                <a:cs typeface="Calibri"/>
              </a:rPr>
              <a:t>Extubera</a:t>
            </a:r>
            <a:r>
              <a:rPr lang="sv-SE" sz="1800" dirty="0">
                <a:solidFill>
                  <a:schemeClr val="tx1">
                    <a:lumMod val="75000"/>
                    <a:lumOff val="25000"/>
                  </a:schemeClr>
                </a:solidFill>
                <a:cs typeface="Calibri"/>
              </a:rPr>
              <a:t>. Avsluta all läkemedelsbehandling frånsett palliativa läkemedel. </a:t>
            </a:r>
            <a:r>
              <a:rPr lang="en-US" sz="1800" dirty="0">
                <a:solidFill>
                  <a:schemeClr val="tx1">
                    <a:lumMod val="75000"/>
                    <a:lumOff val="25000"/>
                  </a:schemeClr>
                </a:solidFill>
                <a:cs typeface="Calibri"/>
              </a:rPr>
              <a:t>Inga </a:t>
            </a:r>
            <a:r>
              <a:rPr lang="en-US" sz="1800" dirty="0" err="1">
                <a:solidFill>
                  <a:schemeClr val="tx1">
                    <a:lumMod val="75000"/>
                    <a:lumOff val="25000"/>
                  </a:schemeClr>
                </a:solidFill>
                <a:cs typeface="Calibri"/>
              </a:rPr>
              <a:t>åtgärder</a:t>
            </a:r>
            <a:r>
              <a:rPr lang="en-US" sz="1800" dirty="0">
                <a:solidFill>
                  <a:schemeClr val="tx1">
                    <a:lumMod val="75000"/>
                    <a:lumOff val="25000"/>
                  </a:schemeClr>
                </a:solidFill>
                <a:cs typeface="Calibri"/>
              </a:rPr>
              <a:t> för </a:t>
            </a:r>
            <a:r>
              <a:rPr lang="en-US" sz="1800" dirty="0" err="1">
                <a:solidFill>
                  <a:schemeClr val="tx1">
                    <a:lumMod val="75000"/>
                    <a:lumOff val="25000"/>
                  </a:schemeClr>
                </a:solidFill>
                <a:cs typeface="Calibri"/>
              </a:rPr>
              <a:t>att</a:t>
            </a:r>
            <a:r>
              <a:rPr lang="en-US" sz="1800" dirty="0">
                <a:solidFill>
                  <a:schemeClr val="tx1">
                    <a:lumMod val="75000"/>
                    <a:lumOff val="25000"/>
                  </a:schemeClr>
                </a:solidFill>
                <a:cs typeface="Calibri"/>
              </a:rPr>
              <a:t> </a:t>
            </a:r>
            <a:r>
              <a:rPr lang="en-US" sz="1800" dirty="0" err="1">
                <a:solidFill>
                  <a:schemeClr val="tx1">
                    <a:lumMod val="75000"/>
                    <a:lumOff val="25000"/>
                  </a:schemeClr>
                </a:solidFill>
                <a:cs typeface="Calibri"/>
              </a:rPr>
              <a:t>återskapa</a:t>
            </a:r>
            <a:r>
              <a:rPr lang="en-US" sz="1800" dirty="0">
                <a:solidFill>
                  <a:schemeClr val="tx1">
                    <a:lumMod val="75000"/>
                    <a:lumOff val="25000"/>
                  </a:schemeClr>
                </a:solidFill>
                <a:cs typeface="Calibri"/>
              </a:rPr>
              <a:t> </a:t>
            </a:r>
            <a:r>
              <a:rPr lang="en-US" sz="1800" dirty="0" err="1">
                <a:solidFill>
                  <a:schemeClr val="tx1">
                    <a:lumMod val="75000"/>
                    <a:lumOff val="25000"/>
                  </a:schemeClr>
                </a:solidFill>
                <a:cs typeface="Calibri"/>
              </a:rPr>
              <a:t>fri</a:t>
            </a:r>
            <a:r>
              <a:rPr lang="en-US" sz="1800" dirty="0">
                <a:solidFill>
                  <a:schemeClr val="tx1">
                    <a:lumMod val="75000"/>
                    <a:lumOff val="25000"/>
                  </a:schemeClr>
                </a:solidFill>
                <a:cs typeface="Calibri"/>
              </a:rPr>
              <a:t> </a:t>
            </a:r>
            <a:r>
              <a:rPr lang="en-US" sz="1800" dirty="0" err="1">
                <a:solidFill>
                  <a:schemeClr val="tx1">
                    <a:lumMod val="75000"/>
                    <a:lumOff val="25000"/>
                  </a:schemeClr>
                </a:solidFill>
                <a:cs typeface="Calibri"/>
              </a:rPr>
              <a:t>luftväg</a:t>
            </a:r>
            <a:r>
              <a:rPr lang="en-US" sz="1800" dirty="0">
                <a:solidFill>
                  <a:schemeClr val="tx1">
                    <a:lumMod val="75000"/>
                    <a:lumOff val="25000"/>
                  </a:schemeClr>
                </a:solidFill>
                <a:cs typeface="Calibri"/>
              </a:rPr>
              <a:t>.</a:t>
            </a:r>
          </a:p>
          <a:p>
            <a:pPr fontAlgn="base">
              <a:lnSpc>
                <a:spcPct val="150000"/>
              </a:lnSpc>
            </a:pPr>
            <a:r>
              <a:rPr lang="sv-SE" sz="1800" dirty="0">
                <a:solidFill>
                  <a:schemeClr val="tx1">
                    <a:lumMod val="75000"/>
                    <a:lumOff val="25000"/>
                  </a:schemeClr>
                </a:solidFill>
                <a:cs typeface="Calibri"/>
              </a:rPr>
              <a:t>Invänta cirkulationsstillestånd (tät kommunikation </a:t>
            </a:r>
            <a:r>
              <a:rPr lang="sv-SE" sz="1800" dirty="0" err="1">
                <a:solidFill>
                  <a:schemeClr val="tx1">
                    <a:lumMod val="75000"/>
                    <a:lumOff val="25000"/>
                  </a:schemeClr>
                </a:solidFill>
                <a:cs typeface="Calibri"/>
              </a:rPr>
              <a:t>ssk</a:t>
            </a:r>
            <a:r>
              <a:rPr lang="sv-SE" sz="1800" dirty="0">
                <a:solidFill>
                  <a:schemeClr val="tx1">
                    <a:lumMod val="75000"/>
                    <a:lumOff val="25000"/>
                  </a:schemeClr>
                </a:solidFill>
                <a:cs typeface="Calibri"/>
              </a:rPr>
              <a:t>/DOSS – </a:t>
            </a:r>
            <a:r>
              <a:rPr lang="sv-SE" sz="1800" dirty="0" err="1">
                <a:solidFill>
                  <a:schemeClr val="tx1">
                    <a:lumMod val="75000"/>
                    <a:lumOff val="25000"/>
                  </a:schemeClr>
                </a:solidFill>
                <a:cs typeface="Calibri"/>
              </a:rPr>
              <a:t>transplantationskoordinator</a:t>
            </a:r>
            <a:r>
              <a:rPr lang="sv-SE" sz="1800" dirty="0">
                <a:solidFill>
                  <a:schemeClr val="tx1">
                    <a:lumMod val="75000"/>
                    <a:lumOff val="25000"/>
                  </a:schemeClr>
                </a:solidFill>
                <a:cs typeface="Calibri"/>
              </a:rPr>
              <a:t>) </a:t>
            </a:r>
          </a:p>
          <a:p>
            <a:pPr fontAlgn="base">
              <a:lnSpc>
                <a:spcPct val="150000"/>
              </a:lnSpc>
            </a:pPr>
            <a:r>
              <a:rPr lang="sv-SE" sz="1800" dirty="0">
                <a:solidFill>
                  <a:schemeClr val="tx1">
                    <a:lumMod val="75000"/>
                    <a:lumOff val="25000"/>
                  </a:schemeClr>
                </a:solidFill>
                <a:cs typeface="Calibri"/>
              </a:rPr>
              <a:t> Död fastställs efter 5 min no-touchperiod (</a:t>
            </a:r>
            <a:r>
              <a:rPr lang="en-US" sz="1800" dirty="0" err="1">
                <a:solidFill>
                  <a:schemeClr val="tx1">
                    <a:lumMod val="75000"/>
                    <a:lumOff val="25000"/>
                  </a:schemeClr>
                </a:solidFill>
                <a:cs typeface="Calibri"/>
              </a:rPr>
              <a:t>anhöriga</a:t>
            </a:r>
            <a:r>
              <a:rPr lang="en-US" sz="1800" dirty="0">
                <a:solidFill>
                  <a:schemeClr val="tx1">
                    <a:lumMod val="75000"/>
                    <a:lumOff val="25000"/>
                  </a:schemeClr>
                </a:solidFill>
                <a:cs typeface="Calibri"/>
              </a:rPr>
              <a:t> </a:t>
            </a:r>
            <a:r>
              <a:rPr lang="en-US" sz="1800" dirty="0" err="1">
                <a:solidFill>
                  <a:schemeClr val="tx1">
                    <a:lumMod val="75000"/>
                    <a:lumOff val="25000"/>
                  </a:schemeClr>
                </a:solidFill>
                <a:cs typeface="Calibri"/>
              </a:rPr>
              <a:t>leds</a:t>
            </a:r>
            <a:r>
              <a:rPr lang="en-US" sz="1800" dirty="0">
                <a:solidFill>
                  <a:schemeClr val="tx1">
                    <a:lumMod val="75000"/>
                    <a:lumOff val="25000"/>
                  </a:schemeClr>
                </a:solidFill>
                <a:cs typeface="Calibri"/>
              </a:rPr>
              <a:t> </a:t>
            </a:r>
            <a:r>
              <a:rPr lang="en-US" sz="1800" dirty="0" err="1">
                <a:solidFill>
                  <a:schemeClr val="tx1">
                    <a:lumMod val="75000"/>
                    <a:lumOff val="25000"/>
                  </a:schemeClr>
                </a:solidFill>
                <a:cs typeface="Calibri"/>
              </a:rPr>
              <a:t>ut</a:t>
            </a:r>
            <a:r>
              <a:rPr lang="en-US" sz="1800" dirty="0">
                <a:solidFill>
                  <a:schemeClr val="tx1">
                    <a:lumMod val="75000"/>
                    <a:lumOff val="25000"/>
                  </a:schemeClr>
                </a:solidFill>
                <a:cs typeface="Calibri"/>
              </a:rPr>
              <a:t> </a:t>
            </a:r>
            <a:r>
              <a:rPr lang="en-US" sz="1800" dirty="0" err="1">
                <a:solidFill>
                  <a:schemeClr val="tx1">
                    <a:lumMod val="75000"/>
                    <a:lumOff val="25000"/>
                  </a:schemeClr>
                </a:solidFill>
                <a:cs typeface="Calibri"/>
              </a:rPr>
              <a:t>efter</a:t>
            </a:r>
            <a:r>
              <a:rPr lang="en-US" sz="1800" dirty="0">
                <a:solidFill>
                  <a:schemeClr val="tx1">
                    <a:lumMod val="75000"/>
                    <a:lumOff val="25000"/>
                  </a:schemeClr>
                </a:solidFill>
                <a:cs typeface="Calibri"/>
              </a:rPr>
              <a:t> 3 min “no touch”)</a:t>
            </a:r>
            <a:endParaRPr lang="sv-SE" sz="1800" dirty="0">
              <a:solidFill>
                <a:schemeClr val="tx1">
                  <a:lumMod val="75000"/>
                  <a:lumOff val="25000"/>
                </a:schemeClr>
              </a:solidFill>
              <a:cs typeface="Calibri"/>
            </a:endParaRPr>
          </a:p>
          <a:p>
            <a:pPr fontAlgn="base">
              <a:lnSpc>
                <a:spcPct val="150000"/>
              </a:lnSpc>
            </a:pPr>
            <a:r>
              <a:rPr lang="sv-SE" sz="1800" dirty="0">
                <a:solidFill>
                  <a:schemeClr val="tx1">
                    <a:lumMod val="75000"/>
                    <a:lumOff val="25000"/>
                  </a:schemeClr>
                </a:solidFill>
                <a:cs typeface="Calibri"/>
              </a:rPr>
              <a:t>Skyndsam transport till operation </a:t>
            </a:r>
          </a:p>
          <a:p>
            <a:pPr marR="0" lvl="0" fontAlgn="base">
              <a:lnSpc>
                <a:spcPct val="150000"/>
              </a:lnSpc>
              <a:spcAft>
                <a:spcPts val="0"/>
              </a:spcAft>
              <a:buClrTx/>
              <a:buSzTx/>
              <a:tabLst/>
              <a:defRPr/>
            </a:pPr>
            <a:endParaRPr lang="en-US" sz="1800" dirty="0">
              <a:solidFill>
                <a:schemeClr val="tx1">
                  <a:lumMod val="75000"/>
                  <a:lumOff val="25000"/>
                </a:schemeClr>
              </a:solidFill>
              <a:cs typeface="Calibri"/>
            </a:endParaRPr>
          </a:p>
          <a:p>
            <a:pPr fontAlgn="base">
              <a:lnSpc>
                <a:spcPct val="150000"/>
              </a:lnSpc>
            </a:pPr>
            <a:endParaRPr lang="sv-SE" sz="1800" dirty="0">
              <a:solidFill>
                <a:schemeClr val="tx1">
                  <a:lumMod val="75000"/>
                  <a:lumOff val="25000"/>
                </a:schemeClr>
              </a:solidFill>
              <a:cs typeface="Calibri"/>
            </a:endParaRPr>
          </a:p>
          <a:p>
            <a:pPr fontAlgn="base">
              <a:lnSpc>
                <a:spcPct val="150000"/>
              </a:lnSpc>
            </a:pPr>
            <a:endParaRPr lang="sv-SE" dirty="0">
              <a:solidFill>
                <a:schemeClr val="tx2"/>
              </a:solidFill>
              <a:cs typeface="Calibri"/>
            </a:endParaRPr>
          </a:p>
        </p:txBody>
      </p:sp>
    </p:spTree>
    <p:extLst>
      <p:ext uri="{BB962C8B-B14F-4D97-AF65-F5344CB8AC3E}">
        <p14:creationId xmlns:p14="http://schemas.microsoft.com/office/powerpoint/2010/main" val="185907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962E2B0-D5A0-450C-99A0-A687B57A5998}"/>
              </a:ext>
            </a:extLst>
          </p:cNvPr>
          <p:cNvSpPr>
            <a:spLocks noGrp="1"/>
          </p:cNvSpPr>
          <p:nvPr>
            <p:ph type="body" sz="quarter" idx="10"/>
          </p:nvPr>
        </p:nvSpPr>
        <p:spPr>
          <a:xfrm>
            <a:off x="871870" y="1990351"/>
            <a:ext cx="3061299" cy="2878138"/>
          </a:xfrm>
        </p:spPr>
        <p:txBody>
          <a:bodyPr/>
          <a:lstStyle/>
          <a:p>
            <a:pPr>
              <a:lnSpc>
                <a:spcPct val="100000"/>
              </a:lnSpc>
              <a:spcBef>
                <a:spcPts val="0"/>
              </a:spcBef>
              <a:defRPr/>
            </a:pPr>
            <a:r>
              <a:rPr lang="sv-SE" sz="3200" dirty="0">
                <a:solidFill>
                  <a:schemeClr val="accent4"/>
                </a:solidFill>
                <a:cs typeface="Calibri"/>
              </a:rPr>
              <a:t>När donatorn anländer till operationssalen </a:t>
            </a:r>
            <a:r>
              <a:rPr lang="sv-SE" sz="1800" dirty="0">
                <a:solidFill>
                  <a:schemeClr val="accent4"/>
                </a:solidFill>
                <a:cs typeface="Calibri"/>
              </a:rPr>
              <a:t>Alla moment sker parallellt och skyndsamt</a:t>
            </a:r>
          </a:p>
        </p:txBody>
      </p:sp>
      <p:sp>
        <p:nvSpPr>
          <p:cNvPr id="5" name="Platshållare för text 4">
            <a:extLst>
              <a:ext uri="{FF2B5EF4-FFF2-40B4-BE49-F238E27FC236}">
                <a16:creationId xmlns:a16="http://schemas.microsoft.com/office/drawing/2014/main" id="{599067BD-3DFD-44D8-B1A3-E04EA3D63E94}"/>
              </a:ext>
            </a:extLst>
          </p:cNvPr>
          <p:cNvSpPr>
            <a:spLocks noGrp="1"/>
          </p:cNvSpPr>
          <p:nvPr>
            <p:ph type="body" sz="quarter" idx="11"/>
          </p:nvPr>
        </p:nvSpPr>
        <p:spPr>
          <a:xfrm>
            <a:off x="4631587" y="3467702"/>
            <a:ext cx="6681455" cy="2870200"/>
          </a:xfrm>
        </p:spPr>
        <p:txBody>
          <a:bodyPr lIns="91440" tIns="45720" rIns="91440" bIns="45720" anchor="ctr"/>
          <a:lstStyle/>
          <a:p>
            <a:pPr marL="0" indent="0" fontAlgn="base">
              <a:lnSpc>
                <a:spcPct val="150000"/>
              </a:lnSpc>
              <a:buNone/>
            </a:pPr>
            <a:endParaRPr lang="sv-SE" sz="1800" dirty="0">
              <a:solidFill>
                <a:schemeClr val="tx1">
                  <a:lumMod val="75000"/>
                  <a:lumOff val="25000"/>
                </a:schemeClr>
              </a:solidFill>
            </a:endParaRPr>
          </a:p>
          <a:p>
            <a:pPr fontAlgn="base">
              <a:lnSpc>
                <a:spcPct val="150000"/>
              </a:lnSpc>
            </a:pPr>
            <a:r>
              <a:rPr lang="sv-SE" sz="1800" spc="20" dirty="0">
                <a:solidFill>
                  <a:schemeClr val="tx1">
                    <a:lumMod val="75000"/>
                    <a:lumOff val="25000"/>
                  </a:schemeClr>
                </a:solidFill>
              </a:rPr>
              <a:t>Vid lunguttag </a:t>
            </a:r>
            <a:r>
              <a:rPr lang="sv-SE" sz="1800" spc="20" dirty="0" err="1">
                <a:solidFill>
                  <a:schemeClr val="tx1">
                    <a:lumMod val="75000"/>
                    <a:lumOff val="25000"/>
                  </a:schemeClr>
                </a:solidFill>
              </a:rPr>
              <a:t>reintuberas</a:t>
            </a:r>
            <a:r>
              <a:rPr lang="sv-SE" sz="1800" spc="20" dirty="0">
                <a:solidFill>
                  <a:schemeClr val="tx1">
                    <a:lumMod val="75000"/>
                    <a:lumOff val="25000"/>
                  </a:schemeClr>
                </a:solidFill>
              </a:rPr>
              <a:t> donatorn i sängen (med höjd huvudända) av ansvarig intensivvårdsläkare </a:t>
            </a:r>
          </a:p>
          <a:p>
            <a:pPr fontAlgn="base">
              <a:lnSpc>
                <a:spcPct val="150000"/>
              </a:lnSpc>
            </a:pPr>
            <a:r>
              <a:rPr lang="sv-SE" sz="1800" spc="20" dirty="0">
                <a:solidFill>
                  <a:schemeClr val="tx1">
                    <a:lumMod val="75000"/>
                    <a:lumOff val="25000"/>
                  </a:schemeClr>
                </a:solidFill>
              </a:rPr>
              <a:t>Donatorn överflyttas till operationsbordet </a:t>
            </a:r>
          </a:p>
          <a:p>
            <a:pPr fontAlgn="base">
              <a:lnSpc>
                <a:spcPct val="150000"/>
              </a:lnSpc>
            </a:pPr>
            <a:r>
              <a:rPr lang="sv-SE" sz="1800" spc="20" dirty="0">
                <a:solidFill>
                  <a:schemeClr val="tx1">
                    <a:lumMod val="75000"/>
                    <a:lumOff val="25000"/>
                  </a:schemeClr>
                </a:solidFill>
              </a:rPr>
              <a:t>Ryggläge med armarna längs med sidorna </a:t>
            </a:r>
          </a:p>
          <a:p>
            <a:pPr fontAlgn="base">
              <a:lnSpc>
                <a:spcPct val="150000"/>
              </a:lnSpc>
            </a:pPr>
            <a:r>
              <a:rPr lang="sv-SE" sz="1800" spc="20" dirty="0">
                <a:solidFill>
                  <a:schemeClr val="tx1">
                    <a:lumMod val="75000"/>
                    <a:lumOff val="25000"/>
                  </a:schemeClr>
                </a:solidFill>
              </a:rPr>
              <a:t>Identitet och ”Journalhandling för donationsingrepp…” kontrolleras av transplantationskirurgen </a:t>
            </a:r>
          </a:p>
          <a:p>
            <a:pPr fontAlgn="base">
              <a:lnSpc>
                <a:spcPct val="150000"/>
              </a:lnSpc>
            </a:pPr>
            <a:r>
              <a:rPr lang="sv-SE" sz="1800" spc="20" dirty="0">
                <a:solidFill>
                  <a:schemeClr val="tx1">
                    <a:lumMod val="75000"/>
                    <a:lumOff val="25000"/>
                  </a:schemeClr>
                </a:solidFill>
              </a:rPr>
              <a:t>Huddesinfektion och sterildrapering </a:t>
            </a:r>
            <a:r>
              <a:rPr lang="sv-SE" sz="1800" dirty="0">
                <a:solidFill>
                  <a:schemeClr val="tx1">
                    <a:lumMod val="75000"/>
                    <a:lumOff val="25000"/>
                  </a:schemeClr>
                </a:solidFill>
              </a:rPr>
              <a:t>– precis som vid DBD</a:t>
            </a:r>
          </a:p>
          <a:p>
            <a:pPr fontAlgn="base">
              <a:lnSpc>
                <a:spcPct val="150000"/>
              </a:lnSpc>
            </a:pPr>
            <a:r>
              <a:rPr lang="sv-SE" sz="1800" spc="20" dirty="0">
                <a:solidFill>
                  <a:schemeClr val="tx1">
                    <a:lumMod val="75000"/>
                    <a:lumOff val="25000"/>
                  </a:schemeClr>
                </a:solidFill>
              </a:rPr>
              <a:t>Steriltvätt från ovan </a:t>
            </a:r>
            <a:r>
              <a:rPr lang="sv-SE" sz="1800" spc="20" dirty="0" err="1">
                <a:solidFill>
                  <a:schemeClr val="tx1">
                    <a:lumMod val="75000"/>
                    <a:lumOff val="25000"/>
                  </a:schemeClr>
                </a:solidFill>
              </a:rPr>
              <a:t>jugulum</a:t>
            </a:r>
            <a:r>
              <a:rPr lang="sv-SE" sz="1800" spc="20" dirty="0">
                <a:solidFill>
                  <a:schemeClr val="tx1">
                    <a:lumMod val="75000"/>
                    <a:lumOff val="25000"/>
                  </a:schemeClr>
                </a:solidFill>
              </a:rPr>
              <a:t> ner till </a:t>
            </a:r>
            <a:r>
              <a:rPr lang="sv-SE" sz="1800" spc="20" dirty="0" err="1">
                <a:solidFill>
                  <a:schemeClr val="tx1">
                    <a:lumMod val="75000"/>
                    <a:lumOff val="25000"/>
                  </a:schemeClr>
                </a:solidFill>
              </a:rPr>
              <a:t>symfysen</a:t>
            </a:r>
            <a:r>
              <a:rPr lang="sv-SE" sz="1800" spc="20" dirty="0">
                <a:solidFill>
                  <a:schemeClr val="tx1">
                    <a:lumMod val="75000"/>
                    <a:lumOff val="25000"/>
                  </a:schemeClr>
                </a:solidFill>
              </a:rPr>
              <a:t> samt ner på flankerna </a:t>
            </a:r>
          </a:p>
          <a:p>
            <a:pPr fontAlgn="base">
              <a:lnSpc>
                <a:spcPct val="150000"/>
              </a:lnSpc>
            </a:pPr>
            <a:r>
              <a:rPr lang="sv-SE" sz="1800" spc="20" dirty="0">
                <a:solidFill>
                  <a:schemeClr val="tx1">
                    <a:lumMod val="75000"/>
                    <a:lumOff val="25000"/>
                  </a:schemeClr>
                </a:solidFill>
              </a:rPr>
              <a:t>Sterilklä så att hela thorax och buken lämnas fria</a:t>
            </a:r>
          </a:p>
          <a:p>
            <a:pPr fontAlgn="base">
              <a:lnSpc>
                <a:spcPct val="150000"/>
              </a:lnSpc>
            </a:pPr>
            <a:endParaRPr lang="sv-SE" sz="1800" spc="20" dirty="0">
              <a:solidFill>
                <a:schemeClr val="tx1">
                  <a:lumMod val="75000"/>
                  <a:lumOff val="25000"/>
                </a:schemeClr>
              </a:solidFill>
            </a:endParaRPr>
          </a:p>
          <a:p>
            <a:pPr fontAlgn="base">
              <a:lnSpc>
                <a:spcPct val="150000"/>
              </a:lnSpc>
            </a:pPr>
            <a:endParaRPr lang="sv-SE" sz="1800" spc="20" dirty="0">
              <a:solidFill>
                <a:schemeClr val="tx1">
                  <a:lumMod val="75000"/>
                  <a:lumOff val="25000"/>
                </a:schemeClr>
              </a:solidFill>
            </a:endParaRPr>
          </a:p>
          <a:p>
            <a:pPr fontAlgn="base">
              <a:lnSpc>
                <a:spcPct val="150000"/>
              </a:lnSpc>
            </a:pPr>
            <a:endParaRPr lang="sv-SE" sz="1800" spc="20" dirty="0">
              <a:solidFill>
                <a:schemeClr val="tx1">
                  <a:lumMod val="75000"/>
                  <a:lumOff val="25000"/>
                </a:schemeClr>
              </a:solidFill>
            </a:endParaRPr>
          </a:p>
          <a:p>
            <a:pPr fontAlgn="base">
              <a:lnSpc>
                <a:spcPct val="150000"/>
              </a:lnSpc>
            </a:pPr>
            <a:endParaRPr lang="sv-SE" sz="1800" spc="20" dirty="0">
              <a:solidFill>
                <a:schemeClr val="tx1">
                  <a:lumMod val="75000"/>
                  <a:lumOff val="25000"/>
                </a:schemeClr>
              </a:solidFill>
            </a:endParaRPr>
          </a:p>
          <a:p>
            <a:pPr fontAlgn="base">
              <a:lnSpc>
                <a:spcPct val="150000"/>
              </a:lnSpc>
            </a:pPr>
            <a:endParaRPr lang="sv-SE" sz="1800" spc="20" dirty="0">
              <a:solidFill>
                <a:schemeClr val="tx1">
                  <a:lumMod val="75000"/>
                  <a:lumOff val="25000"/>
                </a:schemeClr>
              </a:solidFill>
            </a:endParaRPr>
          </a:p>
          <a:p>
            <a:pPr fontAlgn="base">
              <a:lnSpc>
                <a:spcPct val="150000"/>
              </a:lnSpc>
            </a:pPr>
            <a:endParaRPr lang="sv-SE" sz="1800" dirty="0">
              <a:solidFill>
                <a:schemeClr val="tx1">
                  <a:lumMod val="75000"/>
                  <a:lumOff val="25000"/>
                </a:schemeClr>
              </a:solidFill>
              <a:cs typeface="Calibri"/>
            </a:endParaRPr>
          </a:p>
        </p:txBody>
      </p:sp>
    </p:spTree>
    <p:extLst>
      <p:ext uri="{BB962C8B-B14F-4D97-AF65-F5344CB8AC3E}">
        <p14:creationId xmlns:p14="http://schemas.microsoft.com/office/powerpoint/2010/main" val="422449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Bildobjekt 52">
            <a:extLst>
              <a:ext uri="{FF2B5EF4-FFF2-40B4-BE49-F238E27FC236}">
                <a16:creationId xmlns:a16="http://schemas.microsoft.com/office/drawing/2014/main" id="{260E91D3-CA6A-7441-B883-7769F7A025BE}"/>
              </a:ext>
            </a:extLst>
          </p:cNvPr>
          <p:cNvPicPr>
            <a:picLocks noChangeAspect="1"/>
          </p:cNvPicPr>
          <p:nvPr/>
        </p:nvPicPr>
        <p:blipFill rotWithShape="1">
          <a:blip r:embed="rId3">
            <a:extLst>
              <a:ext uri="{28A0092B-C50C-407E-A947-70E740481C1C}">
                <a14:useLocalDpi xmlns:a14="http://schemas.microsoft.com/office/drawing/2010/main" val="0"/>
              </a:ext>
            </a:extLst>
          </a:blip>
          <a:srcRect b="1622"/>
          <a:stretch/>
        </p:blipFill>
        <p:spPr>
          <a:xfrm>
            <a:off x="6292306" y="1733501"/>
            <a:ext cx="5573401" cy="4062003"/>
          </a:xfrm>
          <a:prstGeom prst="rect">
            <a:avLst/>
          </a:prstGeom>
        </p:spPr>
      </p:pic>
      <p:sp>
        <p:nvSpPr>
          <p:cNvPr id="54" name="Rubrik 1">
            <a:extLst>
              <a:ext uri="{FF2B5EF4-FFF2-40B4-BE49-F238E27FC236}">
                <a16:creationId xmlns:a16="http://schemas.microsoft.com/office/drawing/2014/main" id="{404F8C28-4926-B04E-ABDE-B3DFA51BEE6B}"/>
              </a:ext>
            </a:extLst>
          </p:cNvPr>
          <p:cNvSpPr>
            <a:spLocks noGrp="1"/>
          </p:cNvSpPr>
          <p:nvPr>
            <p:ph type="title"/>
          </p:nvPr>
        </p:nvSpPr>
        <p:spPr>
          <a:xfrm>
            <a:off x="695848" y="793791"/>
            <a:ext cx="10515600" cy="1012877"/>
          </a:xfrm>
        </p:spPr>
        <p:txBody>
          <a:bodyPr>
            <a:normAutofit/>
          </a:bodyPr>
          <a:lstStyle/>
          <a:p>
            <a:pPr algn="ctr"/>
            <a:r>
              <a:rPr lang="en-US" sz="3600" dirty="0">
                <a:solidFill>
                  <a:schemeClr val="accent4"/>
                </a:solidFill>
              </a:rPr>
              <a:t>Normothermic regional perfusion (NRP)</a:t>
            </a:r>
            <a:endParaRPr sz="3600" dirty="0">
              <a:solidFill>
                <a:schemeClr val="accent4"/>
              </a:solidFill>
            </a:endParaRPr>
          </a:p>
        </p:txBody>
      </p:sp>
      <p:sp>
        <p:nvSpPr>
          <p:cNvPr id="2" name="Content Placeholder 2">
            <a:extLst>
              <a:ext uri="{FF2B5EF4-FFF2-40B4-BE49-F238E27FC236}">
                <a16:creationId xmlns:a16="http://schemas.microsoft.com/office/drawing/2014/main" id="{B380DFE9-8F84-8CB2-A9A6-19BE23E91B76}"/>
              </a:ext>
            </a:extLst>
          </p:cNvPr>
          <p:cNvSpPr>
            <a:spLocks noGrp="1"/>
          </p:cNvSpPr>
          <p:nvPr>
            <p:ph idx="1"/>
          </p:nvPr>
        </p:nvSpPr>
        <p:spPr>
          <a:xfrm>
            <a:off x="292798" y="2382844"/>
            <a:ext cx="5803201" cy="3597819"/>
          </a:xfrm>
        </p:spPr>
        <p:txBody>
          <a:bodyPr lIns="91440" tIns="45720" rIns="91440" bIns="45720" anchor="t"/>
          <a:lstStyle/>
          <a:p>
            <a:pPr lvl="1">
              <a:lnSpc>
                <a:spcPct val="100000"/>
              </a:lnSpc>
            </a:pPr>
            <a:r>
              <a:rPr lang="en-US" sz="1800" dirty="0" err="1">
                <a:solidFill>
                  <a:schemeClr val="tx1">
                    <a:lumMod val="75000"/>
                    <a:lumOff val="25000"/>
                  </a:schemeClr>
                </a:solidFill>
                <a:cs typeface="Calibri" panose="020F0502020204030204" pitchFamily="34" charset="0"/>
              </a:rPr>
              <a:t>Möjliggör</a:t>
            </a:r>
            <a:r>
              <a:rPr lang="en-US" sz="1800" i="0" spc="20" dirty="0">
                <a:solidFill>
                  <a:schemeClr val="tx1">
                    <a:lumMod val="75000"/>
                    <a:lumOff val="25000"/>
                  </a:schemeClr>
                </a:solidFill>
                <a:cs typeface="Calibri" panose="020F0502020204030204" pitchFamily="34" charset="0"/>
              </a:rPr>
              <a:t> donation av lever (&amp; pancreas) för transplantation, </a:t>
            </a:r>
            <a:r>
              <a:rPr lang="en-US" sz="1800" i="0" spc="20" dirty="0" err="1">
                <a:solidFill>
                  <a:schemeClr val="tx1">
                    <a:lumMod val="75000"/>
                    <a:lumOff val="25000"/>
                  </a:schemeClr>
                </a:solidFill>
                <a:cs typeface="Calibri" panose="020F0502020204030204" pitchFamily="34" charset="0"/>
              </a:rPr>
              <a:t>reverserar</a:t>
            </a:r>
            <a:r>
              <a:rPr lang="en-US" sz="1800" i="0" spc="20" dirty="0">
                <a:solidFill>
                  <a:schemeClr val="tx1">
                    <a:lumMod val="75000"/>
                    <a:lumOff val="25000"/>
                  </a:schemeClr>
                </a:solidFill>
                <a:cs typeface="Calibri" panose="020F0502020204030204" pitchFamily="34" charset="0"/>
              </a:rPr>
              <a:t> </a:t>
            </a:r>
            <a:r>
              <a:rPr lang="en-US" sz="1800" i="0" spc="20" dirty="0" err="1">
                <a:solidFill>
                  <a:schemeClr val="tx1">
                    <a:lumMod val="75000"/>
                    <a:lumOff val="25000"/>
                  </a:schemeClr>
                </a:solidFill>
                <a:cs typeface="Calibri" panose="020F0502020204030204" pitchFamily="34" charset="0"/>
              </a:rPr>
              <a:t>ischemiskadan</a:t>
            </a:r>
            <a:r>
              <a:rPr lang="en-US" sz="1800" i="0" spc="20" dirty="0">
                <a:solidFill>
                  <a:schemeClr val="tx1">
                    <a:lumMod val="75000"/>
                    <a:lumOff val="25000"/>
                  </a:schemeClr>
                </a:solidFill>
                <a:cs typeface="Calibri" panose="020F0502020204030204" pitchFamily="34" charset="0"/>
              </a:rPr>
              <a:t> </a:t>
            </a:r>
          </a:p>
          <a:p>
            <a:pPr lvl="1">
              <a:lnSpc>
                <a:spcPct val="100000"/>
              </a:lnSpc>
            </a:pPr>
            <a:endParaRPr lang="en-US" sz="1800" spc="20" dirty="0">
              <a:solidFill>
                <a:schemeClr val="tx1">
                  <a:lumMod val="75000"/>
                  <a:lumOff val="25000"/>
                </a:schemeClr>
              </a:solidFill>
              <a:cs typeface="Calibri" panose="020F0502020204030204" pitchFamily="34" charset="0"/>
            </a:endParaRPr>
          </a:p>
          <a:p>
            <a:pPr lvl="1">
              <a:lnSpc>
                <a:spcPct val="100000"/>
              </a:lnSpc>
            </a:pPr>
            <a:r>
              <a:rPr lang="en-US" sz="1800" spc="20" dirty="0" err="1">
                <a:solidFill>
                  <a:schemeClr val="tx1">
                    <a:lumMod val="75000"/>
                    <a:lumOff val="25000"/>
                  </a:schemeClr>
                </a:solidFill>
                <a:cs typeface="Calibri" panose="020F0502020204030204" pitchFamily="34" charset="0"/>
              </a:rPr>
              <a:t>Perfunderar</a:t>
            </a:r>
            <a:r>
              <a:rPr lang="en-US" sz="1800" spc="20" dirty="0">
                <a:solidFill>
                  <a:schemeClr val="tx1">
                    <a:lumMod val="75000"/>
                    <a:lumOff val="25000"/>
                  </a:schemeClr>
                </a:solidFill>
                <a:cs typeface="Calibri" panose="020F0502020204030204" pitchFamily="34" charset="0"/>
              </a:rPr>
              <a:t> </a:t>
            </a:r>
            <a:r>
              <a:rPr lang="en-US" sz="1800" spc="20" dirty="0" err="1">
                <a:solidFill>
                  <a:schemeClr val="tx1">
                    <a:lumMod val="75000"/>
                    <a:lumOff val="25000"/>
                  </a:schemeClr>
                </a:solidFill>
                <a:cs typeface="Calibri" panose="020F0502020204030204" pitchFamily="34" charset="0"/>
              </a:rPr>
              <a:t>bukorganen</a:t>
            </a:r>
            <a:r>
              <a:rPr lang="en-US" sz="1800" spc="20" dirty="0">
                <a:solidFill>
                  <a:schemeClr val="tx1">
                    <a:lumMod val="75000"/>
                    <a:lumOff val="25000"/>
                  </a:schemeClr>
                </a:solidFill>
                <a:cs typeface="Calibri" panose="020F0502020204030204" pitchFamily="34" charset="0"/>
              </a:rPr>
              <a:t> med </a:t>
            </a:r>
            <a:r>
              <a:rPr lang="en-US" sz="1800" spc="20" dirty="0" err="1">
                <a:solidFill>
                  <a:schemeClr val="tx1">
                    <a:lumMod val="75000"/>
                    <a:lumOff val="25000"/>
                  </a:schemeClr>
                </a:solidFill>
                <a:cs typeface="Calibri" panose="020F0502020204030204" pitchFamily="34" charset="0"/>
              </a:rPr>
              <a:t>varmt</a:t>
            </a:r>
            <a:r>
              <a:rPr lang="en-US" sz="1800" spc="20" dirty="0">
                <a:solidFill>
                  <a:schemeClr val="tx1">
                    <a:lumMod val="75000"/>
                    <a:lumOff val="25000"/>
                  </a:schemeClr>
                </a:solidFill>
                <a:cs typeface="Calibri" panose="020F0502020204030204" pitchFamily="34" charset="0"/>
              </a:rPr>
              <a:t> </a:t>
            </a:r>
            <a:r>
              <a:rPr lang="en-US" sz="1800" spc="20" dirty="0" err="1">
                <a:solidFill>
                  <a:schemeClr val="tx1">
                    <a:lumMod val="75000"/>
                    <a:lumOff val="25000"/>
                  </a:schemeClr>
                </a:solidFill>
                <a:cs typeface="Calibri" panose="020F0502020204030204" pitchFamily="34" charset="0"/>
              </a:rPr>
              <a:t>oxygenerat</a:t>
            </a:r>
            <a:r>
              <a:rPr lang="en-US" sz="1800" spc="20" dirty="0">
                <a:solidFill>
                  <a:schemeClr val="tx1">
                    <a:lumMod val="75000"/>
                    <a:lumOff val="25000"/>
                  </a:schemeClr>
                </a:solidFill>
                <a:cs typeface="Calibri" panose="020F0502020204030204" pitchFamily="34" charset="0"/>
              </a:rPr>
              <a:t> </a:t>
            </a:r>
            <a:r>
              <a:rPr lang="en-US" sz="1800" spc="20" dirty="0" err="1">
                <a:solidFill>
                  <a:schemeClr val="tx1">
                    <a:lumMod val="75000"/>
                    <a:lumOff val="25000"/>
                  </a:schemeClr>
                </a:solidFill>
                <a:cs typeface="Calibri" panose="020F0502020204030204" pitchFamily="34" charset="0"/>
              </a:rPr>
              <a:t>blod</a:t>
            </a:r>
            <a:r>
              <a:rPr lang="en-US" sz="1800" spc="20" dirty="0">
                <a:solidFill>
                  <a:schemeClr val="tx1">
                    <a:lumMod val="75000"/>
                    <a:lumOff val="25000"/>
                  </a:schemeClr>
                </a:solidFill>
                <a:cs typeface="Calibri" panose="020F0502020204030204" pitchFamily="34" charset="0"/>
              </a:rPr>
              <a:t> </a:t>
            </a:r>
            <a:r>
              <a:rPr lang="en-US" sz="1800" spc="20" dirty="0" err="1">
                <a:solidFill>
                  <a:schemeClr val="tx1">
                    <a:lumMod val="75000"/>
                    <a:lumOff val="25000"/>
                  </a:schemeClr>
                </a:solidFill>
                <a:cs typeface="Calibri" panose="020F0502020204030204" pitchFamily="34" charset="0"/>
              </a:rPr>
              <a:t>i</a:t>
            </a:r>
            <a:r>
              <a:rPr lang="en-US" sz="1800" spc="20" dirty="0">
                <a:solidFill>
                  <a:schemeClr val="tx1">
                    <a:lumMod val="75000"/>
                    <a:lumOff val="25000"/>
                  </a:schemeClr>
                </a:solidFill>
                <a:cs typeface="Calibri" panose="020F0502020204030204" pitchFamily="34" charset="0"/>
              </a:rPr>
              <a:t> 2 h, </a:t>
            </a:r>
            <a:r>
              <a:rPr lang="en-US" sz="1800" spc="20" dirty="0" err="1">
                <a:solidFill>
                  <a:schemeClr val="tx1">
                    <a:lumMod val="75000"/>
                    <a:lumOff val="25000"/>
                  </a:schemeClr>
                </a:solidFill>
                <a:cs typeface="Calibri" panose="020F0502020204030204" pitchFamily="34" charset="0"/>
              </a:rPr>
              <a:t>följt</a:t>
            </a:r>
            <a:r>
              <a:rPr lang="en-US" sz="1800" spc="20" dirty="0">
                <a:solidFill>
                  <a:schemeClr val="tx1">
                    <a:lumMod val="75000"/>
                    <a:lumOff val="25000"/>
                  </a:schemeClr>
                </a:solidFill>
                <a:cs typeface="Calibri" panose="020F0502020204030204" pitchFamily="34" charset="0"/>
              </a:rPr>
              <a:t> av </a:t>
            </a:r>
            <a:r>
              <a:rPr lang="en-US" sz="1800" spc="20" dirty="0" err="1">
                <a:solidFill>
                  <a:schemeClr val="tx1">
                    <a:lumMod val="75000"/>
                    <a:lumOff val="25000"/>
                  </a:schemeClr>
                </a:solidFill>
                <a:cs typeface="Calibri" panose="020F0502020204030204" pitchFamily="34" charset="0"/>
              </a:rPr>
              <a:t>uttagsoperationen</a:t>
            </a:r>
            <a:endParaRPr lang="en-US" sz="1800" i="0" spc="20" dirty="0">
              <a:solidFill>
                <a:schemeClr val="tx1">
                  <a:lumMod val="75000"/>
                  <a:lumOff val="25000"/>
                </a:schemeClr>
              </a:solidFill>
              <a:cs typeface="Calibri" panose="020F0502020204030204" pitchFamily="34" charset="0"/>
            </a:endParaRPr>
          </a:p>
          <a:p>
            <a:pPr marL="457200" lvl="1" indent="0">
              <a:lnSpc>
                <a:spcPct val="100000"/>
              </a:lnSpc>
              <a:buNone/>
            </a:pPr>
            <a:endParaRPr lang="sv-SE" sz="1800" dirty="0">
              <a:solidFill>
                <a:schemeClr val="tx1">
                  <a:lumMod val="75000"/>
                  <a:lumOff val="25000"/>
                </a:schemeClr>
              </a:solidFill>
              <a:cs typeface="Calibri" panose="020F0502020204030204" pitchFamily="34" charset="0"/>
            </a:endParaRPr>
          </a:p>
          <a:p>
            <a:pPr lvl="1">
              <a:lnSpc>
                <a:spcPct val="100000"/>
              </a:lnSpc>
            </a:pPr>
            <a:r>
              <a:rPr lang="sv-SE" sz="1800" dirty="0">
                <a:solidFill>
                  <a:schemeClr val="tx1">
                    <a:lumMod val="75000"/>
                    <a:lumOff val="25000"/>
                  </a:schemeClr>
                </a:solidFill>
                <a:cs typeface="Calibri" panose="020F0502020204030204" pitchFamily="34" charset="0"/>
              </a:rPr>
              <a:t>Kräver provtagning under NRP-fas, för utvärdering av organfunktion</a:t>
            </a:r>
          </a:p>
          <a:p>
            <a:pPr lvl="1">
              <a:lnSpc>
                <a:spcPct val="100000"/>
              </a:lnSpc>
            </a:pPr>
            <a:endParaRPr lang="sv-SE" sz="1800" dirty="0">
              <a:solidFill>
                <a:schemeClr val="tx1">
                  <a:lumMod val="75000"/>
                  <a:lumOff val="25000"/>
                </a:schemeClr>
              </a:solidFill>
              <a:cs typeface="Calibri" panose="020F0502020204030204" pitchFamily="34" charset="0"/>
            </a:endParaRPr>
          </a:p>
          <a:p>
            <a:pPr lvl="1">
              <a:lnSpc>
                <a:spcPct val="100000"/>
              </a:lnSpc>
            </a:pPr>
            <a:r>
              <a:rPr lang="sv-SE" sz="1800" dirty="0">
                <a:solidFill>
                  <a:schemeClr val="tx1">
                    <a:lumMod val="75000"/>
                    <a:lumOff val="25000"/>
                  </a:schemeClr>
                </a:solidFill>
                <a:cs typeface="Calibri" panose="020F0502020204030204" pitchFamily="34" charset="0"/>
              </a:rPr>
              <a:t>Kan innebära något längre tid inne på operationssal</a:t>
            </a:r>
          </a:p>
          <a:p>
            <a:pPr lvl="1">
              <a:lnSpc>
                <a:spcPct val="100000"/>
              </a:lnSpc>
            </a:pPr>
            <a:endParaRPr lang="sv-SE" sz="500" dirty="0">
              <a:solidFill>
                <a:schemeClr val="bg1">
                  <a:lumMod val="95000"/>
                </a:schemeClr>
              </a:solidFill>
              <a:latin typeface="Calibri" panose="020F0502020204030204" pitchFamily="34" charset="0"/>
              <a:cs typeface="Calibri" panose="020F0502020204030204" pitchFamily="34" charset="0"/>
            </a:endParaRPr>
          </a:p>
          <a:p>
            <a:pPr marL="457200" lvl="1" indent="0">
              <a:buNone/>
            </a:pPr>
            <a:endParaRPr lang="en-US" dirty="0">
              <a:solidFill>
                <a:schemeClr val="bg1">
                  <a:lumMod val="95000"/>
                </a:schemeClr>
              </a:solidFill>
            </a:endParaRPr>
          </a:p>
          <a:p>
            <a:pPr marL="457200" lvl="1" indent="0">
              <a:buNone/>
            </a:pPr>
            <a:endParaRPr lang="en-US" dirty="0">
              <a:solidFill>
                <a:schemeClr val="bg1">
                  <a:lumMod val="95000"/>
                </a:schemeClr>
              </a:solidFill>
            </a:endParaRPr>
          </a:p>
          <a:p>
            <a:pPr lvl="1"/>
            <a:endParaRPr lang="en-US" dirty="0">
              <a:solidFill>
                <a:schemeClr val="bg1">
                  <a:lumMod val="95000"/>
                </a:schemeClr>
              </a:solidFill>
            </a:endParaRPr>
          </a:p>
          <a:p>
            <a:pPr marL="457200" lvl="1" indent="0">
              <a:buNone/>
            </a:pPr>
            <a:endParaRPr lang="en-US" dirty="0">
              <a:solidFill>
                <a:schemeClr val="bg1">
                  <a:lumMod val="95000"/>
                </a:schemeClr>
              </a:solidFill>
            </a:endParaRPr>
          </a:p>
        </p:txBody>
      </p:sp>
    </p:spTree>
    <p:extLst>
      <p:ext uri="{BB962C8B-B14F-4D97-AF65-F5344CB8AC3E}">
        <p14:creationId xmlns:p14="http://schemas.microsoft.com/office/powerpoint/2010/main" val="767012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57" name="textruta 99">
            <a:extLst>
              <a:ext uri="{FF2B5EF4-FFF2-40B4-BE49-F238E27FC236}">
                <a16:creationId xmlns:a16="http://schemas.microsoft.com/office/drawing/2014/main" id="{36F0CA4C-5BE7-42CC-80BC-8499C7BAF93E}"/>
              </a:ext>
            </a:extLst>
          </p:cNvPr>
          <p:cNvSpPr txBox="1">
            <a:spLocks noChangeArrowheads="1"/>
          </p:cNvSpPr>
          <p:nvPr/>
        </p:nvSpPr>
        <p:spPr bwMode="auto">
          <a:xfrm>
            <a:off x="2938824" y="658814"/>
            <a:ext cx="5997575" cy="646331"/>
          </a:xfrm>
          <a:prstGeom prst="rect">
            <a:avLst/>
          </a:prstGeom>
          <a:noFill/>
          <a:ln>
            <a:noFill/>
          </a:ln>
        </p:spPr>
        <p:txBody>
          <a:bodyPr>
            <a:spAutoFit/>
          </a:bodyPr>
          <a:lstStyle>
            <a:lvl1pPr defTabSz="685800">
              <a:defRPr>
                <a:solidFill>
                  <a:schemeClr val="tx1"/>
                </a:solidFill>
                <a:latin typeface="Calibri" panose="020F0502020204030204" pitchFamily="34" charset="0"/>
              </a:defRPr>
            </a:lvl1pPr>
            <a:lvl2pPr marL="742950" indent="-285750" defTabSz="685800">
              <a:defRPr>
                <a:solidFill>
                  <a:schemeClr val="tx1"/>
                </a:solidFill>
                <a:latin typeface="Calibri" panose="020F0502020204030204" pitchFamily="34" charset="0"/>
              </a:defRPr>
            </a:lvl2pPr>
            <a:lvl3pPr marL="1143000" indent="-228600" defTabSz="685800">
              <a:defRPr>
                <a:solidFill>
                  <a:schemeClr val="tx1"/>
                </a:solidFill>
                <a:latin typeface="Calibri" panose="020F0502020204030204" pitchFamily="34" charset="0"/>
              </a:defRPr>
            </a:lvl3pPr>
            <a:lvl4pPr marL="1600200" indent="-228600" defTabSz="685800">
              <a:defRPr>
                <a:solidFill>
                  <a:schemeClr val="tx1"/>
                </a:solidFill>
                <a:latin typeface="Calibri" panose="020F0502020204030204" pitchFamily="34" charset="0"/>
              </a:defRPr>
            </a:lvl4pPr>
            <a:lvl5pPr marL="2057400" indent="-228600" defTabSz="685800">
              <a:defRPr>
                <a:solidFill>
                  <a:schemeClr val="tx1"/>
                </a:solidFill>
                <a:latin typeface="Calibri" panose="020F0502020204030204" pitchFamily="34" charset="0"/>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3600" b="0" i="0" u="none" strike="noStrike" kern="1200" cap="none" spc="0" normalizeH="0" baseline="0" noProof="0" dirty="0">
                <a:ln>
                  <a:noFill/>
                </a:ln>
                <a:solidFill>
                  <a:srgbClr val="F5ACB8"/>
                </a:solidFill>
                <a:effectLst/>
                <a:uLnTx/>
                <a:uFillTx/>
                <a:latin typeface="Calibri Light" panose="020F0302020204030204"/>
                <a:ea typeface="+mn-ea"/>
                <a:cs typeface="+mn-cs"/>
              </a:rPr>
              <a:t>Donationsprocessen - DCD</a:t>
            </a:r>
          </a:p>
        </p:txBody>
      </p:sp>
      <p:cxnSp>
        <p:nvCxnSpPr>
          <p:cNvPr id="8" name="Rak koppling 7">
            <a:extLst>
              <a:ext uri="{FF2B5EF4-FFF2-40B4-BE49-F238E27FC236}">
                <a16:creationId xmlns:a16="http://schemas.microsoft.com/office/drawing/2014/main" id="{17929BDD-7E4D-4FC7-88A7-C8FB5B43A1B1}"/>
              </a:ext>
            </a:extLst>
          </p:cNvPr>
          <p:cNvCxnSpPr/>
          <p:nvPr/>
        </p:nvCxnSpPr>
        <p:spPr>
          <a:xfrm flipV="1">
            <a:off x="5318534" y="3721005"/>
            <a:ext cx="1584325" cy="0"/>
          </a:xfrm>
          <a:prstGeom prst="line">
            <a:avLst/>
          </a:prstGeom>
          <a:ln w="76200">
            <a:solidFill>
              <a:srgbClr val="33CCCC"/>
            </a:solidFill>
          </a:ln>
        </p:spPr>
        <p:style>
          <a:lnRef idx="3">
            <a:schemeClr val="accent6"/>
          </a:lnRef>
          <a:fillRef idx="0">
            <a:schemeClr val="accent6"/>
          </a:fillRef>
          <a:effectRef idx="2">
            <a:schemeClr val="accent6"/>
          </a:effectRef>
          <a:fontRef idx="minor">
            <a:schemeClr val="tx1"/>
          </a:fontRef>
        </p:style>
      </p:cxnSp>
      <p:cxnSp>
        <p:nvCxnSpPr>
          <p:cNvPr id="21" name="Rak koppling 20">
            <a:extLst>
              <a:ext uri="{FF2B5EF4-FFF2-40B4-BE49-F238E27FC236}">
                <a16:creationId xmlns:a16="http://schemas.microsoft.com/office/drawing/2014/main" id="{3C232E43-E2EB-418A-89F2-249DC18CFE54}"/>
              </a:ext>
            </a:extLst>
          </p:cNvPr>
          <p:cNvCxnSpPr>
            <a:cxnSpLocks/>
          </p:cNvCxnSpPr>
          <p:nvPr/>
        </p:nvCxnSpPr>
        <p:spPr>
          <a:xfrm flipV="1">
            <a:off x="7899809" y="3721006"/>
            <a:ext cx="1725613" cy="1587"/>
          </a:xfrm>
          <a:prstGeom prst="line">
            <a:avLst/>
          </a:prstGeom>
          <a:ln w="76200">
            <a:solidFill>
              <a:srgbClr val="993366"/>
            </a:solidFill>
          </a:ln>
        </p:spPr>
        <p:style>
          <a:lnRef idx="3">
            <a:schemeClr val="accent5"/>
          </a:lnRef>
          <a:fillRef idx="0">
            <a:schemeClr val="accent5"/>
          </a:fillRef>
          <a:effectRef idx="2">
            <a:schemeClr val="accent5"/>
          </a:effectRef>
          <a:fontRef idx="minor">
            <a:schemeClr val="tx1"/>
          </a:fontRef>
        </p:style>
      </p:cxnSp>
      <p:cxnSp>
        <p:nvCxnSpPr>
          <p:cNvPr id="24" name="Rak koppling 23">
            <a:extLst>
              <a:ext uri="{FF2B5EF4-FFF2-40B4-BE49-F238E27FC236}">
                <a16:creationId xmlns:a16="http://schemas.microsoft.com/office/drawing/2014/main" id="{4BCDE250-8466-4EAA-B14B-DDE77C94B852}"/>
              </a:ext>
            </a:extLst>
          </p:cNvPr>
          <p:cNvCxnSpPr>
            <a:cxnSpLocks/>
          </p:cNvCxnSpPr>
          <p:nvPr/>
        </p:nvCxnSpPr>
        <p:spPr>
          <a:xfrm flipV="1">
            <a:off x="9207908" y="3719417"/>
            <a:ext cx="1485900" cy="1588"/>
          </a:xfrm>
          <a:prstGeom prst="line">
            <a:avLst/>
          </a:prstGeom>
          <a:ln w="76200">
            <a:solidFill>
              <a:srgbClr val="336699"/>
            </a:solidFill>
          </a:ln>
        </p:spPr>
        <p:style>
          <a:lnRef idx="3">
            <a:schemeClr val="accent5"/>
          </a:lnRef>
          <a:fillRef idx="0">
            <a:schemeClr val="accent5"/>
          </a:fillRef>
          <a:effectRef idx="2">
            <a:schemeClr val="accent5"/>
          </a:effectRef>
          <a:fontRef idx="minor">
            <a:schemeClr val="tx1"/>
          </a:fontRef>
        </p:style>
      </p:cxnSp>
      <p:cxnSp>
        <p:nvCxnSpPr>
          <p:cNvPr id="40" name="Rak pilkoppling 39">
            <a:extLst>
              <a:ext uri="{FF2B5EF4-FFF2-40B4-BE49-F238E27FC236}">
                <a16:creationId xmlns:a16="http://schemas.microsoft.com/office/drawing/2014/main" id="{D658EB90-7702-41D9-8BBD-BE9E6D3EF83B}"/>
              </a:ext>
            </a:extLst>
          </p:cNvPr>
          <p:cNvCxnSpPr/>
          <p:nvPr/>
        </p:nvCxnSpPr>
        <p:spPr>
          <a:xfrm>
            <a:off x="2584858" y="2527205"/>
            <a:ext cx="0" cy="111760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Rak pilkoppling 41">
            <a:extLst>
              <a:ext uri="{FF2B5EF4-FFF2-40B4-BE49-F238E27FC236}">
                <a16:creationId xmlns:a16="http://schemas.microsoft.com/office/drawing/2014/main" id="{7D5222A1-8012-4556-84BF-0DAA3974DB81}"/>
              </a:ext>
            </a:extLst>
          </p:cNvPr>
          <p:cNvCxnSpPr/>
          <p:nvPr/>
        </p:nvCxnSpPr>
        <p:spPr>
          <a:xfrm>
            <a:off x="5723346" y="2527205"/>
            <a:ext cx="0" cy="111760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Rak pilkoppling 42">
            <a:extLst>
              <a:ext uri="{FF2B5EF4-FFF2-40B4-BE49-F238E27FC236}">
                <a16:creationId xmlns:a16="http://schemas.microsoft.com/office/drawing/2014/main" id="{6DA6EF82-F888-4E14-82F4-F5B061CE365E}"/>
              </a:ext>
            </a:extLst>
          </p:cNvPr>
          <p:cNvCxnSpPr/>
          <p:nvPr/>
        </p:nvCxnSpPr>
        <p:spPr>
          <a:xfrm>
            <a:off x="7918858" y="2527205"/>
            <a:ext cx="0" cy="111760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Rak pilkoppling 43">
            <a:extLst>
              <a:ext uri="{FF2B5EF4-FFF2-40B4-BE49-F238E27FC236}">
                <a16:creationId xmlns:a16="http://schemas.microsoft.com/office/drawing/2014/main" id="{ECB33602-64C2-4CB6-8611-2831C04A45F5}"/>
              </a:ext>
            </a:extLst>
          </p:cNvPr>
          <p:cNvCxnSpPr/>
          <p:nvPr/>
        </p:nvCxnSpPr>
        <p:spPr>
          <a:xfrm>
            <a:off x="9207908" y="2535142"/>
            <a:ext cx="0" cy="1119188"/>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Rak pilkoppling 44">
            <a:extLst>
              <a:ext uri="{FF2B5EF4-FFF2-40B4-BE49-F238E27FC236}">
                <a16:creationId xmlns:a16="http://schemas.microsoft.com/office/drawing/2014/main" id="{EF1A0C73-778E-4491-A0BE-42E3DBE36969}"/>
              </a:ext>
            </a:extLst>
          </p:cNvPr>
          <p:cNvCxnSpPr/>
          <p:nvPr/>
        </p:nvCxnSpPr>
        <p:spPr>
          <a:xfrm>
            <a:off x="10646183" y="2527205"/>
            <a:ext cx="0" cy="111760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Rak koppling 50">
            <a:extLst>
              <a:ext uri="{FF2B5EF4-FFF2-40B4-BE49-F238E27FC236}">
                <a16:creationId xmlns:a16="http://schemas.microsoft.com/office/drawing/2014/main" id="{0698AFE1-C9B1-498A-B4C2-49CCDA57183B}"/>
              </a:ext>
            </a:extLst>
          </p:cNvPr>
          <p:cNvCxnSpPr/>
          <p:nvPr/>
        </p:nvCxnSpPr>
        <p:spPr>
          <a:xfrm>
            <a:off x="6977471" y="3721005"/>
            <a:ext cx="874712" cy="0"/>
          </a:xfrm>
          <a:prstGeom prst="line">
            <a:avLst/>
          </a:prstGeom>
          <a:ln w="76200">
            <a:solidFill>
              <a:srgbClr val="993366"/>
            </a:solidFill>
            <a:prstDash val="sysDash"/>
          </a:ln>
        </p:spPr>
        <p:style>
          <a:lnRef idx="3">
            <a:schemeClr val="accent5"/>
          </a:lnRef>
          <a:fillRef idx="0">
            <a:schemeClr val="accent5"/>
          </a:fillRef>
          <a:effectRef idx="2">
            <a:schemeClr val="accent5"/>
          </a:effectRef>
          <a:fontRef idx="minor">
            <a:schemeClr val="tx1"/>
          </a:fontRef>
        </p:style>
      </p:cxnSp>
      <p:cxnSp>
        <p:nvCxnSpPr>
          <p:cNvPr id="54" name="Rak koppling 53">
            <a:extLst>
              <a:ext uri="{FF2B5EF4-FFF2-40B4-BE49-F238E27FC236}">
                <a16:creationId xmlns:a16="http://schemas.microsoft.com/office/drawing/2014/main" id="{4FDD359A-3AC4-488E-A4E3-163495E591FB}"/>
              </a:ext>
            </a:extLst>
          </p:cNvPr>
          <p:cNvCxnSpPr>
            <a:cxnSpLocks/>
          </p:cNvCxnSpPr>
          <p:nvPr/>
        </p:nvCxnSpPr>
        <p:spPr>
          <a:xfrm flipV="1">
            <a:off x="5756684" y="3114580"/>
            <a:ext cx="2117725" cy="6350"/>
          </a:xfrm>
          <a:prstGeom prst="line">
            <a:avLst/>
          </a:prstGeom>
          <a:ln w="76200">
            <a:solidFill>
              <a:srgbClr val="993366"/>
            </a:solidFill>
            <a:prstDash val="sysDot"/>
            <a:headEnd type="triangle"/>
            <a:tailEnd type="triangle"/>
          </a:ln>
        </p:spPr>
        <p:style>
          <a:lnRef idx="3">
            <a:schemeClr val="accent5"/>
          </a:lnRef>
          <a:fillRef idx="0">
            <a:schemeClr val="accent5"/>
          </a:fillRef>
          <a:effectRef idx="2">
            <a:schemeClr val="accent5"/>
          </a:effectRef>
          <a:fontRef idx="minor">
            <a:schemeClr val="tx1"/>
          </a:fontRef>
        </p:style>
      </p:cxnSp>
      <p:sp>
        <p:nvSpPr>
          <p:cNvPr id="57" name="textruta 56">
            <a:extLst>
              <a:ext uri="{FF2B5EF4-FFF2-40B4-BE49-F238E27FC236}">
                <a16:creationId xmlns:a16="http://schemas.microsoft.com/office/drawing/2014/main" id="{6991BCF3-118C-424A-A530-8765025BF020}"/>
              </a:ext>
            </a:extLst>
          </p:cNvPr>
          <p:cNvSpPr txBox="1"/>
          <p:nvPr/>
        </p:nvSpPr>
        <p:spPr>
          <a:xfrm>
            <a:off x="2317572" y="1668256"/>
            <a:ext cx="2120900" cy="577081"/>
          </a:xfrm>
          <a:prstGeom prst="rect">
            <a:avLst/>
          </a:prstGeom>
          <a:noFill/>
        </p:spPr>
        <p:txBody>
          <a:bodyPr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black">
                    <a:lumMod val="75000"/>
                    <a:lumOff val="25000"/>
                  </a:prstClr>
                </a:solidFill>
                <a:effectLst/>
                <a:uLnTx/>
                <a:uFillTx/>
                <a:latin typeface="Calibri"/>
                <a:ea typeface="+mn-ea"/>
                <a:cs typeface="Arial"/>
                <a:sym typeface="Arial"/>
              </a:rPr>
              <a:t>Oberoende beslut om att avbryta livsuppehållande behandling,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50" dirty="0">
                <a:solidFill>
                  <a:prstClr val="black">
                    <a:lumMod val="75000"/>
                    <a:lumOff val="25000"/>
                  </a:prstClr>
                </a:solidFill>
                <a:latin typeface="Calibri"/>
                <a:cs typeface="Arial"/>
                <a:sym typeface="Arial"/>
              </a:rPr>
              <a:t>så kallat</a:t>
            </a:r>
            <a:r>
              <a:rPr kumimoji="0" lang="sv-SE" sz="1050" b="0" i="0" u="none" strike="noStrike" kern="1200" cap="none" spc="0" normalizeH="0" baseline="0" noProof="0" dirty="0">
                <a:ln>
                  <a:noFill/>
                </a:ln>
                <a:solidFill>
                  <a:prstClr val="black">
                    <a:lumMod val="75000"/>
                    <a:lumOff val="25000"/>
                  </a:prstClr>
                </a:solidFill>
                <a:effectLst/>
                <a:uLnTx/>
                <a:uFillTx/>
                <a:latin typeface="Calibri"/>
                <a:ea typeface="+mn-ea"/>
                <a:cs typeface="Arial"/>
                <a:sym typeface="Arial"/>
              </a:rPr>
              <a:t> brytpunktsbeslut</a:t>
            </a:r>
            <a:endParaRPr kumimoji="0" lang="sv-SE" sz="1050" b="0" i="0" u="none" strike="noStrike" kern="1200" cap="none" spc="0" normalizeH="0" baseline="0" noProof="0" dirty="0">
              <a:ln>
                <a:noFill/>
              </a:ln>
              <a:solidFill>
                <a:prstClr val="black">
                  <a:lumMod val="75000"/>
                  <a:lumOff val="25000"/>
                </a:prstClr>
              </a:solidFill>
              <a:effectLst/>
              <a:uLnTx/>
              <a:uFillTx/>
              <a:latin typeface="Calibri"/>
              <a:ea typeface="+mn-ea"/>
              <a:cs typeface="Arial"/>
            </a:endParaRPr>
          </a:p>
        </p:txBody>
      </p:sp>
      <p:sp>
        <p:nvSpPr>
          <p:cNvPr id="58" name="textruta 57">
            <a:extLst>
              <a:ext uri="{FF2B5EF4-FFF2-40B4-BE49-F238E27FC236}">
                <a16:creationId xmlns:a16="http://schemas.microsoft.com/office/drawing/2014/main" id="{67703393-1171-4130-9313-F69242BC361A}"/>
              </a:ext>
            </a:extLst>
          </p:cNvPr>
          <p:cNvSpPr txBox="1"/>
          <p:nvPr/>
        </p:nvSpPr>
        <p:spPr>
          <a:xfrm>
            <a:off x="5071677" y="1756599"/>
            <a:ext cx="1370013" cy="415498"/>
          </a:xfrm>
          <a:prstGeom prst="rect">
            <a:avLst/>
          </a:prstGeom>
          <a:noFill/>
        </p:spPr>
        <p:txBody>
          <a:bodyPr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black">
                    <a:lumMod val="75000"/>
                    <a:lumOff val="25000"/>
                  </a:prstClr>
                </a:solidFill>
                <a:effectLst/>
                <a:uLnTx/>
                <a:uFillTx/>
                <a:latin typeface="Calibri"/>
                <a:ea typeface="+mn-ea"/>
                <a:cs typeface="Arial"/>
                <a:sym typeface="Arial"/>
              </a:rPr>
              <a:t>Livsuppehållande behandling avbryts</a:t>
            </a:r>
          </a:p>
        </p:txBody>
      </p:sp>
      <p:sp>
        <p:nvSpPr>
          <p:cNvPr id="60" name="textruta 59">
            <a:extLst>
              <a:ext uri="{FF2B5EF4-FFF2-40B4-BE49-F238E27FC236}">
                <a16:creationId xmlns:a16="http://schemas.microsoft.com/office/drawing/2014/main" id="{21426D15-7E2C-4BD3-BA9B-918131BD5CC9}"/>
              </a:ext>
            </a:extLst>
          </p:cNvPr>
          <p:cNvSpPr txBox="1"/>
          <p:nvPr/>
        </p:nvSpPr>
        <p:spPr>
          <a:xfrm>
            <a:off x="7355296" y="1664326"/>
            <a:ext cx="1204913" cy="415498"/>
          </a:xfrm>
          <a:prstGeom prst="rect">
            <a:avLst/>
          </a:prstGeom>
          <a:noFill/>
        </p:spPr>
        <p:txBody>
          <a:bodyPr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black">
                    <a:lumMod val="75000"/>
                    <a:lumOff val="25000"/>
                  </a:prstClr>
                </a:solidFill>
                <a:effectLst/>
                <a:uLnTx/>
                <a:uFillTx/>
                <a:latin typeface="Calibri"/>
                <a:ea typeface="+mn-ea"/>
                <a:cs typeface="Arial"/>
                <a:sym typeface="Arial"/>
              </a:rPr>
              <a:t>Cirkulations-stillestånd</a:t>
            </a:r>
          </a:p>
        </p:txBody>
      </p:sp>
      <p:sp>
        <p:nvSpPr>
          <p:cNvPr id="61" name="textruta 60">
            <a:extLst>
              <a:ext uri="{FF2B5EF4-FFF2-40B4-BE49-F238E27FC236}">
                <a16:creationId xmlns:a16="http://schemas.microsoft.com/office/drawing/2014/main" id="{26943FD8-C0FA-4231-A999-73E4D77B900A}"/>
              </a:ext>
            </a:extLst>
          </p:cNvPr>
          <p:cNvSpPr txBox="1"/>
          <p:nvPr/>
        </p:nvSpPr>
        <p:spPr>
          <a:xfrm>
            <a:off x="10140536" y="2188165"/>
            <a:ext cx="1387475" cy="253916"/>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prstClr val="black"/>
                </a:solidFill>
                <a:effectLst/>
                <a:uLnTx/>
                <a:uFillTx/>
                <a:latin typeface="Calibri" panose="020F0502020204030204" pitchFamily="34" charset="0"/>
                <a:ea typeface="Arial"/>
                <a:cs typeface="Calibri" panose="020F0502020204030204" pitchFamily="34" charset="0"/>
                <a:sym typeface="Arial"/>
              </a:rPr>
              <a:t>Transplantation</a:t>
            </a:r>
          </a:p>
        </p:txBody>
      </p:sp>
      <p:sp>
        <p:nvSpPr>
          <p:cNvPr id="62" name="textruta 61">
            <a:extLst>
              <a:ext uri="{FF2B5EF4-FFF2-40B4-BE49-F238E27FC236}">
                <a16:creationId xmlns:a16="http://schemas.microsoft.com/office/drawing/2014/main" id="{413C516D-4FD1-47AC-9B47-3052BECD6246}"/>
              </a:ext>
            </a:extLst>
          </p:cNvPr>
          <p:cNvSpPr txBox="1"/>
          <p:nvPr/>
        </p:nvSpPr>
        <p:spPr>
          <a:xfrm>
            <a:off x="8721038" y="1668256"/>
            <a:ext cx="1387474" cy="577081"/>
          </a:xfrm>
          <a:prstGeom prst="rect">
            <a:avLst/>
          </a:prstGeom>
          <a:noFill/>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dirty="0">
                <a:ln>
                  <a:noFill/>
                </a:ln>
                <a:solidFill>
                  <a:prstClr val="black">
                    <a:lumMod val="75000"/>
                    <a:lumOff val="25000"/>
                  </a:prstClr>
                </a:solidFill>
                <a:effectLst/>
                <a:uLnTx/>
                <a:uFillTx/>
                <a:latin typeface="Calibri"/>
                <a:ea typeface="+mn-ea"/>
                <a:cs typeface="Arial"/>
                <a:sym typeface="Arial" panose="020B0604020202020204" pitchFamily="34" charset="0"/>
              </a:rPr>
              <a:t>Start av donationsoperation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altLang="sv-SE" sz="1050" b="0" i="0" u="none" strike="noStrike" kern="1200" cap="none" spc="0" normalizeH="0" baseline="0" noProof="0" dirty="0">
              <a:ln>
                <a:noFill/>
              </a:ln>
              <a:solidFill>
                <a:prstClr val="black">
                  <a:lumMod val="75000"/>
                  <a:lumOff val="25000"/>
                </a:prstClr>
              </a:solidFill>
              <a:effectLst/>
              <a:uLnTx/>
              <a:uFillTx/>
              <a:latin typeface="Calibri"/>
              <a:ea typeface="+mn-ea"/>
              <a:cs typeface="Arial"/>
            </a:endParaRPr>
          </a:p>
        </p:txBody>
      </p:sp>
      <p:sp>
        <p:nvSpPr>
          <p:cNvPr id="63" name="textruta 62">
            <a:extLst>
              <a:ext uri="{FF2B5EF4-FFF2-40B4-BE49-F238E27FC236}">
                <a16:creationId xmlns:a16="http://schemas.microsoft.com/office/drawing/2014/main" id="{7F3CFA6E-11D1-4258-A176-983BE2000D8F}"/>
              </a:ext>
            </a:extLst>
          </p:cNvPr>
          <p:cNvSpPr txBox="1"/>
          <p:nvPr/>
        </p:nvSpPr>
        <p:spPr>
          <a:xfrm>
            <a:off x="5740014" y="3243935"/>
            <a:ext cx="2217738" cy="577081"/>
          </a:xfrm>
          <a:prstGeom prst="rect">
            <a:avLst/>
          </a:prstGeom>
          <a:noFill/>
        </p:spPr>
        <p:txBody>
          <a:bodyPr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Agonalperiod</a:t>
            </a:r>
            <a:r>
              <a:rPr kumimoji="0" lang="sv-SE" sz="105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max 3 timmar,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i väntan på döden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srgbClr val="FF0000"/>
              </a:solidFill>
              <a:effectLst/>
              <a:uLnTx/>
              <a:uFillTx/>
              <a:latin typeface="Calibri"/>
              <a:ea typeface="+mn-ea"/>
              <a:cs typeface="Arial"/>
              <a:sym typeface="Arial"/>
            </a:endParaRPr>
          </a:p>
        </p:txBody>
      </p:sp>
      <p:cxnSp>
        <p:nvCxnSpPr>
          <p:cNvPr id="80" name="Rak pilkoppling 79">
            <a:extLst>
              <a:ext uri="{FF2B5EF4-FFF2-40B4-BE49-F238E27FC236}">
                <a16:creationId xmlns:a16="http://schemas.microsoft.com/office/drawing/2014/main" id="{62DF5670-0E76-43F3-AADB-41179DF62F5B}"/>
              </a:ext>
            </a:extLst>
          </p:cNvPr>
          <p:cNvCxnSpPr/>
          <p:nvPr/>
        </p:nvCxnSpPr>
        <p:spPr>
          <a:xfrm>
            <a:off x="8596721" y="2538317"/>
            <a:ext cx="0" cy="1119188"/>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1" name="textruta 80">
            <a:extLst>
              <a:ext uri="{FF2B5EF4-FFF2-40B4-BE49-F238E27FC236}">
                <a16:creationId xmlns:a16="http://schemas.microsoft.com/office/drawing/2014/main" id="{7EB14B33-6549-445B-A45E-1568E71C164B}"/>
              </a:ext>
            </a:extLst>
          </p:cNvPr>
          <p:cNvSpPr txBox="1"/>
          <p:nvPr/>
        </p:nvSpPr>
        <p:spPr>
          <a:xfrm>
            <a:off x="8101511" y="2176100"/>
            <a:ext cx="1071563" cy="415498"/>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Fastställande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av </a:t>
            </a:r>
            <a:r>
              <a:rPr kumimoji="0" lang="sv-SE" sz="105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a:rPr>
              <a:t>död</a:t>
            </a:r>
          </a:p>
        </p:txBody>
      </p:sp>
      <p:cxnSp>
        <p:nvCxnSpPr>
          <p:cNvPr id="87" name="Rak koppling 86">
            <a:extLst>
              <a:ext uri="{FF2B5EF4-FFF2-40B4-BE49-F238E27FC236}">
                <a16:creationId xmlns:a16="http://schemas.microsoft.com/office/drawing/2014/main" id="{65B3EB53-7EBE-4717-9CB8-5C9AA4191973}"/>
              </a:ext>
            </a:extLst>
          </p:cNvPr>
          <p:cNvCxnSpPr>
            <a:cxnSpLocks/>
          </p:cNvCxnSpPr>
          <p:nvPr/>
        </p:nvCxnSpPr>
        <p:spPr>
          <a:xfrm>
            <a:off x="7947434" y="2741517"/>
            <a:ext cx="612775" cy="6350"/>
          </a:xfrm>
          <a:prstGeom prst="line">
            <a:avLst/>
          </a:prstGeom>
          <a:ln w="76200">
            <a:solidFill>
              <a:srgbClr val="993366"/>
            </a:solidFill>
            <a:prstDash val="sysDot"/>
            <a:headEnd type="triangle"/>
            <a:tailEnd type="triangle"/>
          </a:ln>
        </p:spPr>
        <p:style>
          <a:lnRef idx="3">
            <a:schemeClr val="accent5"/>
          </a:lnRef>
          <a:fillRef idx="0">
            <a:schemeClr val="accent5"/>
          </a:fillRef>
          <a:effectRef idx="2">
            <a:schemeClr val="accent5"/>
          </a:effectRef>
          <a:fontRef idx="minor">
            <a:schemeClr val="tx1"/>
          </a:fontRef>
        </p:style>
      </p:cxnSp>
      <p:sp>
        <p:nvSpPr>
          <p:cNvPr id="91" name="textruta 90">
            <a:extLst>
              <a:ext uri="{FF2B5EF4-FFF2-40B4-BE49-F238E27FC236}">
                <a16:creationId xmlns:a16="http://schemas.microsoft.com/office/drawing/2014/main" id="{C38BC3C7-4183-48BA-95AE-2922CD1B989E}"/>
              </a:ext>
            </a:extLst>
          </p:cNvPr>
          <p:cNvSpPr txBox="1"/>
          <p:nvPr/>
        </p:nvSpPr>
        <p:spPr>
          <a:xfrm>
            <a:off x="7912508" y="2906618"/>
            <a:ext cx="698500" cy="577081"/>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Calibri" panose="020F0502020204030204"/>
                <a:ea typeface="Arial"/>
                <a:cs typeface="Arial"/>
                <a:sym typeface="Arial"/>
              </a:rPr>
              <a:t>No touch, 5 </a:t>
            </a:r>
            <a:r>
              <a:rPr kumimoji="0" lang="sv-SE" sz="1050" b="0" i="0" u="none" strike="noStrike" kern="1200" cap="none" spc="0" normalizeH="0" baseline="0" noProof="0" dirty="0">
                <a:ln>
                  <a:noFill/>
                </a:ln>
                <a:solidFill>
                  <a:prstClr val="black"/>
                </a:solidFill>
                <a:effectLst/>
                <a:uLnTx/>
                <a:uFillTx/>
                <a:latin typeface="Calibri" panose="020F0502020204030204"/>
                <a:ea typeface="Arial"/>
                <a:cs typeface="Calibri" panose="020F0502020204030204" pitchFamily="34" charset="0"/>
                <a:sym typeface="Arial"/>
              </a:rPr>
              <a:t>min</a:t>
            </a:r>
          </a:p>
        </p:txBody>
      </p:sp>
      <p:cxnSp>
        <p:nvCxnSpPr>
          <p:cNvPr id="97" name="Rak pilkoppling 96">
            <a:extLst>
              <a:ext uri="{FF2B5EF4-FFF2-40B4-BE49-F238E27FC236}">
                <a16:creationId xmlns:a16="http://schemas.microsoft.com/office/drawing/2014/main" id="{F272EB92-D1F8-434D-A63C-4D14F662B218}"/>
              </a:ext>
            </a:extLst>
          </p:cNvPr>
          <p:cNvCxnSpPr/>
          <p:nvPr/>
        </p:nvCxnSpPr>
        <p:spPr>
          <a:xfrm flipV="1">
            <a:off x="6899683" y="3840067"/>
            <a:ext cx="0" cy="496888"/>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textruta 98">
            <a:extLst>
              <a:ext uri="{FF2B5EF4-FFF2-40B4-BE49-F238E27FC236}">
                <a16:creationId xmlns:a16="http://schemas.microsoft.com/office/drawing/2014/main" id="{A1435E6C-4EE8-4DFE-A246-8870DA139A1D}"/>
              </a:ext>
            </a:extLst>
          </p:cNvPr>
          <p:cNvSpPr txBox="1"/>
          <p:nvPr/>
        </p:nvSpPr>
        <p:spPr>
          <a:xfrm>
            <a:off x="6209122" y="4375056"/>
            <a:ext cx="1406525" cy="577081"/>
          </a:xfrm>
          <a:prstGeom prst="rect">
            <a:avLst/>
          </a:prstGeom>
          <a:solidFill>
            <a:srgbClr val="00726A"/>
          </a:solidFill>
        </p:spPr>
        <p:style>
          <a:lnRef idx="1">
            <a:schemeClr val="accent3"/>
          </a:lnRef>
          <a:fillRef idx="3">
            <a:schemeClr val="accent3"/>
          </a:fillRef>
          <a:effectRef idx="2">
            <a:schemeClr val="accent3"/>
          </a:effectRef>
          <a:fontRef idx="minor">
            <a:schemeClr val="lt1"/>
          </a:fontRef>
        </p:style>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white"/>
                </a:solidFill>
                <a:effectLst/>
                <a:uLnTx/>
                <a:uFillTx/>
                <a:latin typeface="Calibri" panose="020F0502020204030204"/>
                <a:ea typeface="+mn-ea"/>
                <a:cs typeface="+mn-cs"/>
              </a:rPr>
              <a:t>Sjunkande blodtryck</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white"/>
                </a:solidFill>
                <a:effectLst/>
                <a:uLnTx/>
                <a:uFillTx/>
                <a:latin typeface="Calibri" panose="020F0502020204030204"/>
                <a:ea typeface="+mn-ea"/>
                <a:cs typeface="+mn-cs"/>
              </a:rPr>
              <a:t>Försämrad syresättning </a:t>
            </a:r>
          </a:p>
        </p:txBody>
      </p:sp>
      <p:cxnSp>
        <p:nvCxnSpPr>
          <p:cNvPr id="125" name="Rak koppling 124">
            <a:extLst>
              <a:ext uri="{FF2B5EF4-FFF2-40B4-BE49-F238E27FC236}">
                <a16:creationId xmlns:a16="http://schemas.microsoft.com/office/drawing/2014/main" id="{6DB1535F-A93A-4399-819B-0A482FE7F070}"/>
              </a:ext>
            </a:extLst>
          </p:cNvPr>
          <p:cNvCxnSpPr>
            <a:cxnSpLocks/>
          </p:cNvCxnSpPr>
          <p:nvPr/>
        </p:nvCxnSpPr>
        <p:spPr>
          <a:xfrm>
            <a:off x="1004398" y="3721005"/>
            <a:ext cx="4726885" cy="0"/>
          </a:xfrm>
          <a:prstGeom prst="line">
            <a:avLst/>
          </a:prstGeom>
          <a:ln w="76200">
            <a:solidFill>
              <a:srgbClr val="00726A"/>
            </a:solidFill>
          </a:ln>
        </p:spPr>
        <p:style>
          <a:lnRef idx="3">
            <a:schemeClr val="accent6"/>
          </a:lnRef>
          <a:fillRef idx="0">
            <a:schemeClr val="accent6"/>
          </a:fillRef>
          <a:effectRef idx="2">
            <a:schemeClr val="accent6"/>
          </a:effectRef>
          <a:fontRef idx="minor">
            <a:schemeClr val="tx1"/>
          </a:fontRef>
        </p:style>
      </p:cxnSp>
      <p:sp>
        <p:nvSpPr>
          <p:cNvPr id="3" name="Rektangel 2">
            <a:extLst>
              <a:ext uri="{FF2B5EF4-FFF2-40B4-BE49-F238E27FC236}">
                <a16:creationId xmlns:a16="http://schemas.microsoft.com/office/drawing/2014/main" id="{77D9ACB4-5BBE-42FB-AA32-42283F1DB5F6}"/>
              </a:ext>
            </a:extLst>
          </p:cNvPr>
          <p:cNvSpPr/>
          <p:nvPr/>
        </p:nvSpPr>
        <p:spPr>
          <a:xfrm>
            <a:off x="8379528" y="4159612"/>
            <a:ext cx="1276311" cy="415498"/>
          </a:xfrm>
          <a:prstGeom prst="rect">
            <a:avLst/>
          </a:prstGeom>
        </p:spPr>
        <p:txBody>
          <a:bodyPr wrap="non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black">
                    <a:lumMod val="75000"/>
                    <a:lumOff val="25000"/>
                  </a:prstClr>
                </a:solidFill>
                <a:effectLst/>
                <a:uLnTx/>
                <a:uFillTx/>
                <a:latin typeface="Calibri"/>
                <a:ea typeface="+mn-ea"/>
                <a:cs typeface="Arial"/>
              </a:rPr>
              <a:t>Skyndsam transport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black">
                    <a:lumMod val="75000"/>
                    <a:lumOff val="25000"/>
                  </a:prstClr>
                </a:solidFill>
                <a:effectLst/>
                <a:uLnTx/>
                <a:uFillTx/>
                <a:latin typeface="Calibri"/>
                <a:ea typeface="+mn-ea"/>
                <a:cs typeface="Arial"/>
              </a:rPr>
              <a:t> till operation</a:t>
            </a:r>
          </a:p>
        </p:txBody>
      </p:sp>
      <p:sp>
        <p:nvSpPr>
          <p:cNvPr id="36" name="Text Box 6">
            <a:extLst>
              <a:ext uri="{FF2B5EF4-FFF2-40B4-BE49-F238E27FC236}">
                <a16:creationId xmlns:a16="http://schemas.microsoft.com/office/drawing/2014/main" id="{DB7C0D59-21EF-4E91-A748-F38E0B6CAFC0}"/>
              </a:ext>
            </a:extLst>
          </p:cNvPr>
          <p:cNvSpPr txBox="1">
            <a:spLocks noChangeArrowheads="1"/>
          </p:cNvSpPr>
          <p:nvPr/>
        </p:nvSpPr>
        <p:spPr bwMode="auto">
          <a:xfrm>
            <a:off x="771759" y="1980416"/>
            <a:ext cx="110799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dirty="0">
                <a:ln>
                  <a:noFill/>
                </a:ln>
                <a:solidFill>
                  <a:prstClr val="black">
                    <a:lumMod val="75000"/>
                    <a:lumOff val="25000"/>
                  </a:prstClr>
                </a:solidFill>
                <a:effectLst/>
                <a:uLnTx/>
                <a:uFillTx/>
                <a:latin typeface="Calibri"/>
                <a:ea typeface="+mn-ea"/>
                <a:cs typeface="Arial"/>
              </a:rPr>
              <a:t>Patienten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dirty="0">
                <a:ln>
                  <a:noFill/>
                </a:ln>
                <a:solidFill>
                  <a:prstClr val="black">
                    <a:lumMod val="75000"/>
                    <a:lumOff val="25000"/>
                  </a:prstClr>
                </a:solidFill>
                <a:effectLst/>
                <a:uLnTx/>
                <a:uFillTx/>
                <a:latin typeface="Calibri"/>
                <a:ea typeface="+mn-ea"/>
                <a:cs typeface="Arial"/>
              </a:rPr>
              <a:t>till IVA</a:t>
            </a:r>
          </a:p>
        </p:txBody>
      </p:sp>
      <p:cxnSp>
        <p:nvCxnSpPr>
          <p:cNvPr id="38" name="Rak pilkoppling 37">
            <a:extLst>
              <a:ext uri="{FF2B5EF4-FFF2-40B4-BE49-F238E27FC236}">
                <a16:creationId xmlns:a16="http://schemas.microsoft.com/office/drawing/2014/main" id="{26155263-283E-4CA9-B0E2-F93B23CE7B52}"/>
              </a:ext>
            </a:extLst>
          </p:cNvPr>
          <p:cNvCxnSpPr/>
          <p:nvPr/>
        </p:nvCxnSpPr>
        <p:spPr>
          <a:xfrm>
            <a:off x="1021807" y="2527205"/>
            <a:ext cx="0" cy="1117600"/>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Rektangel 40">
            <a:extLst>
              <a:ext uri="{FF2B5EF4-FFF2-40B4-BE49-F238E27FC236}">
                <a16:creationId xmlns:a16="http://schemas.microsoft.com/office/drawing/2014/main" id="{E3AB5B1F-6F1A-4616-9390-7C5168CA4C7C}"/>
              </a:ext>
            </a:extLst>
          </p:cNvPr>
          <p:cNvSpPr/>
          <p:nvPr/>
        </p:nvSpPr>
        <p:spPr>
          <a:xfrm>
            <a:off x="1415431" y="4245265"/>
            <a:ext cx="1130300" cy="57708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altLang="sv-SE" sz="1050" b="0" i="0" u="none" strike="noStrike" kern="1200" cap="none" spc="0" normalizeH="0" baseline="0" noProof="0" dirty="0">
                <a:ln>
                  <a:noFill/>
                </a:ln>
                <a:solidFill>
                  <a:prstClr val="black">
                    <a:lumMod val="75000"/>
                    <a:lumOff val="25000"/>
                  </a:prstClr>
                </a:solidFill>
                <a:effectLst/>
                <a:uLnTx/>
                <a:uFillTx/>
                <a:latin typeface="Calibri"/>
                <a:ea typeface="+mn-ea"/>
                <a:cs typeface="Arial"/>
              </a:rPr>
              <a:t>Vård för patientens egen skull</a:t>
            </a:r>
          </a:p>
        </p:txBody>
      </p:sp>
      <p:sp>
        <p:nvSpPr>
          <p:cNvPr id="46" name="Vänster klammerparentes 32">
            <a:extLst>
              <a:ext uri="{FF2B5EF4-FFF2-40B4-BE49-F238E27FC236}">
                <a16:creationId xmlns:a16="http://schemas.microsoft.com/office/drawing/2014/main" id="{B344C3E6-5962-4061-A383-B4A7EE2C6E92}"/>
              </a:ext>
            </a:extLst>
          </p:cNvPr>
          <p:cNvSpPr>
            <a:spLocks/>
          </p:cNvSpPr>
          <p:nvPr/>
        </p:nvSpPr>
        <p:spPr bwMode="auto">
          <a:xfrm rot="16200000">
            <a:off x="1776617" y="3231934"/>
            <a:ext cx="45719" cy="1564422"/>
          </a:xfrm>
          <a:custGeom>
            <a:avLst/>
            <a:gdLst>
              <a:gd name="T0" fmla="*/ 71851 w 21600"/>
              <a:gd name="T1" fmla="*/ 432249 h 21600"/>
              <a:gd name="T2" fmla="*/ 71851 w 21600"/>
              <a:gd name="T3" fmla="*/ 432249 h 21600"/>
              <a:gd name="T4" fmla="*/ 71851 w 21600"/>
              <a:gd name="T5" fmla="*/ 432249 h 21600"/>
              <a:gd name="T6" fmla="*/ 71851 w 21600"/>
              <a:gd name="T7" fmla="*/ 43224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600"/>
                </a:moveTo>
                <a:cubicBezTo>
                  <a:pt x="15635" y="21600"/>
                  <a:pt x="10800" y="21555"/>
                  <a:pt x="10800" y="21501"/>
                </a:cubicBezTo>
                <a:lnTo>
                  <a:pt x="10800" y="10899"/>
                </a:lnTo>
                <a:cubicBezTo>
                  <a:pt x="10800" y="10845"/>
                  <a:pt x="5965" y="10800"/>
                  <a:pt x="0" y="10800"/>
                </a:cubicBezTo>
                <a:cubicBezTo>
                  <a:pt x="5965" y="10800"/>
                  <a:pt x="10800" y="10756"/>
                  <a:pt x="10800" y="10701"/>
                </a:cubicBezTo>
                <a:lnTo>
                  <a:pt x="10800" y="99"/>
                </a:lnTo>
                <a:cubicBezTo>
                  <a:pt x="10800" y="45"/>
                  <a:pt x="15635" y="0"/>
                  <a:pt x="21600" y="0"/>
                </a:cubicBez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34289" tIns="34289" rIns="34289" bIns="3428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44546A"/>
              </a:solidFill>
              <a:effectLst/>
              <a:highlight>
                <a:srgbClr val="000000"/>
              </a:highlight>
              <a:uLnTx/>
              <a:uFillTx/>
              <a:latin typeface="Calibri" panose="020F0502020204030204" pitchFamily="34" charset="0"/>
              <a:ea typeface="+mn-ea"/>
              <a:cs typeface="+mn-cs"/>
            </a:endParaRPr>
          </a:p>
        </p:txBody>
      </p:sp>
      <p:sp>
        <p:nvSpPr>
          <p:cNvPr id="47" name="Vänster klammerparentes 32">
            <a:extLst>
              <a:ext uri="{FF2B5EF4-FFF2-40B4-BE49-F238E27FC236}">
                <a16:creationId xmlns:a16="http://schemas.microsoft.com/office/drawing/2014/main" id="{43077E5D-9490-413B-8696-D393D439CEE7}"/>
              </a:ext>
            </a:extLst>
          </p:cNvPr>
          <p:cNvSpPr>
            <a:spLocks/>
          </p:cNvSpPr>
          <p:nvPr/>
        </p:nvSpPr>
        <p:spPr bwMode="auto">
          <a:xfrm rot="16200000">
            <a:off x="8886061" y="3705490"/>
            <a:ext cx="45719" cy="597980"/>
          </a:xfrm>
          <a:custGeom>
            <a:avLst/>
            <a:gdLst>
              <a:gd name="T0" fmla="*/ 71851 w 21600"/>
              <a:gd name="T1" fmla="*/ 432249 h 21600"/>
              <a:gd name="T2" fmla="*/ 71851 w 21600"/>
              <a:gd name="T3" fmla="*/ 432249 h 21600"/>
              <a:gd name="T4" fmla="*/ 71851 w 21600"/>
              <a:gd name="T5" fmla="*/ 432249 h 21600"/>
              <a:gd name="T6" fmla="*/ 71851 w 21600"/>
              <a:gd name="T7" fmla="*/ 43224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600"/>
                </a:moveTo>
                <a:cubicBezTo>
                  <a:pt x="15635" y="21600"/>
                  <a:pt x="10800" y="21555"/>
                  <a:pt x="10800" y="21501"/>
                </a:cubicBezTo>
                <a:lnTo>
                  <a:pt x="10800" y="10899"/>
                </a:lnTo>
                <a:cubicBezTo>
                  <a:pt x="10800" y="10845"/>
                  <a:pt x="5965" y="10800"/>
                  <a:pt x="0" y="10800"/>
                </a:cubicBezTo>
                <a:cubicBezTo>
                  <a:pt x="5965" y="10800"/>
                  <a:pt x="10800" y="10756"/>
                  <a:pt x="10800" y="10701"/>
                </a:cubicBezTo>
                <a:lnTo>
                  <a:pt x="10800" y="99"/>
                </a:lnTo>
                <a:cubicBezTo>
                  <a:pt x="10800" y="45"/>
                  <a:pt x="15635" y="0"/>
                  <a:pt x="21600" y="0"/>
                </a:cubicBez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34289" tIns="34289" rIns="34289" bIns="34289"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1800" b="0" i="0" u="none" strike="noStrike" kern="1200" cap="none" spc="0" normalizeH="0" baseline="0" noProof="0">
              <a:ln>
                <a:noFill/>
              </a:ln>
              <a:solidFill>
                <a:srgbClr val="44546A"/>
              </a:solidFill>
              <a:effectLst/>
              <a:highlight>
                <a:srgbClr val="000000"/>
              </a:highlight>
              <a:uLnTx/>
              <a:uFillTx/>
              <a:latin typeface="Calibri" panose="020F0502020204030204" pitchFamily="34" charset="0"/>
              <a:ea typeface="+mn-ea"/>
              <a:cs typeface="+mn-cs"/>
            </a:endParaRPr>
          </a:p>
        </p:txBody>
      </p:sp>
      <p:sp>
        <p:nvSpPr>
          <p:cNvPr id="6" name="Rektangel 5">
            <a:extLst>
              <a:ext uri="{FF2B5EF4-FFF2-40B4-BE49-F238E27FC236}">
                <a16:creationId xmlns:a16="http://schemas.microsoft.com/office/drawing/2014/main" id="{63223B71-5F55-4C58-A4D6-8330EBCB230F}"/>
              </a:ext>
            </a:extLst>
          </p:cNvPr>
          <p:cNvSpPr/>
          <p:nvPr/>
        </p:nvSpPr>
        <p:spPr>
          <a:xfrm>
            <a:off x="8247907" y="3744838"/>
            <a:ext cx="697627" cy="215444"/>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prstClr val="black">
                    <a:lumMod val="75000"/>
                    <a:lumOff val="25000"/>
                  </a:prstClr>
                </a:solidFill>
                <a:effectLst/>
                <a:uLnTx/>
                <a:uFillTx/>
                <a:latin typeface="Calibri"/>
                <a:ea typeface="+mn-ea"/>
                <a:cs typeface="Calibri"/>
              </a:rPr>
              <a:t>Max 30 min </a:t>
            </a:r>
          </a:p>
        </p:txBody>
      </p:sp>
      <p:cxnSp>
        <p:nvCxnSpPr>
          <p:cNvPr id="14" name="Rak pilkoppling 13">
            <a:extLst>
              <a:ext uri="{FF2B5EF4-FFF2-40B4-BE49-F238E27FC236}">
                <a16:creationId xmlns:a16="http://schemas.microsoft.com/office/drawing/2014/main" id="{D8288CB5-3496-46C1-9CE4-EC27CE88BDA4}"/>
              </a:ext>
            </a:extLst>
          </p:cNvPr>
          <p:cNvCxnSpPr>
            <a:cxnSpLocks/>
          </p:cNvCxnSpPr>
          <p:nvPr/>
        </p:nvCxnSpPr>
        <p:spPr>
          <a:xfrm>
            <a:off x="7899809" y="3935901"/>
            <a:ext cx="1326921" cy="16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 name="Bildobjekt 8">
            <a:extLst>
              <a:ext uri="{FF2B5EF4-FFF2-40B4-BE49-F238E27FC236}">
                <a16:creationId xmlns:a16="http://schemas.microsoft.com/office/drawing/2014/main" id="{4BB6205D-24BD-634F-5C31-02799A8EDFFC}"/>
              </a:ext>
            </a:extLst>
          </p:cNvPr>
          <p:cNvPicPr>
            <a:picLocks noChangeAspect="1"/>
          </p:cNvPicPr>
          <p:nvPr/>
        </p:nvPicPr>
        <p:blipFill>
          <a:blip r:embed="rId3"/>
          <a:stretch>
            <a:fillRect/>
          </a:stretch>
        </p:blipFill>
        <p:spPr>
          <a:xfrm>
            <a:off x="3146354" y="3696233"/>
            <a:ext cx="231668" cy="1920406"/>
          </a:xfrm>
          <a:prstGeom prst="rect">
            <a:avLst/>
          </a:prstGeom>
        </p:spPr>
      </p:pic>
      <p:pic>
        <p:nvPicPr>
          <p:cNvPr id="10" name="Bildobjekt 9">
            <a:extLst>
              <a:ext uri="{FF2B5EF4-FFF2-40B4-BE49-F238E27FC236}">
                <a16:creationId xmlns:a16="http://schemas.microsoft.com/office/drawing/2014/main" id="{1047F7F6-2BD3-EB1D-4998-F2A0DB3CB3AB}"/>
              </a:ext>
            </a:extLst>
          </p:cNvPr>
          <p:cNvPicPr>
            <a:picLocks noChangeAspect="1"/>
          </p:cNvPicPr>
          <p:nvPr/>
        </p:nvPicPr>
        <p:blipFill>
          <a:blip r:embed="rId4"/>
          <a:stretch>
            <a:fillRect/>
          </a:stretch>
        </p:blipFill>
        <p:spPr>
          <a:xfrm>
            <a:off x="2989827" y="3692887"/>
            <a:ext cx="231668" cy="1268078"/>
          </a:xfrm>
          <a:prstGeom prst="rect">
            <a:avLst/>
          </a:prstGeom>
        </p:spPr>
      </p:pic>
      <p:pic>
        <p:nvPicPr>
          <p:cNvPr id="11" name="Bildobjekt 10">
            <a:extLst>
              <a:ext uri="{FF2B5EF4-FFF2-40B4-BE49-F238E27FC236}">
                <a16:creationId xmlns:a16="http://schemas.microsoft.com/office/drawing/2014/main" id="{6CF87E3F-B2A7-4738-AADE-493EE1A732C5}"/>
              </a:ext>
            </a:extLst>
          </p:cNvPr>
          <p:cNvPicPr>
            <a:picLocks noChangeAspect="1"/>
          </p:cNvPicPr>
          <p:nvPr/>
        </p:nvPicPr>
        <p:blipFill>
          <a:blip r:embed="rId5"/>
          <a:stretch>
            <a:fillRect/>
          </a:stretch>
        </p:blipFill>
        <p:spPr>
          <a:xfrm>
            <a:off x="2841549" y="3692081"/>
            <a:ext cx="231668" cy="841321"/>
          </a:xfrm>
          <a:prstGeom prst="rect">
            <a:avLst/>
          </a:prstGeom>
        </p:spPr>
      </p:pic>
      <p:pic>
        <p:nvPicPr>
          <p:cNvPr id="12" name="Bildobjekt 11">
            <a:extLst>
              <a:ext uri="{FF2B5EF4-FFF2-40B4-BE49-F238E27FC236}">
                <a16:creationId xmlns:a16="http://schemas.microsoft.com/office/drawing/2014/main" id="{E8C693D2-9394-DEE8-52E9-B5E2535056B5}"/>
              </a:ext>
            </a:extLst>
          </p:cNvPr>
          <p:cNvPicPr>
            <a:picLocks noChangeAspect="1"/>
          </p:cNvPicPr>
          <p:nvPr/>
        </p:nvPicPr>
        <p:blipFill>
          <a:blip r:embed="rId6"/>
          <a:stretch>
            <a:fillRect/>
          </a:stretch>
        </p:blipFill>
        <p:spPr>
          <a:xfrm>
            <a:off x="2693265" y="3688224"/>
            <a:ext cx="231668" cy="420660"/>
          </a:xfrm>
          <a:prstGeom prst="rect">
            <a:avLst/>
          </a:prstGeom>
        </p:spPr>
      </p:pic>
      <p:sp>
        <p:nvSpPr>
          <p:cNvPr id="13" name="textruta 12">
            <a:extLst>
              <a:ext uri="{FF2B5EF4-FFF2-40B4-BE49-F238E27FC236}">
                <a16:creationId xmlns:a16="http://schemas.microsoft.com/office/drawing/2014/main" id="{B095787D-8E57-6F57-393A-746C17BC8326}"/>
              </a:ext>
            </a:extLst>
          </p:cNvPr>
          <p:cNvSpPr txBox="1"/>
          <p:nvPr/>
        </p:nvSpPr>
        <p:spPr>
          <a:xfrm>
            <a:off x="2787685" y="4040713"/>
            <a:ext cx="2426466" cy="253916"/>
          </a:xfrm>
          <a:prstGeom prst="rect">
            <a:avLst/>
          </a:prstGeom>
          <a:solidFill>
            <a:schemeClr val="bg2">
              <a:lumMod val="50000"/>
            </a:schemeClr>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white"/>
                </a:solidFill>
                <a:effectLst/>
                <a:uLnTx/>
                <a:uFillTx/>
                <a:latin typeface="Calibri" panose="020F0502020204030204"/>
                <a:ea typeface="+mn-ea"/>
                <a:cs typeface="+mn-cs"/>
              </a:rPr>
              <a:t>Sökning i Donationsregistret </a:t>
            </a:r>
          </a:p>
        </p:txBody>
      </p:sp>
      <p:sp>
        <p:nvSpPr>
          <p:cNvPr id="15" name="textruta 14">
            <a:extLst>
              <a:ext uri="{FF2B5EF4-FFF2-40B4-BE49-F238E27FC236}">
                <a16:creationId xmlns:a16="http://schemas.microsoft.com/office/drawing/2014/main" id="{6137BCDF-A591-1E95-F5D8-E88C7605F5C5}"/>
              </a:ext>
            </a:extLst>
          </p:cNvPr>
          <p:cNvSpPr txBox="1"/>
          <p:nvPr/>
        </p:nvSpPr>
        <p:spPr>
          <a:xfrm>
            <a:off x="2870060" y="4393658"/>
            <a:ext cx="2752721" cy="253916"/>
          </a:xfrm>
          <a:prstGeom prst="rect">
            <a:avLst/>
          </a:prstGeom>
          <a:solidFill>
            <a:srgbClr val="8FAADC"/>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white"/>
                </a:solidFill>
                <a:effectLst/>
                <a:uLnTx/>
                <a:uFillTx/>
                <a:latin typeface="Calibri" panose="020F0502020204030204"/>
                <a:ea typeface="+mn-ea"/>
                <a:cs typeface="+mn-cs"/>
              </a:rPr>
              <a:t>Brytpunktssamtal med närstående </a:t>
            </a:r>
          </a:p>
        </p:txBody>
      </p:sp>
      <p:sp>
        <p:nvSpPr>
          <p:cNvPr id="16" name="textruta 15">
            <a:extLst>
              <a:ext uri="{FF2B5EF4-FFF2-40B4-BE49-F238E27FC236}">
                <a16:creationId xmlns:a16="http://schemas.microsoft.com/office/drawing/2014/main" id="{DA8CC61F-4739-17FC-D5BC-C336A357631D}"/>
              </a:ext>
            </a:extLst>
          </p:cNvPr>
          <p:cNvSpPr txBox="1"/>
          <p:nvPr/>
        </p:nvSpPr>
        <p:spPr>
          <a:xfrm>
            <a:off x="3020076" y="4751097"/>
            <a:ext cx="2549210" cy="415498"/>
          </a:xfrm>
          <a:prstGeom prst="rect">
            <a:avLst/>
          </a:prstGeom>
          <a:solidFill>
            <a:srgbClr val="33CCCC"/>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white"/>
                </a:solidFill>
                <a:effectLst/>
                <a:uLnTx/>
                <a:uFillTx/>
                <a:latin typeface="Calibri" panose="020F0502020204030204"/>
                <a:ea typeface="+mn-ea"/>
                <a:cs typeface="+mn-cs"/>
              </a:rPr>
              <a:t>Utredning av den enskildes inställning till donation</a:t>
            </a:r>
          </a:p>
        </p:txBody>
      </p:sp>
      <p:sp>
        <p:nvSpPr>
          <p:cNvPr id="17" name="textruta 16">
            <a:extLst>
              <a:ext uri="{FF2B5EF4-FFF2-40B4-BE49-F238E27FC236}">
                <a16:creationId xmlns:a16="http://schemas.microsoft.com/office/drawing/2014/main" id="{20BD8442-413E-766B-E430-FE0AB5B16E0B}"/>
              </a:ext>
            </a:extLst>
          </p:cNvPr>
          <p:cNvSpPr txBox="1"/>
          <p:nvPr/>
        </p:nvSpPr>
        <p:spPr>
          <a:xfrm>
            <a:off x="3132108" y="5317020"/>
            <a:ext cx="2549210" cy="253916"/>
          </a:xfrm>
          <a:prstGeom prst="rect">
            <a:avLst/>
          </a:prstGeom>
          <a:solidFill>
            <a:srgbClr val="404040"/>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white"/>
                </a:solidFill>
                <a:effectLst/>
                <a:uLnTx/>
                <a:uFillTx/>
                <a:latin typeface="Calibri" panose="020F0502020204030204"/>
                <a:ea typeface="+mn-ea"/>
                <a:cs typeface="+mn-cs"/>
              </a:rPr>
              <a:t>Medicinsk utredning/allokering</a:t>
            </a:r>
          </a:p>
        </p:txBody>
      </p:sp>
      <p:sp>
        <p:nvSpPr>
          <p:cNvPr id="2" name="textruta 1">
            <a:extLst>
              <a:ext uri="{FF2B5EF4-FFF2-40B4-BE49-F238E27FC236}">
                <a16:creationId xmlns:a16="http://schemas.microsoft.com/office/drawing/2014/main" id="{7DB9504B-8F03-5B18-36AB-74357D782945}"/>
              </a:ext>
            </a:extLst>
          </p:cNvPr>
          <p:cNvSpPr txBox="1"/>
          <p:nvPr/>
        </p:nvSpPr>
        <p:spPr>
          <a:xfrm>
            <a:off x="4372160" y="2892047"/>
            <a:ext cx="1119217"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black">
                    <a:lumMod val="75000"/>
                    <a:lumOff val="25000"/>
                  </a:prstClr>
                </a:solidFill>
                <a:effectLst/>
                <a:uLnTx/>
                <a:uFillTx/>
                <a:latin typeface="Calibri"/>
                <a:ea typeface="+mn-ea"/>
                <a:cs typeface="Arial"/>
              </a:rPr>
              <a:t>Förmöte föregår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black">
                    <a:lumMod val="75000"/>
                    <a:lumOff val="25000"/>
                  </a:prstClr>
                </a:solidFill>
                <a:effectLst/>
                <a:uLnTx/>
                <a:uFillTx/>
                <a:latin typeface="Calibri"/>
                <a:ea typeface="+mn-ea"/>
                <a:cs typeface="Arial"/>
              </a:rPr>
              <a:t>avbrytandet</a:t>
            </a:r>
          </a:p>
        </p:txBody>
      </p:sp>
    </p:spTree>
    <p:extLst>
      <p:ext uri="{BB962C8B-B14F-4D97-AF65-F5344CB8AC3E}">
        <p14:creationId xmlns:p14="http://schemas.microsoft.com/office/powerpoint/2010/main" val="126531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FB3F0D-F52B-4D9D-AB08-CF555CD20B77}"/>
              </a:ext>
            </a:extLst>
          </p:cNvPr>
          <p:cNvSpPr>
            <a:spLocks noGrp="1"/>
          </p:cNvSpPr>
          <p:nvPr>
            <p:ph type="title"/>
          </p:nvPr>
        </p:nvSpPr>
        <p:spPr>
          <a:xfrm>
            <a:off x="1228977" y="5327379"/>
            <a:ext cx="9471956" cy="1137111"/>
          </a:xfrm>
        </p:spPr>
        <p:txBody>
          <a:bodyPr lIns="91440" tIns="45720" rIns="91440" bIns="45720" anchor="t">
            <a:normAutofit/>
          </a:bodyPr>
          <a:lstStyle/>
          <a:p>
            <a:r>
              <a:rPr lang="sv-SE" sz="2400" dirty="0">
                <a:solidFill>
                  <a:schemeClr val="tx1">
                    <a:lumMod val="75000"/>
                    <a:lumOff val="25000"/>
                  </a:schemeClr>
                </a:solidFill>
              </a:rPr>
              <a:t>www.regionaltdonationscentrum.se</a:t>
            </a:r>
            <a:endParaRPr lang="sv-SE" sz="2400" dirty="0">
              <a:solidFill>
                <a:schemeClr val="tx1">
                  <a:lumMod val="75000"/>
                  <a:lumOff val="25000"/>
                </a:schemeClr>
              </a:solidFill>
              <a:cs typeface="Calibri Light"/>
            </a:endParaRPr>
          </a:p>
        </p:txBody>
      </p:sp>
      <p:pic>
        <p:nvPicPr>
          <p:cNvPr id="5" name="Platshållare för innehåll 4">
            <a:extLst>
              <a:ext uri="{FF2B5EF4-FFF2-40B4-BE49-F238E27FC236}">
                <a16:creationId xmlns:a16="http://schemas.microsoft.com/office/drawing/2014/main" id="{4862CD7D-73EE-42E4-B6AE-786DCA9B1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381" y="1410692"/>
            <a:ext cx="3302007" cy="1380010"/>
          </a:xfrm>
          <a:prstGeom prst="rect">
            <a:avLst/>
          </a:prstGeom>
        </p:spPr>
      </p:pic>
      <p:pic>
        <p:nvPicPr>
          <p:cNvPr id="6" name="Bildobjekt 6" descr="En bild som visar karta&#10;&#10;Automatiskt genererad beskrivning">
            <a:extLst>
              <a:ext uri="{FF2B5EF4-FFF2-40B4-BE49-F238E27FC236}">
                <a16:creationId xmlns:a16="http://schemas.microsoft.com/office/drawing/2014/main" id="{83AF1429-1DF3-442F-94F1-6EA88BEC24B0}"/>
              </a:ext>
            </a:extLst>
          </p:cNvPr>
          <p:cNvPicPr>
            <a:picLocks noChangeAspect="1"/>
          </p:cNvPicPr>
          <p:nvPr/>
        </p:nvPicPr>
        <p:blipFill>
          <a:blip r:embed="rId4"/>
          <a:stretch>
            <a:fillRect/>
          </a:stretch>
        </p:blipFill>
        <p:spPr>
          <a:xfrm>
            <a:off x="7631594" y="1232260"/>
            <a:ext cx="3157621" cy="4456817"/>
          </a:xfrm>
          <a:prstGeom prst="rect">
            <a:avLst/>
          </a:prstGeom>
        </p:spPr>
      </p:pic>
      <p:pic>
        <p:nvPicPr>
          <p:cNvPr id="8" name="Bildobjekt 8">
            <a:extLst>
              <a:ext uri="{FF2B5EF4-FFF2-40B4-BE49-F238E27FC236}">
                <a16:creationId xmlns:a16="http://schemas.microsoft.com/office/drawing/2014/main" id="{81FF2F4C-79F4-44F2-B8EB-609F200F4ECD}"/>
              </a:ext>
            </a:extLst>
          </p:cNvPr>
          <p:cNvPicPr>
            <a:picLocks noChangeAspect="1"/>
          </p:cNvPicPr>
          <p:nvPr/>
        </p:nvPicPr>
        <p:blipFill>
          <a:blip r:embed="rId5"/>
          <a:stretch>
            <a:fillRect/>
          </a:stretch>
        </p:blipFill>
        <p:spPr>
          <a:xfrm>
            <a:off x="8010254" y="2138460"/>
            <a:ext cx="2400300" cy="628650"/>
          </a:xfrm>
          <a:prstGeom prst="rect">
            <a:avLst/>
          </a:prstGeom>
        </p:spPr>
      </p:pic>
    </p:spTree>
    <p:extLst>
      <p:ext uri="{BB962C8B-B14F-4D97-AF65-F5344CB8AC3E}">
        <p14:creationId xmlns:p14="http://schemas.microsoft.com/office/powerpoint/2010/main" val="4122515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E882CE3-EE44-454B-9327-1F9BFA72288B}"/>
              </a:ext>
            </a:extLst>
          </p:cNvPr>
          <p:cNvSpPr>
            <a:spLocks noGrp="1"/>
          </p:cNvSpPr>
          <p:nvPr>
            <p:ph type="body" sz="quarter" idx="10"/>
          </p:nvPr>
        </p:nvSpPr>
        <p:spPr>
          <a:xfrm>
            <a:off x="523783" y="574181"/>
            <a:ext cx="4261281" cy="6063448"/>
          </a:xfrm>
        </p:spPr>
        <p:txBody>
          <a:bodyPr lIns="91440" tIns="45720" rIns="91440" bIns="45720" anchor="ctr"/>
          <a:lstStyle/>
          <a:p>
            <a:pPr marL="0" indent="0" algn="ctr">
              <a:lnSpc>
                <a:spcPct val="100000"/>
              </a:lnSpc>
              <a:spcBef>
                <a:spcPts val="0"/>
              </a:spcBef>
              <a:buNone/>
              <a:defRPr/>
            </a:pPr>
            <a:r>
              <a:rPr lang="sv-SE" sz="3200">
                <a:solidFill>
                  <a:schemeClr val="bg1"/>
                </a:solidFill>
                <a:latin typeface="+mj-lt"/>
              </a:rPr>
              <a:t>Det finns bara en död</a:t>
            </a:r>
          </a:p>
          <a:p>
            <a:pPr marL="0" indent="0" algn="ctr">
              <a:lnSpc>
                <a:spcPct val="100000"/>
              </a:lnSpc>
              <a:spcBef>
                <a:spcPts val="0"/>
              </a:spcBef>
              <a:buNone/>
              <a:defRPr/>
            </a:pPr>
            <a:endParaRPr lang="sv-SE" sz="3200" b="1">
              <a:solidFill>
                <a:schemeClr val="bg1"/>
              </a:solidFill>
              <a:latin typeface="+mn-lt"/>
            </a:endParaRPr>
          </a:p>
          <a:p>
            <a:pPr marL="0" indent="0" algn="ctr">
              <a:lnSpc>
                <a:spcPct val="100000"/>
              </a:lnSpc>
              <a:spcBef>
                <a:spcPts val="0"/>
              </a:spcBef>
              <a:buNone/>
              <a:defRPr/>
            </a:pPr>
            <a:endParaRPr lang="sv-SE" sz="3200" b="1">
              <a:solidFill>
                <a:schemeClr val="bg1"/>
              </a:solidFill>
            </a:endParaRPr>
          </a:p>
          <a:p>
            <a:pPr marL="0" indent="0" algn="ctr">
              <a:lnSpc>
                <a:spcPct val="100000"/>
              </a:lnSpc>
              <a:spcBef>
                <a:spcPts val="0"/>
              </a:spcBef>
              <a:buNone/>
              <a:defRPr/>
            </a:pPr>
            <a:r>
              <a:rPr lang="sv-SE" sz="3200">
                <a:solidFill>
                  <a:schemeClr val="bg1"/>
                </a:solidFill>
                <a:latin typeface="+mj-lt"/>
              </a:rPr>
              <a:t>Att donera efter döden</a:t>
            </a:r>
            <a:endParaRPr lang="sv-SE" sz="3200">
              <a:solidFill>
                <a:schemeClr val="bg1"/>
              </a:solidFill>
              <a:latin typeface="+mj-lt"/>
              <a:cs typeface="Calibri"/>
            </a:endParaRPr>
          </a:p>
          <a:p>
            <a:pPr marL="0" indent="0" algn="ctr">
              <a:lnSpc>
                <a:spcPct val="100000"/>
              </a:lnSpc>
              <a:spcBef>
                <a:spcPts val="0"/>
              </a:spcBef>
              <a:buNone/>
              <a:defRPr/>
            </a:pPr>
            <a:endParaRPr lang="sv-SE" sz="3200" b="1">
              <a:solidFill>
                <a:schemeClr val="bg1"/>
              </a:solidFill>
              <a:latin typeface="+mn-lt"/>
              <a:cs typeface="Calibri"/>
            </a:endParaRPr>
          </a:p>
        </p:txBody>
      </p:sp>
      <p:sp>
        <p:nvSpPr>
          <p:cNvPr id="3" name="Platshållare för text 2">
            <a:extLst>
              <a:ext uri="{FF2B5EF4-FFF2-40B4-BE49-F238E27FC236}">
                <a16:creationId xmlns:a16="http://schemas.microsoft.com/office/drawing/2014/main" id="{6BF05004-8892-4B87-BCAC-943A522A8A9E}"/>
              </a:ext>
            </a:extLst>
          </p:cNvPr>
          <p:cNvSpPr>
            <a:spLocks noGrp="1"/>
          </p:cNvSpPr>
          <p:nvPr>
            <p:ph type="body" sz="quarter" idx="11"/>
          </p:nvPr>
        </p:nvSpPr>
        <p:spPr>
          <a:xfrm>
            <a:off x="6030686" y="756939"/>
            <a:ext cx="5431282" cy="2068497"/>
          </a:xfrm>
        </p:spPr>
        <p:txBody>
          <a:bodyPr lIns="91440" tIns="45720" rIns="91440" bIns="45720" anchor="ctr"/>
          <a:lstStyle/>
          <a:p>
            <a:pPr marL="0" indent="0" algn="ctr">
              <a:lnSpc>
                <a:spcPct val="100000"/>
              </a:lnSpc>
              <a:spcBef>
                <a:spcPts val="0"/>
              </a:spcBef>
              <a:buNone/>
              <a:defRPr/>
            </a:pPr>
            <a:r>
              <a:rPr lang="sv-SE" sz="1400">
                <a:solidFill>
                  <a:schemeClr val="tx1">
                    <a:lumMod val="75000"/>
                    <a:lumOff val="25000"/>
                  </a:schemeClr>
                </a:solidFill>
                <a:latin typeface="Calibri"/>
                <a:cs typeface="Calibri"/>
              </a:rPr>
              <a:t>En total hjärninfarkt innebär att hjärnans samtliga funktioner,</a:t>
            </a:r>
            <a:endParaRPr lang="en-US"/>
          </a:p>
          <a:p>
            <a:pPr marL="0" indent="0" algn="ctr">
              <a:lnSpc>
                <a:spcPct val="100000"/>
              </a:lnSpc>
              <a:spcBef>
                <a:spcPts val="0"/>
              </a:spcBef>
              <a:buNone/>
              <a:defRPr/>
            </a:pPr>
            <a:r>
              <a:rPr lang="sv-SE" sz="1400">
                <a:solidFill>
                  <a:schemeClr val="tx1">
                    <a:lumMod val="75000"/>
                    <a:lumOff val="25000"/>
                  </a:schemeClr>
                </a:solidFill>
                <a:latin typeface="Calibri"/>
                <a:cs typeface="Calibri"/>
              </a:rPr>
              <a:t> totalt och oåterkalleligen, har upphört – det är då en människa är död </a:t>
            </a:r>
            <a:br>
              <a:rPr lang="sv-SE" sz="1400">
                <a:solidFill>
                  <a:schemeClr val="tx1">
                    <a:lumMod val="75000"/>
                    <a:lumOff val="25000"/>
                  </a:schemeClr>
                </a:solidFill>
                <a:latin typeface="Calibri"/>
                <a:cs typeface="Calibri"/>
              </a:rPr>
            </a:br>
            <a:r>
              <a:rPr lang="sv-SE" sz="1400">
                <a:solidFill>
                  <a:schemeClr val="tx1">
                    <a:lumMod val="75000"/>
                    <a:lumOff val="25000"/>
                  </a:schemeClr>
                </a:solidFill>
                <a:latin typeface="Calibri"/>
                <a:cs typeface="Calibri"/>
              </a:rPr>
              <a:t>(Lag om kriterier för bestämmande av människans död, 1987:269).</a:t>
            </a:r>
            <a:endParaRPr lang="sv-SE">
              <a:solidFill>
                <a:schemeClr val="tx1">
                  <a:lumMod val="75000"/>
                  <a:lumOff val="25000"/>
                </a:schemeClr>
              </a:solidFill>
              <a:cs typeface="Calibri"/>
            </a:endParaRPr>
          </a:p>
          <a:p>
            <a:pPr algn="ctr"/>
            <a:endParaRPr lang="sv-SE" sz="1400">
              <a:cs typeface="Calibri" panose="020F0502020204030204"/>
            </a:endParaRPr>
          </a:p>
        </p:txBody>
      </p:sp>
      <p:pic>
        <p:nvPicPr>
          <p:cNvPr id="4" name="Bildobjekt 3">
            <a:extLst>
              <a:ext uri="{FF2B5EF4-FFF2-40B4-BE49-F238E27FC236}">
                <a16:creationId xmlns:a16="http://schemas.microsoft.com/office/drawing/2014/main" id="{4DC35B94-86E0-4163-B96C-0CCD271C02A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44809" y="2370536"/>
            <a:ext cx="3115948" cy="1574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ktangel 4">
            <a:extLst>
              <a:ext uri="{FF2B5EF4-FFF2-40B4-BE49-F238E27FC236}">
                <a16:creationId xmlns:a16="http://schemas.microsoft.com/office/drawing/2014/main" id="{A3671AC9-AF73-4706-9875-677712D4511E}"/>
              </a:ext>
            </a:extLst>
          </p:cNvPr>
          <p:cNvSpPr/>
          <p:nvPr/>
        </p:nvSpPr>
        <p:spPr>
          <a:xfrm rot="10800000" flipV="1">
            <a:off x="5794927" y="4331069"/>
            <a:ext cx="5898787" cy="1384995"/>
          </a:xfrm>
          <a:prstGeom prst="rect">
            <a:avLst/>
          </a:prstGeom>
        </p:spPr>
        <p:txBody>
          <a:bodyPr wrap="square" lIns="91440" tIns="45720" rIns="91440" bIns="45720" anchor="t">
            <a:spAutoFit/>
          </a:bodyPr>
          <a:lstStyle/>
          <a:p>
            <a:pPr algn="ctr">
              <a:defRPr/>
            </a:pPr>
            <a:r>
              <a:rPr lang="sv-SE" sz="1400">
                <a:solidFill>
                  <a:schemeClr val="tx1">
                    <a:lumMod val="75000"/>
                    <a:lumOff val="25000"/>
                  </a:schemeClr>
                </a:solidFill>
                <a:latin typeface="Calibri"/>
                <a:cs typeface="Calibri"/>
              </a:rPr>
              <a:t>Det finns två olika situationer som gör det möjligt att donera organ </a:t>
            </a:r>
            <a:br>
              <a:rPr lang="sv-SE" sz="1400">
                <a:solidFill>
                  <a:schemeClr val="tx1">
                    <a:lumMod val="75000"/>
                    <a:lumOff val="25000"/>
                  </a:schemeClr>
                </a:solidFill>
                <a:latin typeface="Calibri"/>
                <a:cs typeface="Calibri"/>
              </a:rPr>
            </a:br>
            <a:r>
              <a:rPr lang="sv-SE" sz="1400">
                <a:solidFill>
                  <a:schemeClr val="tx1">
                    <a:lumMod val="75000"/>
                    <a:lumOff val="25000"/>
                  </a:schemeClr>
                </a:solidFill>
                <a:latin typeface="Calibri"/>
                <a:cs typeface="Calibri"/>
              </a:rPr>
              <a:t>efter döden, antingen efter att man dött till följd av en mycket svår hjärnskada (s.k. Donation </a:t>
            </a:r>
            <a:r>
              <a:rPr lang="sv-SE" sz="1400" err="1">
                <a:solidFill>
                  <a:schemeClr val="tx1">
                    <a:lumMod val="75000"/>
                    <a:lumOff val="25000"/>
                  </a:schemeClr>
                </a:solidFill>
                <a:latin typeface="Calibri"/>
                <a:cs typeface="Calibri"/>
              </a:rPr>
              <a:t>after</a:t>
            </a:r>
            <a:r>
              <a:rPr lang="sv-SE" sz="1400">
                <a:solidFill>
                  <a:schemeClr val="tx1">
                    <a:lumMod val="75000"/>
                    <a:lumOff val="25000"/>
                  </a:schemeClr>
                </a:solidFill>
                <a:latin typeface="Calibri"/>
                <a:cs typeface="Calibri"/>
              </a:rPr>
              <a:t> Brain Death, DBD) </a:t>
            </a:r>
            <a:br>
              <a:rPr lang="sv-SE" sz="1400">
                <a:solidFill>
                  <a:schemeClr val="tx1">
                    <a:lumMod val="75000"/>
                    <a:lumOff val="25000"/>
                  </a:schemeClr>
                </a:solidFill>
                <a:latin typeface="Calibri"/>
                <a:cs typeface="Calibri"/>
              </a:rPr>
            </a:br>
            <a:r>
              <a:rPr lang="sv-SE" sz="1400">
                <a:solidFill>
                  <a:schemeClr val="tx1">
                    <a:lumMod val="75000"/>
                    <a:lumOff val="25000"/>
                  </a:schemeClr>
                </a:solidFill>
                <a:latin typeface="Calibri"/>
                <a:cs typeface="Calibri"/>
              </a:rPr>
              <a:t>eller </a:t>
            </a:r>
            <a:br>
              <a:rPr lang="sv-SE" sz="1400">
                <a:solidFill>
                  <a:schemeClr val="tx1">
                    <a:lumMod val="75000"/>
                    <a:lumOff val="25000"/>
                  </a:schemeClr>
                </a:solidFill>
                <a:latin typeface="Calibri"/>
                <a:cs typeface="Calibri"/>
              </a:rPr>
            </a:br>
            <a:r>
              <a:rPr lang="sv-SE" sz="1400">
                <a:solidFill>
                  <a:schemeClr val="tx1">
                    <a:lumMod val="75000"/>
                    <a:lumOff val="25000"/>
                  </a:schemeClr>
                </a:solidFill>
                <a:latin typeface="Calibri"/>
                <a:cs typeface="Calibri"/>
              </a:rPr>
              <a:t>efter att man har dött till följd av att cirkulationen helt har upphört </a:t>
            </a:r>
            <a:br>
              <a:rPr lang="sv-SE" sz="1400">
                <a:solidFill>
                  <a:schemeClr val="tx1">
                    <a:lumMod val="75000"/>
                    <a:lumOff val="25000"/>
                  </a:schemeClr>
                </a:solidFill>
                <a:latin typeface="Calibri"/>
                <a:cs typeface="Calibri"/>
              </a:rPr>
            </a:br>
            <a:r>
              <a:rPr lang="sv-SE" sz="1400">
                <a:solidFill>
                  <a:schemeClr val="tx1">
                    <a:lumMod val="75000"/>
                    <a:lumOff val="25000"/>
                  </a:schemeClr>
                </a:solidFill>
                <a:latin typeface="Calibri"/>
                <a:cs typeface="Calibri"/>
              </a:rPr>
              <a:t>(s.k. Donation </a:t>
            </a:r>
            <a:r>
              <a:rPr lang="sv-SE" sz="1400" err="1">
                <a:solidFill>
                  <a:schemeClr val="tx1">
                    <a:lumMod val="75000"/>
                    <a:lumOff val="25000"/>
                  </a:schemeClr>
                </a:solidFill>
                <a:latin typeface="Calibri"/>
                <a:cs typeface="Calibri"/>
              </a:rPr>
              <a:t>after</a:t>
            </a:r>
            <a:r>
              <a:rPr lang="sv-SE" sz="1400">
                <a:solidFill>
                  <a:schemeClr val="tx1">
                    <a:lumMod val="75000"/>
                    <a:lumOff val="25000"/>
                  </a:schemeClr>
                </a:solidFill>
                <a:latin typeface="Calibri"/>
                <a:cs typeface="Calibri"/>
              </a:rPr>
              <a:t> </a:t>
            </a:r>
            <a:r>
              <a:rPr lang="sv-SE" sz="1400" err="1">
                <a:solidFill>
                  <a:schemeClr val="tx1">
                    <a:lumMod val="75000"/>
                    <a:lumOff val="25000"/>
                  </a:schemeClr>
                </a:solidFill>
                <a:latin typeface="Calibri"/>
                <a:cs typeface="Calibri"/>
              </a:rPr>
              <a:t>Circulatory</a:t>
            </a:r>
            <a:r>
              <a:rPr lang="sv-SE" sz="1400">
                <a:solidFill>
                  <a:schemeClr val="tx1">
                    <a:lumMod val="75000"/>
                    <a:lumOff val="25000"/>
                  </a:schemeClr>
                </a:solidFill>
                <a:latin typeface="Calibri"/>
                <a:cs typeface="Calibri"/>
              </a:rPr>
              <a:t> Death, DCD).</a:t>
            </a:r>
            <a:endParaRPr lang="en-US">
              <a:solidFill>
                <a:schemeClr val="tx1">
                  <a:lumMod val="75000"/>
                  <a:lumOff val="25000"/>
                </a:schemeClr>
              </a:solidFill>
            </a:endParaRPr>
          </a:p>
        </p:txBody>
      </p:sp>
    </p:spTree>
    <p:extLst>
      <p:ext uri="{BB962C8B-B14F-4D97-AF65-F5344CB8AC3E}">
        <p14:creationId xmlns:p14="http://schemas.microsoft.com/office/powerpoint/2010/main" val="2058786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inustecken 2">
            <a:extLst>
              <a:ext uri="{FF2B5EF4-FFF2-40B4-BE49-F238E27FC236}">
                <a16:creationId xmlns:a16="http://schemas.microsoft.com/office/drawing/2014/main" id="{F5AA8093-3D3F-46FD-8578-E81FE6AFB693}"/>
              </a:ext>
            </a:extLst>
          </p:cNvPr>
          <p:cNvSpPr/>
          <p:nvPr/>
        </p:nvSpPr>
        <p:spPr>
          <a:xfrm>
            <a:off x="-706569" y="2091194"/>
            <a:ext cx="13230448" cy="207813"/>
          </a:xfrm>
          <a:prstGeom prst="mathMinus">
            <a:avLst/>
          </a:prstGeom>
          <a:solidFill>
            <a:srgbClr val="F5ACB8"/>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inustecken 4">
            <a:extLst>
              <a:ext uri="{FF2B5EF4-FFF2-40B4-BE49-F238E27FC236}">
                <a16:creationId xmlns:a16="http://schemas.microsoft.com/office/drawing/2014/main" id="{7CA88B3D-4103-4153-8AF1-77628F1A6D33}"/>
              </a:ext>
            </a:extLst>
          </p:cNvPr>
          <p:cNvSpPr/>
          <p:nvPr/>
        </p:nvSpPr>
        <p:spPr>
          <a:xfrm rot="5400000">
            <a:off x="3490340" y="3884194"/>
            <a:ext cx="4838845" cy="165881"/>
          </a:xfrm>
          <a:prstGeom prst="mathMinus">
            <a:avLst/>
          </a:prstGeom>
          <a:solidFill>
            <a:srgbClr val="F5ACB8"/>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ruta 8">
            <a:extLst>
              <a:ext uri="{FF2B5EF4-FFF2-40B4-BE49-F238E27FC236}">
                <a16:creationId xmlns:a16="http://schemas.microsoft.com/office/drawing/2014/main" id="{FE078508-F26A-47A9-9DE7-54932084CBC8}"/>
              </a:ext>
            </a:extLst>
          </p:cNvPr>
          <p:cNvSpPr txBox="1"/>
          <p:nvPr/>
        </p:nvSpPr>
        <p:spPr>
          <a:xfrm>
            <a:off x="-541349" y="2592875"/>
            <a:ext cx="5995696" cy="2585323"/>
          </a:xfrm>
          <a:prstGeom prst="rect">
            <a:avLst/>
          </a:prstGeom>
          <a:noFill/>
        </p:spPr>
        <p:txBody>
          <a:bodyPr wrap="square" lIns="91440" tIns="45720" rIns="91440" bIns="45720" rtlCol="0" anchor="t">
            <a:spAutoFit/>
          </a:bodyPr>
          <a:lstStyle/>
          <a:p>
            <a:pPr marR="0" lvl="0" algn="r" defTabSz="914400" rtl="0" eaLnBrk="1" fontAlgn="auto" latinLnBrk="0" hangingPunct="1">
              <a:lnSpc>
                <a:spcPct val="100000"/>
              </a:lnSpc>
              <a:spcBef>
                <a:spcPts val="0"/>
              </a:spcBef>
              <a:spcAft>
                <a:spcPts val="0"/>
              </a:spcAft>
              <a:buClrTx/>
              <a:buSzTx/>
              <a:tabLst/>
              <a:defRPr/>
            </a:pPr>
            <a:r>
              <a:rPr lang="sv-SE" dirty="0">
                <a:solidFill>
                  <a:schemeClr val="tx1">
                    <a:lumMod val="75000"/>
                    <a:lumOff val="25000"/>
                  </a:schemeClr>
                </a:solidFill>
                <a:latin typeface="Calibri"/>
                <a:cs typeface="Calibri"/>
              </a:rPr>
              <a:t>Hjärnan skadas allvarligt </a:t>
            </a:r>
            <a:r>
              <a:rPr lang="sv-SE" dirty="0" err="1">
                <a:solidFill>
                  <a:schemeClr val="tx1">
                    <a:lumMod val="75000"/>
                    <a:lumOff val="25000"/>
                  </a:schemeClr>
                </a:solidFill>
                <a:latin typeface="Calibri"/>
                <a:cs typeface="Calibri"/>
              </a:rPr>
              <a:t>pga</a:t>
            </a:r>
            <a:r>
              <a:rPr lang="sv-SE" dirty="0">
                <a:solidFill>
                  <a:schemeClr val="tx1">
                    <a:lumMod val="75000"/>
                    <a:lumOff val="25000"/>
                  </a:schemeClr>
                </a:solidFill>
                <a:latin typeface="Calibri"/>
                <a:cs typeface="Calibri"/>
              </a:rPr>
              <a:t> ex. en blödning </a:t>
            </a:r>
          </a:p>
          <a:p>
            <a:pPr marR="0" lvl="0" algn="r" defTabSz="914400" rtl="0" eaLnBrk="1" fontAlgn="auto" latinLnBrk="0" hangingPunct="1">
              <a:lnSpc>
                <a:spcPct val="100000"/>
              </a:lnSpc>
              <a:spcBef>
                <a:spcPts val="0"/>
              </a:spcBef>
              <a:spcAft>
                <a:spcPts val="0"/>
              </a:spcAft>
              <a:buClrTx/>
              <a:buSzTx/>
              <a:tabLst/>
              <a:defRPr/>
            </a:pPr>
            <a:r>
              <a:rPr lang="sv-SE" dirty="0">
                <a:solidFill>
                  <a:schemeClr val="tx1">
                    <a:lumMod val="75000"/>
                    <a:lumOff val="25000"/>
                  </a:schemeClr>
                </a:solidFill>
                <a:latin typeface="Calibri"/>
                <a:cs typeface="Calibri"/>
              </a:rPr>
              <a:t>eller </a:t>
            </a:r>
            <a:r>
              <a:rPr lang="sv-SE" dirty="0" err="1">
                <a:solidFill>
                  <a:schemeClr val="tx1">
                    <a:lumMod val="75000"/>
                    <a:lumOff val="25000"/>
                  </a:schemeClr>
                </a:solidFill>
                <a:latin typeface="Calibri"/>
                <a:cs typeface="Calibri"/>
              </a:rPr>
              <a:t>hypoxi</a:t>
            </a:r>
            <a:r>
              <a:rPr lang="sv-SE" dirty="0">
                <a:solidFill>
                  <a:schemeClr val="tx1">
                    <a:lumMod val="75000"/>
                    <a:lumOff val="25000"/>
                  </a:schemeClr>
                </a:solidFill>
                <a:latin typeface="Calibri"/>
                <a:cs typeface="Calibri"/>
              </a:rPr>
              <a:t> </a:t>
            </a:r>
          </a:p>
          <a:p>
            <a:pPr marL="0" marR="0" lvl="0" indent="0" algn="r" defTabSz="914400" rtl="0" eaLnBrk="1" fontAlgn="auto" latinLnBrk="0" hangingPunct="1">
              <a:lnSpc>
                <a:spcPct val="100000"/>
              </a:lnSpc>
              <a:spcBef>
                <a:spcPts val="0"/>
              </a:spcBef>
              <a:spcAft>
                <a:spcPts val="0"/>
              </a:spcAft>
              <a:buClrTx/>
              <a:buSzTx/>
              <a:buFontTx/>
              <a:buNone/>
              <a:tabLst/>
              <a:defRPr/>
            </a:pPr>
            <a:endParaRPr lang="sv-SE" dirty="0">
              <a:solidFill>
                <a:schemeClr val="tx1">
                  <a:lumMod val="75000"/>
                  <a:lumOff val="25000"/>
                </a:schemeClr>
              </a:solidFill>
              <a:latin typeface="Calibri"/>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sv-SE" dirty="0">
                <a:solidFill>
                  <a:schemeClr val="tx1">
                    <a:lumMod val="75000"/>
                    <a:lumOff val="25000"/>
                  </a:schemeClr>
                </a:solidFill>
                <a:latin typeface="Calibri"/>
                <a:cs typeface="Calibri"/>
              </a:rPr>
              <a:t>Trycket i hjärnan stiger och cirkulationen till </a:t>
            </a:r>
          </a:p>
          <a:p>
            <a:pPr marL="0" marR="0" lvl="0" indent="0" algn="r" defTabSz="914400" rtl="0" eaLnBrk="1" fontAlgn="auto" latinLnBrk="0" hangingPunct="1">
              <a:lnSpc>
                <a:spcPct val="100000"/>
              </a:lnSpc>
              <a:spcBef>
                <a:spcPts val="0"/>
              </a:spcBef>
              <a:spcAft>
                <a:spcPts val="0"/>
              </a:spcAft>
              <a:buClrTx/>
              <a:buSzTx/>
              <a:buFontTx/>
              <a:buNone/>
              <a:tabLst/>
              <a:defRPr/>
            </a:pPr>
            <a:r>
              <a:rPr lang="sv-SE" dirty="0">
                <a:solidFill>
                  <a:schemeClr val="tx1">
                    <a:lumMod val="75000"/>
                    <a:lumOff val="25000"/>
                  </a:schemeClr>
                </a:solidFill>
                <a:latin typeface="Calibri"/>
                <a:cs typeface="Calibri"/>
              </a:rPr>
              <a:t>hjärnan upphör</a:t>
            </a:r>
          </a:p>
          <a:p>
            <a:pPr marL="0" marR="0" lvl="0" indent="0" algn="r" defTabSz="914400" rtl="0" eaLnBrk="1" fontAlgn="auto" latinLnBrk="0" hangingPunct="1">
              <a:lnSpc>
                <a:spcPct val="100000"/>
              </a:lnSpc>
              <a:spcBef>
                <a:spcPts val="0"/>
              </a:spcBef>
              <a:spcAft>
                <a:spcPts val="0"/>
              </a:spcAft>
              <a:buClrTx/>
              <a:buSzTx/>
              <a:buFontTx/>
              <a:buNone/>
              <a:tabLst/>
              <a:defRPr/>
            </a:pPr>
            <a:endParaRPr lang="sv-SE" dirty="0">
              <a:solidFill>
                <a:schemeClr val="tx1">
                  <a:lumMod val="75000"/>
                  <a:lumOff val="25000"/>
                </a:schemeClr>
              </a:solidFill>
              <a:latin typeface="Calibri"/>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sv-SE" dirty="0">
                <a:solidFill>
                  <a:schemeClr val="tx1">
                    <a:lumMod val="75000"/>
                    <a:lumOff val="25000"/>
                  </a:schemeClr>
                </a:solidFill>
                <a:latin typeface="Calibri"/>
                <a:cs typeface="Calibri"/>
              </a:rPr>
              <a:t>Hjärnans funktioner upphör oåterkalleligt</a:t>
            </a:r>
          </a:p>
          <a:p>
            <a:pPr marL="0" marR="0" lvl="0" indent="0" algn="r" defTabSz="914400" rtl="0" eaLnBrk="1" fontAlgn="auto" latinLnBrk="0" hangingPunct="1">
              <a:lnSpc>
                <a:spcPct val="100000"/>
              </a:lnSpc>
              <a:spcBef>
                <a:spcPts val="0"/>
              </a:spcBef>
              <a:spcAft>
                <a:spcPts val="0"/>
              </a:spcAft>
              <a:buClrTx/>
              <a:buSzTx/>
              <a:buFontTx/>
              <a:buNone/>
              <a:tabLst/>
              <a:defRPr/>
            </a:pPr>
            <a:endParaRPr lang="sv-SE" dirty="0">
              <a:solidFill>
                <a:schemeClr val="tx1">
                  <a:lumMod val="75000"/>
                  <a:lumOff val="25000"/>
                </a:schemeClr>
              </a:solidFill>
              <a:latin typeface="Calibri"/>
              <a:cs typeface="Calibri"/>
            </a:endParaRPr>
          </a:p>
          <a:p>
            <a:pPr algn="r">
              <a:defRPr/>
            </a:pPr>
            <a:r>
              <a:rPr lang="sv-SE" dirty="0">
                <a:solidFill>
                  <a:schemeClr val="tx1">
                    <a:lumMod val="75000"/>
                    <a:lumOff val="25000"/>
                  </a:schemeClr>
                </a:solidFill>
                <a:latin typeface="Calibri"/>
                <a:cs typeface="Calibri"/>
              </a:rPr>
              <a:t>Patienten dödförklaras med direkta kriterier</a:t>
            </a:r>
          </a:p>
        </p:txBody>
      </p:sp>
      <p:sp>
        <p:nvSpPr>
          <p:cNvPr id="11" name="textruta 10">
            <a:extLst>
              <a:ext uri="{FF2B5EF4-FFF2-40B4-BE49-F238E27FC236}">
                <a16:creationId xmlns:a16="http://schemas.microsoft.com/office/drawing/2014/main" id="{84AED246-758E-4B72-B5D3-36947F6BC084}"/>
              </a:ext>
            </a:extLst>
          </p:cNvPr>
          <p:cNvSpPr txBox="1"/>
          <p:nvPr/>
        </p:nvSpPr>
        <p:spPr>
          <a:xfrm>
            <a:off x="6365178" y="2592875"/>
            <a:ext cx="6079034" cy="464742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Calibri" panose="020F0502020204030204" pitchFamily="34" charset="0"/>
              </a:rPr>
              <a:t>Har skador eller sjukdom som gör att intensivvård inte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Calibri" panose="020F0502020204030204" pitchFamily="34" charset="0"/>
              </a:rPr>
              <a:t>anses gagna patienten längre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b="0" i="0" u="none" strike="noStrike" kern="1200" cap="none" spc="0" normalizeH="0" baseline="0" noProof="0" dirty="0">
              <a:ln>
                <a:noFill/>
              </a:ln>
              <a:solidFill>
                <a:schemeClr val="tx1">
                  <a:lumMod val="75000"/>
                  <a:lumOff val="25000"/>
                </a:schemeClr>
              </a:solidFill>
              <a:effectLst/>
              <a:uLnTx/>
              <a:uFillTx/>
              <a:latin typeface="Calibri"/>
              <a:ea typeface="+mn-ea"/>
              <a:cs typeface="Calibri"/>
            </a:endParaRPr>
          </a:p>
          <a:p>
            <a:pPr>
              <a:defRPr/>
            </a:pPr>
            <a:r>
              <a:rPr kumimoji="0" lang="sv-SE" sz="1800" b="0" i="0" u="none" strike="noStrike" kern="1200" cap="none" spc="0" normalizeH="0" baseline="0" noProof="0" dirty="0">
                <a:ln>
                  <a:noFill/>
                </a:ln>
                <a:solidFill>
                  <a:srgbClr val="404040"/>
                </a:solidFill>
                <a:effectLst/>
                <a:uLnTx/>
                <a:uFillTx/>
                <a:latin typeface="Calibri" panose="020F0502020204030204"/>
                <a:ea typeface="+mn-ea"/>
                <a:cs typeface="+mn-cs"/>
              </a:rPr>
              <a:t>Intensivvården avslutas, patienten får cirkulations-</a:t>
            </a:r>
          </a:p>
          <a:p>
            <a:pPr>
              <a:defRPr/>
            </a:pPr>
            <a:r>
              <a:rPr kumimoji="0" lang="sv-SE" sz="1800" b="0" i="0" u="none" strike="noStrike" kern="1200" cap="none" spc="0" normalizeH="0" baseline="0" noProof="0" dirty="0">
                <a:ln>
                  <a:noFill/>
                </a:ln>
                <a:solidFill>
                  <a:srgbClr val="404040"/>
                </a:solidFill>
                <a:effectLst/>
                <a:uLnTx/>
                <a:uFillTx/>
                <a:latin typeface="Calibri" panose="020F0502020204030204"/>
                <a:ea typeface="+mn-ea"/>
                <a:cs typeface="+mn-cs"/>
              </a:rPr>
              <a:t>stillestånd och därmed upphörd cirkulation till hjärnan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b="0" i="0" u="none" strike="noStrike" kern="1200" cap="none" spc="0" normalizeH="0" baseline="0" noProof="0" dirty="0">
              <a:ln>
                <a:noFill/>
              </a:ln>
              <a:solidFill>
                <a:schemeClr val="tx1">
                  <a:lumMod val="75000"/>
                  <a:lumOff val="25000"/>
                </a:schemeClr>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schemeClr val="tx1">
                    <a:lumMod val="75000"/>
                    <a:lumOff val="25000"/>
                  </a:schemeClr>
                </a:solidFill>
                <a:effectLst/>
                <a:uLnTx/>
                <a:uFillTx/>
                <a:latin typeface="Calibri"/>
                <a:ea typeface="+mn-ea"/>
                <a:cs typeface="Calibri"/>
              </a:rPr>
              <a:t>Hjärnans funktioner upphör oåterkalleligt</a:t>
            </a:r>
            <a:endParaRPr kumimoji="0" lang="sv-SE"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endParaRPr>
          </a:p>
          <a:p>
            <a:pPr>
              <a:defRPr/>
            </a:pPr>
            <a:r>
              <a:rPr kumimoji="0" lang="sv-SE" sz="1800" b="0" i="0" u="none" strike="noStrike" kern="1200" cap="none" spc="0" normalizeH="0" baseline="0" noProof="0" dirty="0">
                <a:ln>
                  <a:noFill/>
                </a:ln>
                <a:solidFill>
                  <a:srgbClr val="404040"/>
                </a:solidFill>
                <a:effectLst/>
                <a:uLnTx/>
                <a:uFillTx/>
                <a:latin typeface="Calibri" panose="020F0502020204030204"/>
                <a:ea typeface="+mn-ea"/>
                <a:cs typeface="+mn-cs"/>
              </a:rPr>
              <a:t>Patienten dödförklaras med indirekta kriterier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
        <p:nvSpPr>
          <p:cNvPr id="13" name="textruta 12">
            <a:extLst>
              <a:ext uri="{FF2B5EF4-FFF2-40B4-BE49-F238E27FC236}">
                <a16:creationId xmlns:a16="http://schemas.microsoft.com/office/drawing/2014/main" id="{101E54E2-E3D4-454C-8788-C25765796DC8}"/>
              </a:ext>
            </a:extLst>
          </p:cNvPr>
          <p:cNvSpPr txBox="1"/>
          <p:nvPr/>
        </p:nvSpPr>
        <p:spPr>
          <a:xfrm>
            <a:off x="-1792657" y="701327"/>
            <a:ext cx="7247004" cy="1261884"/>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srgbClr val="F5ACB8"/>
                </a:solidFill>
                <a:effectLst/>
                <a:uLnTx/>
                <a:uFillTx/>
                <a:latin typeface="Calibri Light" panose="020F0302020204030204"/>
                <a:ea typeface="+mn-ea"/>
                <a:cs typeface="+mn-cs"/>
              </a:rPr>
              <a:t>DBD</a:t>
            </a:r>
            <a:endParaRPr kumimoji="0" lang="sv-SE" sz="2800" b="1" i="0" u="none" strike="noStrike" kern="1200" cap="none" spc="0" normalizeH="0" baseline="0" noProof="0" dirty="0">
              <a:ln>
                <a:noFill/>
              </a:ln>
              <a:solidFill>
                <a:srgbClr val="F5ACB8"/>
              </a:solidFill>
              <a:effectLst/>
              <a:uLnTx/>
              <a:uFillTx/>
              <a:latin typeface="Calibri Light" panose="020F0302020204030204"/>
              <a:ea typeface="+mn-ea"/>
              <a:cs typeface="Calibri Light"/>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sv-SE" sz="1600" dirty="0">
                <a:solidFill>
                  <a:schemeClr val="tx1">
                    <a:lumMod val="75000"/>
                    <a:lumOff val="25000"/>
                  </a:schemeClr>
                </a:solidFill>
                <a:latin typeface="Calibri"/>
                <a:cs typeface="Calibri"/>
              </a:rPr>
              <a:t>Donation efter död </a:t>
            </a:r>
          </a:p>
          <a:p>
            <a:pPr marL="0" marR="0" lvl="0" indent="0" algn="r" defTabSz="914400" rtl="0" eaLnBrk="1" fontAlgn="auto" latinLnBrk="0" hangingPunct="1">
              <a:lnSpc>
                <a:spcPct val="100000"/>
              </a:lnSpc>
              <a:spcBef>
                <a:spcPts val="0"/>
              </a:spcBef>
              <a:spcAft>
                <a:spcPts val="0"/>
              </a:spcAft>
              <a:buClrTx/>
              <a:buSzTx/>
              <a:buFontTx/>
              <a:buNone/>
              <a:tabLst/>
              <a:defRPr/>
            </a:pPr>
            <a:r>
              <a:rPr lang="sv-SE" sz="1600" dirty="0">
                <a:solidFill>
                  <a:schemeClr val="tx1">
                    <a:lumMod val="75000"/>
                    <a:lumOff val="25000"/>
                  </a:schemeClr>
                </a:solidFill>
                <a:latin typeface="Calibri"/>
                <a:cs typeface="Calibri"/>
              </a:rPr>
              <a:t>till följd av svår hjärnskada</a:t>
            </a:r>
          </a:p>
          <a:p>
            <a:pPr marL="0" marR="0" lvl="0" indent="0" algn="r" defTabSz="914400" rtl="0" eaLnBrk="1" fontAlgn="auto" latinLnBrk="0" hangingPunct="1">
              <a:lnSpc>
                <a:spcPct val="100000"/>
              </a:lnSpc>
              <a:spcBef>
                <a:spcPts val="0"/>
              </a:spcBef>
              <a:spcAft>
                <a:spcPts val="0"/>
              </a:spcAft>
              <a:buClrTx/>
              <a:buSzTx/>
              <a:buFontTx/>
              <a:buNone/>
              <a:tabLst/>
              <a:defRPr/>
            </a:pPr>
            <a:r>
              <a:rPr lang="sv-SE" sz="1600" dirty="0">
                <a:solidFill>
                  <a:schemeClr val="tx1">
                    <a:lumMod val="75000"/>
                    <a:lumOff val="25000"/>
                  </a:schemeClr>
                </a:solidFill>
                <a:latin typeface="Calibri"/>
                <a:cs typeface="Calibri"/>
              </a:rPr>
              <a:t>(Donation </a:t>
            </a:r>
            <a:r>
              <a:rPr lang="sv-SE" sz="1600" dirty="0" err="1">
                <a:solidFill>
                  <a:schemeClr val="tx1">
                    <a:lumMod val="75000"/>
                    <a:lumOff val="25000"/>
                  </a:schemeClr>
                </a:solidFill>
                <a:latin typeface="Calibri"/>
                <a:cs typeface="Calibri"/>
              </a:rPr>
              <a:t>after</a:t>
            </a:r>
            <a:r>
              <a:rPr lang="sv-SE" sz="1600" dirty="0">
                <a:solidFill>
                  <a:schemeClr val="tx1">
                    <a:lumMod val="75000"/>
                    <a:lumOff val="25000"/>
                  </a:schemeClr>
                </a:solidFill>
                <a:latin typeface="Calibri"/>
                <a:cs typeface="Calibri"/>
              </a:rPr>
              <a:t> Brain Death)</a:t>
            </a:r>
          </a:p>
        </p:txBody>
      </p:sp>
      <p:sp>
        <p:nvSpPr>
          <p:cNvPr id="15" name="textruta 14">
            <a:extLst>
              <a:ext uri="{FF2B5EF4-FFF2-40B4-BE49-F238E27FC236}">
                <a16:creationId xmlns:a16="http://schemas.microsoft.com/office/drawing/2014/main" id="{8943EB12-DB8E-4033-97F5-DEAEFBC4F0F0}"/>
              </a:ext>
            </a:extLst>
          </p:cNvPr>
          <p:cNvSpPr txBox="1"/>
          <p:nvPr/>
        </p:nvSpPr>
        <p:spPr>
          <a:xfrm>
            <a:off x="6365179" y="701327"/>
            <a:ext cx="4969127" cy="169277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F5ACB8"/>
                </a:solidFill>
                <a:effectLst/>
                <a:uLnTx/>
                <a:uFillTx/>
                <a:latin typeface="Calibri Light" panose="020F0302020204030204"/>
                <a:ea typeface="+mn-ea"/>
                <a:cs typeface="+mn-cs"/>
              </a:rPr>
              <a:t>DCD </a:t>
            </a:r>
            <a:endParaRPr kumimoji="0" lang="sv-SE" sz="2800" b="1" i="0" u="none" strike="noStrike" kern="1200" cap="none" spc="0" normalizeH="0" baseline="0" noProof="0">
              <a:ln>
                <a:noFill/>
              </a:ln>
              <a:solidFill>
                <a:prstClr val="white"/>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a:solidFill>
                  <a:schemeClr val="tx1">
                    <a:lumMod val="75000"/>
                    <a:lumOff val="25000"/>
                  </a:schemeClr>
                </a:solidFill>
                <a:latin typeface="Calibri"/>
                <a:cs typeface="Calibri"/>
              </a:rPr>
              <a:t>Donation efter död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a:solidFill>
                  <a:schemeClr val="tx1">
                    <a:lumMod val="75000"/>
                    <a:lumOff val="25000"/>
                  </a:schemeClr>
                </a:solidFill>
                <a:latin typeface="Calibri"/>
                <a:cs typeface="Calibri"/>
              </a:rPr>
              <a:t>till följd av cirkulationsstillestånd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600">
                <a:solidFill>
                  <a:schemeClr val="tx1">
                    <a:lumMod val="75000"/>
                    <a:lumOff val="25000"/>
                  </a:schemeClr>
                </a:solidFill>
                <a:latin typeface="Calibri"/>
                <a:cs typeface="Calibri"/>
              </a:rPr>
              <a:t>(Donation </a:t>
            </a:r>
            <a:r>
              <a:rPr lang="sv-SE" sz="1600" err="1">
                <a:solidFill>
                  <a:schemeClr val="tx1">
                    <a:lumMod val="75000"/>
                    <a:lumOff val="25000"/>
                  </a:schemeClr>
                </a:solidFill>
                <a:latin typeface="Calibri"/>
                <a:cs typeface="Calibri"/>
              </a:rPr>
              <a:t>after</a:t>
            </a:r>
            <a:r>
              <a:rPr lang="sv-SE" sz="1600">
                <a:solidFill>
                  <a:schemeClr val="tx1">
                    <a:lumMod val="75000"/>
                    <a:lumOff val="25000"/>
                  </a:schemeClr>
                </a:solidFill>
                <a:latin typeface="Calibri"/>
                <a:cs typeface="Calibri"/>
              </a:rPr>
              <a:t> </a:t>
            </a:r>
            <a:r>
              <a:rPr lang="sv-SE" sz="1600" err="1">
                <a:solidFill>
                  <a:schemeClr val="tx1">
                    <a:lumMod val="75000"/>
                    <a:lumOff val="25000"/>
                  </a:schemeClr>
                </a:solidFill>
                <a:latin typeface="Calibri"/>
                <a:cs typeface="Calibri"/>
              </a:rPr>
              <a:t>Circulatory</a:t>
            </a:r>
            <a:r>
              <a:rPr lang="sv-SE" sz="1600">
                <a:solidFill>
                  <a:schemeClr val="tx1">
                    <a:lumMod val="75000"/>
                    <a:lumOff val="25000"/>
                  </a:schemeClr>
                </a:solidFill>
                <a:latin typeface="Calibri"/>
                <a:cs typeface="Calibri"/>
              </a:rPr>
              <a:t> Death)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a:ln>
                <a:noFill/>
              </a:ln>
              <a:solidFill>
                <a:srgbClr val="E7E6E6">
                  <a:lumMod val="25000"/>
                </a:srgbClr>
              </a:solidFill>
              <a:effectLst/>
              <a:uLnTx/>
              <a:uFillTx/>
              <a:latin typeface="Franklin Gothic Medium Cond" panose="020B0606030402020204" pitchFamily="34" charset="0"/>
              <a:ea typeface="+mn-ea"/>
              <a:cs typeface="+mn-cs"/>
            </a:endParaRPr>
          </a:p>
        </p:txBody>
      </p:sp>
      <p:pic>
        <p:nvPicPr>
          <p:cNvPr id="2" name="Bildobjekt 1">
            <a:extLst>
              <a:ext uri="{FF2B5EF4-FFF2-40B4-BE49-F238E27FC236}">
                <a16:creationId xmlns:a16="http://schemas.microsoft.com/office/drawing/2014/main" id="{5A60DFE6-841A-1845-87B5-A84BA98240AF}"/>
              </a:ext>
            </a:extLst>
          </p:cNvPr>
          <p:cNvPicPr>
            <a:picLocks noChangeAspect="1"/>
          </p:cNvPicPr>
          <p:nvPr/>
        </p:nvPicPr>
        <p:blipFill>
          <a:blip r:embed="rId3"/>
          <a:stretch>
            <a:fillRect/>
          </a:stretch>
        </p:blipFill>
        <p:spPr>
          <a:xfrm>
            <a:off x="549365" y="5409697"/>
            <a:ext cx="772781" cy="1079123"/>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Bildobjekt 3">
            <a:extLst>
              <a:ext uri="{FF2B5EF4-FFF2-40B4-BE49-F238E27FC236}">
                <a16:creationId xmlns:a16="http://schemas.microsoft.com/office/drawing/2014/main" id="{AD0E84E9-3144-9F3D-9046-B3BF733A1DE7}"/>
              </a:ext>
            </a:extLst>
          </p:cNvPr>
          <p:cNvPicPr>
            <a:picLocks noChangeAspect="1"/>
          </p:cNvPicPr>
          <p:nvPr/>
        </p:nvPicPr>
        <p:blipFill>
          <a:blip r:embed="rId4"/>
          <a:stretch>
            <a:fillRect/>
          </a:stretch>
        </p:blipFill>
        <p:spPr>
          <a:xfrm>
            <a:off x="1453027" y="5374971"/>
            <a:ext cx="838760" cy="1164724"/>
          </a:xfrm>
          <a:prstGeom prst="rect">
            <a:avLst/>
          </a:prstGeom>
        </p:spPr>
      </p:pic>
      <p:pic>
        <p:nvPicPr>
          <p:cNvPr id="6" name="Bildobjekt 5">
            <a:extLst>
              <a:ext uri="{FF2B5EF4-FFF2-40B4-BE49-F238E27FC236}">
                <a16:creationId xmlns:a16="http://schemas.microsoft.com/office/drawing/2014/main" id="{F2B7A227-A764-6BFB-A3D2-3BA666BF200B}"/>
              </a:ext>
            </a:extLst>
          </p:cNvPr>
          <p:cNvPicPr>
            <a:picLocks noChangeAspect="1"/>
          </p:cNvPicPr>
          <p:nvPr/>
        </p:nvPicPr>
        <p:blipFill>
          <a:blip r:embed="rId5"/>
          <a:stretch>
            <a:fillRect/>
          </a:stretch>
        </p:blipFill>
        <p:spPr>
          <a:xfrm>
            <a:off x="9679703" y="5409696"/>
            <a:ext cx="772781" cy="1080662"/>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Bildobjekt 6">
            <a:extLst>
              <a:ext uri="{FF2B5EF4-FFF2-40B4-BE49-F238E27FC236}">
                <a16:creationId xmlns:a16="http://schemas.microsoft.com/office/drawing/2014/main" id="{491A1DEC-97AD-368E-4A0B-21DEC624D64E}"/>
              </a:ext>
            </a:extLst>
          </p:cNvPr>
          <p:cNvPicPr>
            <a:picLocks noChangeAspect="1"/>
          </p:cNvPicPr>
          <p:nvPr/>
        </p:nvPicPr>
        <p:blipFill>
          <a:blip r:embed="rId6"/>
          <a:stretch>
            <a:fillRect/>
          </a:stretch>
        </p:blipFill>
        <p:spPr>
          <a:xfrm>
            <a:off x="8343808" y="5324997"/>
            <a:ext cx="1102664" cy="1214698"/>
          </a:xfrm>
          <a:prstGeom prst="rect">
            <a:avLst/>
          </a:prstGeom>
        </p:spPr>
      </p:pic>
    </p:spTree>
    <p:extLst>
      <p:ext uri="{BB962C8B-B14F-4D97-AF65-F5344CB8AC3E}">
        <p14:creationId xmlns:p14="http://schemas.microsoft.com/office/powerpoint/2010/main" val="179163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962E2B0-D5A0-450C-99A0-A687B57A5998}"/>
              </a:ext>
            </a:extLst>
          </p:cNvPr>
          <p:cNvSpPr>
            <a:spLocks noGrp="1"/>
          </p:cNvSpPr>
          <p:nvPr>
            <p:ph type="body" sz="quarter" idx="10"/>
          </p:nvPr>
        </p:nvSpPr>
        <p:spPr>
          <a:xfrm>
            <a:off x="871870" y="1990351"/>
            <a:ext cx="3061299" cy="2878138"/>
          </a:xfrm>
        </p:spPr>
        <p:txBody>
          <a:bodyPr/>
          <a:lstStyle/>
          <a:p>
            <a:pPr>
              <a:lnSpc>
                <a:spcPct val="100000"/>
              </a:lnSpc>
              <a:spcBef>
                <a:spcPts val="0"/>
              </a:spcBef>
              <a:defRPr/>
            </a:pPr>
            <a:r>
              <a:rPr lang="sv-SE" sz="3200">
                <a:solidFill>
                  <a:schemeClr val="accent4"/>
                </a:solidFill>
              </a:rPr>
              <a:t>Varför DCD?</a:t>
            </a:r>
          </a:p>
        </p:txBody>
      </p:sp>
      <p:sp>
        <p:nvSpPr>
          <p:cNvPr id="5" name="Platshållare för text 4">
            <a:extLst>
              <a:ext uri="{FF2B5EF4-FFF2-40B4-BE49-F238E27FC236}">
                <a16:creationId xmlns:a16="http://schemas.microsoft.com/office/drawing/2014/main" id="{599067BD-3DFD-44D8-B1A3-E04EA3D63E94}"/>
              </a:ext>
            </a:extLst>
          </p:cNvPr>
          <p:cNvSpPr>
            <a:spLocks noGrp="1"/>
          </p:cNvSpPr>
          <p:nvPr>
            <p:ph type="body" sz="quarter" idx="11"/>
          </p:nvPr>
        </p:nvSpPr>
        <p:spPr>
          <a:xfrm>
            <a:off x="4631587" y="2194184"/>
            <a:ext cx="6681455" cy="2870200"/>
          </a:xfrm>
        </p:spPr>
        <p:txBody>
          <a:bodyPr lIns="91440" tIns="45720" rIns="91440" bIns="45720" anchor="ctr"/>
          <a:lstStyle/>
          <a:p>
            <a:pPr marL="0" indent="0" fontAlgn="base">
              <a:lnSpc>
                <a:spcPct val="150000"/>
              </a:lnSpc>
              <a:buNone/>
            </a:pPr>
            <a:endParaRPr lang="sv-SE" sz="1100">
              <a:solidFill>
                <a:schemeClr val="tx2"/>
              </a:solidFill>
            </a:endParaRPr>
          </a:p>
          <a:p>
            <a:pPr fontAlgn="base">
              <a:lnSpc>
                <a:spcPct val="100000"/>
              </a:lnSpc>
            </a:pPr>
            <a:r>
              <a:rPr lang="sv-SE" sz="1800">
                <a:solidFill>
                  <a:schemeClr val="tx1">
                    <a:lumMod val="75000"/>
                    <a:lumOff val="25000"/>
                  </a:schemeClr>
                </a:solidFill>
                <a:latin typeface="Calibri"/>
                <a:cs typeface="Calibri"/>
              </a:rPr>
              <a:t>Två statliga donationsutredningar (SOU 2015:84 och SOU 2019:26) uppmuntrar till införandet av DCD i Sverige</a:t>
            </a:r>
          </a:p>
          <a:p>
            <a:pPr>
              <a:lnSpc>
                <a:spcPct val="100000"/>
              </a:lnSpc>
            </a:pPr>
            <a:r>
              <a:rPr lang="sv-SE" sz="1800">
                <a:solidFill>
                  <a:schemeClr val="tx1">
                    <a:lumMod val="75000"/>
                    <a:lumOff val="25000"/>
                  </a:schemeClr>
                </a:solidFill>
                <a:latin typeface="Calibri"/>
                <a:cs typeface="Calibri"/>
              </a:rPr>
              <a:t>Möjliggöra att fler människor blir transplanterade</a:t>
            </a:r>
          </a:p>
          <a:p>
            <a:pPr fontAlgn="base">
              <a:lnSpc>
                <a:spcPct val="150000"/>
              </a:lnSpc>
            </a:pPr>
            <a:r>
              <a:rPr lang="sv-SE" sz="1800">
                <a:solidFill>
                  <a:schemeClr val="tx1">
                    <a:lumMod val="75000"/>
                    <a:lumOff val="25000"/>
                  </a:schemeClr>
                </a:solidFill>
                <a:latin typeface="Calibri"/>
                <a:cs typeface="Calibri"/>
              </a:rPr>
              <a:t>Förvalta den svenska befolkningens höga donationsvilja</a:t>
            </a:r>
            <a:r>
              <a:rPr lang="en-US" sz="1800">
                <a:solidFill>
                  <a:schemeClr val="tx1">
                    <a:lumMod val="75000"/>
                    <a:lumOff val="25000"/>
                  </a:schemeClr>
                </a:solidFill>
                <a:latin typeface="Calibri"/>
                <a:cs typeface="Calibri"/>
              </a:rPr>
              <a:t>​</a:t>
            </a:r>
          </a:p>
          <a:p>
            <a:pPr fontAlgn="base">
              <a:lnSpc>
                <a:spcPct val="150000"/>
              </a:lnSpc>
            </a:pPr>
            <a:r>
              <a:rPr lang="sv-SE" sz="1800">
                <a:solidFill>
                  <a:schemeClr val="tx1">
                    <a:lumMod val="75000"/>
                    <a:lumOff val="25000"/>
                  </a:schemeClr>
                </a:solidFill>
                <a:latin typeface="Calibri"/>
                <a:cs typeface="Calibri"/>
              </a:rPr>
              <a:t>Goda erfarenheter av DCD från andra länder</a:t>
            </a:r>
          </a:p>
          <a:p>
            <a:pPr>
              <a:lnSpc>
                <a:spcPct val="150000"/>
              </a:lnSpc>
            </a:pPr>
            <a:endParaRPr lang="sv-SE">
              <a:solidFill>
                <a:schemeClr val="tx2"/>
              </a:solidFill>
              <a:cs typeface="Calibri"/>
            </a:endParaRPr>
          </a:p>
        </p:txBody>
      </p:sp>
    </p:spTree>
    <p:extLst>
      <p:ext uri="{BB962C8B-B14F-4D97-AF65-F5344CB8AC3E}">
        <p14:creationId xmlns:p14="http://schemas.microsoft.com/office/powerpoint/2010/main" val="2896861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D172CF7-8907-4039-AF0B-F2094918D331}"/>
              </a:ext>
            </a:extLst>
          </p:cNvPr>
          <p:cNvSpPr>
            <a:spLocks noGrp="1"/>
          </p:cNvSpPr>
          <p:nvPr>
            <p:ph type="body" sz="quarter" idx="11"/>
          </p:nvPr>
        </p:nvSpPr>
        <p:spPr>
          <a:xfrm>
            <a:off x="736358" y="1573708"/>
            <a:ext cx="3932044" cy="1014637"/>
          </a:xfrm>
        </p:spPr>
        <p:txBody>
          <a:bodyPr/>
          <a:lstStyle/>
          <a:p>
            <a:pPr rtl="0">
              <a:lnSpc>
                <a:spcPct val="90000"/>
              </a:lnSpc>
              <a:spcBef>
                <a:spcPts val="1000"/>
              </a:spcBef>
              <a:defRPr/>
            </a:pPr>
            <a:r>
              <a:rPr lang="sv-SE" b="0" kern="1200">
                <a:latin typeface="Calibri Light" panose="020F0302020204030204" pitchFamily="34" charset="0"/>
                <a:cs typeface="Calibri Light" panose="020F0302020204030204" pitchFamily="34" charset="0"/>
              </a:rPr>
              <a:t>Förutsättningar </a:t>
            </a:r>
          </a:p>
          <a:p>
            <a:pPr rtl="0">
              <a:lnSpc>
                <a:spcPct val="90000"/>
              </a:lnSpc>
              <a:spcBef>
                <a:spcPts val="1000"/>
              </a:spcBef>
              <a:defRPr/>
            </a:pPr>
            <a:r>
              <a:rPr lang="sv-SE" b="0" kern="1200">
                <a:latin typeface="Calibri Light" panose="020F0302020204030204" pitchFamily="34" charset="0"/>
                <a:cs typeface="Calibri Light" panose="020F0302020204030204" pitchFamily="34" charset="0"/>
              </a:rPr>
              <a:t>DCD-process</a:t>
            </a:r>
          </a:p>
        </p:txBody>
      </p:sp>
      <p:sp>
        <p:nvSpPr>
          <p:cNvPr id="2" name="Rektangel 1">
            <a:extLst>
              <a:ext uri="{FF2B5EF4-FFF2-40B4-BE49-F238E27FC236}">
                <a16:creationId xmlns:a16="http://schemas.microsoft.com/office/drawing/2014/main" id="{4465DA9D-34D7-4CE1-9686-0795F2383EF1}"/>
              </a:ext>
            </a:extLst>
          </p:cNvPr>
          <p:cNvSpPr/>
          <p:nvPr/>
        </p:nvSpPr>
        <p:spPr>
          <a:xfrm>
            <a:off x="5770327" y="1034820"/>
            <a:ext cx="6095999" cy="5078313"/>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v-SE" dirty="0">
                <a:solidFill>
                  <a:schemeClr val="tx1">
                    <a:lumMod val="75000"/>
                    <a:lumOff val="25000"/>
                  </a:schemeClr>
                </a:solidFill>
                <a:cs typeface="Calibri"/>
              </a:rPr>
              <a:t>Patient med mycket svår nytillkommen hjärnskada där skadan ej bedömts vara förenad med fortsatt liv /</a:t>
            </a:r>
            <a:br>
              <a:rPr lang="sv-SE" dirty="0">
                <a:solidFill>
                  <a:schemeClr val="tx1">
                    <a:lumMod val="75000"/>
                    <a:lumOff val="25000"/>
                  </a:schemeClr>
                </a:solidFill>
                <a:cs typeface="Calibri"/>
              </a:rPr>
            </a:br>
            <a:r>
              <a:rPr lang="sv-SE" dirty="0">
                <a:solidFill>
                  <a:schemeClr val="tx1">
                    <a:lumMod val="75000"/>
                    <a:lumOff val="25000"/>
                  </a:schemeClr>
                </a:solidFill>
                <a:cs typeface="Calibri"/>
              </a:rPr>
              <a:t>döende i annat intensivvårdskrävande tillstånd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sv-SE" dirty="0">
              <a:solidFill>
                <a:srgbClr val="44546A"/>
              </a:solidFill>
              <a:cs typeface="Calibri"/>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v-SE" dirty="0">
                <a:solidFill>
                  <a:schemeClr val="tx1">
                    <a:lumMod val="75000"/>
                    <a:lumOff val="25000"/>
                  </a:schemeClr>
                </a:solidFill>
                <a:cs typeface="Calibri"/>
              </a:rPr>
              <a:t>Vården bedömts utsiktslös och ett så kallat brytpunktbeslut har fattats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sv-SE" dirty="0">
              <a:solidFill>
                <a:schemeClr val="tx1">
                  <a:lumMod val="75000"/>
                  <a:lumOff val="25000"/>
                </a:schemeClr>
              </a:solidFill>
              <a:cs typeface="Calibri"/>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v-SE" dirty="0">
                <a:solidFill>
                  <a:schemeClr val="tx1">
                    <a:lumMod val="75000"/>
                    <a:lumOff val="25000"/>
                  </a:schemeClr>
                </a:solidFill>
                <a:cs typeface="Calibri"/>
              </a:rPr>
              <a:t>Beslutet är förankrat hos de närstående i ett brytpunktssamtal</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sv-SE" dirty="0">
              <a:solidFill>
                <a:schemeClr val="tx1">
                  <a:lumMod val="75000"/>
                  <a:lumOff val="25000"/>
                </a:schemeClr>
              </a:solidFill>
              <a:cs typeface="Calibri"/>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v-SE" dirty="0">
                <a:solidFill>
                  <a:schemeClr val="tx1">
                    <a:lumMod val="75000"/>
                    <a:lumOff val="25000"/>
                  </a:schemeClr>
                </a:solidFill>
                <a:cs typeface="Calibri"/>
              </a:rPr>
              <a:t>Låg sannolikhet för utvecklande av total hjärninfarkt (inom 72 timmar efter brytpunktsbeslut)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sv-SE" dirty="0">
              <a:solidFill>
                <a:schemeClr val="tx1">
                  <a:lumMod val="75000"/>
                  <a:lumOff val="25000"/>
                </a:schemeClr>
              </a:solidFill>
              <a:cs typeface="Calibri"/>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v-SE" dirty="0">
                <a:solidFill>
                  <a:schemeClr val="tx1">
                    <a:lumMod val="75000"/>
                    <a:lumOff val="25000"/>
                  </a:schemeClr>
                </a:solidFill>
                <a:cs typeface="Calibri"/>
              </a:rPr>
              <a:t>Sannolikhet för död inom tidsramen för DCD (180 min)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sv-SE" dirty="0">
              <a:solidFill>
                <a:schemeClr val="tx1">
                  <a:lumMod val="75000"/>
                  <a:lumOff val="25000"/>
                </a:schemeClr>
              </a:solidFill>
              <a:cs typeface="Calibri"/>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v-SE" dirty="0">
                <a:solidFill>
                  <a:schemeClr val="tx1">
                    <a:lumMod val="75000"/>
                    <a:lumOff val="25000"/>
                  </a:schemeClr>
                </a:solidFill>
                <a:cs typeface="Calibri"/>
              </a:rPr>
              <a:t>Samtycke till donation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sv-SE" dirty="0">
              <a:solidFill>
                <a:schemeClr val="tx1">
                  <a:lumMod val="75000"/>
                  <a:lumOff val="25000"/>
                </a:schemeClr>
              </a:solidFill>
              <a:cs typeface="Calibri"/>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v-SE" dirty="0">
                <a:solidFill>
                  <a:schemeClr val="tx1">
                    <a:lumMod val="75000"/>
                    <a:lumOff val="25000"/>
                  </a:schemeClr>
                </a:solidFill>
                <a:cs typeface="Calibri"/>
              </a:rPr>
              <a:t>Medicinskt lämplig</a:t>
            </a:r>
            <a:endParaRPr kumimoji="0" lang="sv-SE" altLang="sv-SE" sz="2000" b="0" i="0" u="none" strike="noStrike" kern="1200" cap="none" spc="0" normalizeH="0" baseline="0" noProof="0" dirty="0">
              <a:ln>
                <a:noFill/>
              </a:ln>
              <a:solidFill>
                <a:srgbClr val="262626"/>
              </a:solidFill>
              <a:effectLst/>
              <a:uLnTx/>
              <a:uFillTx/>
              <a:latin typeface="Calibri" panose="020F0502020204030204"/>
              <a:ea typeface="+mn-ea"/>
              <a:cs typeface="+mn-cs"/>
            </a:endParaRPr>
          </a:p>
        </p:txBody>
      </p:sp>
      <p:sp>
        <p:nvSpPr>
          <p:cNvPr id="7" name="Platshållare för text 2">
            <a:extLst>
              <a:ext uri="{FF2B5EF4-FFF2-40B4-BE49-F238E27FC236}">
                <a16:creationId xmlns:a16="http://schemas.microsoft.com/office/drawing/2014/main" id="{7A679461-BC5A-7797-EC27-53F712A9B35D}"/>
              </a:ext>
            </a:extLst>
          </p:cNvPr>
          <p:cNvSpPr txBox="1">
            <a:spLocks/>
          </p:cNvSpPr>
          <p:nvPr/>
        </p:nvSpPr>
        <p:spPr>
          <a:xfrm>
            <a:off x="736358" y="3296978"/>
            <a:ext cx="3932044" cy="171151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3200" b="0"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rPr>
              <a:t>Intensivvårdsavdelning</a:t>
            </a:r>
          </a:p>
        </p:txBody>
      </p:sp>
    </p:spTree>
    <p:extLst>
      <p:ext uri="{BB962C8B-B14F-4D97-AF65-F5344CB8AC3E}">
        <p14:creationId xmlns:p14="http://schemas.microsoft.com/office/powerpoint/2010/main" val="398530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962E2B0-D5A0-450C-99A0-A687B57A5998}"/>
              </a:ext>
            </a:extLst>
          </p:cNvPr>
          <p:cNvSpPr>
            <a:spLocks noGrp="1"/>
          </p:cNvSpPr>
          <p:nvPr>
            <p:ph type="body" sz="quarter" idx="10"/>
          </p:nvPr>
        </p:nvSpPr>
        <p:spPr>
          <a:xfrm>
            <a:off x="871870" y="1990351"/>
            <a:ext cx="3061299" cy="2878138"/>
          </a:xfrm>
        </p:spPr>
        <p:txBody>
          <a:bodyPr/>
          <a:lstStyle/>
          <a:p>
            <a:pPr>
              <a:lnSpc>
                <a:spcPct val="100000"/>
              </a:lnSpc>
              <a:spcBef>
                <a:spcPts val="0"/>
              </a:spcBef>
              <a:defRPr/>
            </a:pPr>
            <a:r>
              <a:rPr lang="sv-SE" sz="3200">
                <a:solidFill>
                  <a:schemeClr val="accent4"/>
                </a:solidFill>
                <a:cs typeface="Calibri"/>
              </a:rPr>
              <a:t>Förmöte  </a:t>
            </a:r>
          </a:p>
        </p:txBody>
      </p:sp>
      <p:sp>
        <p:nvSpPr>
          <p:cNvPr id="5" name="Platshållare för text 4">
            <a:extLst>
              <a:ext uri="{FF2B5EF4-FFF2-40B4-BE49-F238E27FC236}">
                <a16:creationId xmlns:a16="http://schemas.microsoft.com/office/drawing/2014/main" id="{599067BD-3DFD-44D8-B1A3-E04EA3D63E94}"/>
              </a:ext>
            </a:extLst>
          </p:cNvPr>
          <p:cNvSpPr>
            <a:spLocks noGrp="1"/>
          </p:cNvSpPr>
          <p:nvPr>
            <p:ph type="body" sz="quarter" idx="11"/>
          </p:nvPr>
        </p:nvSpPr>
        <p:spPr>
          <a:xfrm>
            <a:off x="4640658" y="2103470"/>
            <a:ext cx="6681455" cy="2870200"/>
          </a:xfrm>
        </p:spPr>
        <p:txBody>
          <a:bodyPr lIns="91440" tIns="45720" rIns="91440" bIns="45720" anchor="ctr"/>
          <a:lstStyle/>
          <a:p>
            <a:pPr marL="0" indent="0" fontAlgn="base">
              <a:lnSpc>
                <a:spcPct val="150000"/>
              </a:lnSpc>
              <a:buNone/>
            </a:pPr>
            <a:endParaRPr lang="sv-SE" sz="1100" dirty="0">
              <a:solidFill>
                <a:schemeClr val="tx2"/>
              </a:solidFill>
            </a:endParaRPr>
          </a:p>
          <a:p>
            <a:pPr fontAlgn="base">
              <a:lnSpc>
                <a:spcPct val="150000"/>
              </a:lnSpc>
            </a:pPr>
            <a:r>
              <a:rPr lang="sv-SE" sz="1800" dirty="0">
                <a:solidFill>
                  <a:schemeClr val="tx1">
                    <a:lumMod val="75000"/>
                    <a:lumOff val="25000"/>
                  </a:schemeClr>
                </a:solidFill>
                <a:cs typeface="Calibri"/>
              </a:rPr>
              <a:t>Kort rapport om donatorn</a:t>
            </a:r>
          </a:p>
          <a:p>
            <a:pPr fontAlgn="base">
              <a:lnSpc>
                <a:spcPct val="150000"/>
              </a:lnSpc>
            </a:pPr>
            <a:r>
              <a:rPr lang="sv-SE" sz="1800" dirty="0">
                <a:solidFill>
                  <a:schemeClr val="tx1">
                    <a:lumMod val="75000"/>
                    <a:lumOff val="25000"/>
                  </a:schemeClr>
                </a:solidFill>
                <a:cs typeface="Calibri"/>
              </a:rPr>
              <a:t>Information om vilka organ som planeras tas tillvara</a:t>
            </a:r>
          </a:p>
          <a:p>
            <a:pPr fontAlgn="base">
              <a:lnSpc>
                <a:spcPct val="150000"/>
              </a:lnSpc>
            </a:pPr>
            <a:r>
              <a:rPr lang="sv-SE" sz="1800" dirty="0">
                <a:solidFill>
                  <a:schemeClr val="tx1">
                    <a:lumMod val="75000"/>
                    <a:lumOff val="25000"/>
                  </a:schemeClr>
                </a:solidFill>
                <a:cs typeface="Calibri"/>
              </a:rPr>
              <a:t>Rollfördelning</a:t>
            </a:r>
          </a:p>
          <a:p>
            <a:pPr fontAlgn="base">
              <a:lnSpc>
                <a:spcPct val="150000"/>
              </a:lnSpc>
            </a:pPr>
            <a:r>
              <a:rPr lang="sv-SE" sz="1800" dirty="0">
                <a:solidFill>
                  <a:schemeClr val="tx1">
                    <a:lumMod val="75000"/>
                    <a:lumOff val="25000"/>
                  </a:schemeClr>
                </a:solidFill>
                <a:cs typeface="Calibri"/>
              </a:rPr>
              <a:t>Kommunikationsvägar mellan IVA och operation</a:t>
            </a:r>
          </a:p>
          <a:p>
            <a:pPr fontAlgn="base">
              <a:lnSpc>
                <a:spcPct val="150000"/>
              </a:lnSpc>
            </a:pPr>
            <a:r>
              <a:rPr lang="sv-SE" sz="1800" dirty="0">
                <a:solidFill>
                  <a:schemeClr val="tx1">
                    <a:lumMod val="75000"/>
                    <a:lumOff val="25000"/>
                  </a:schemeClr>
                </a:solidFill>
                <a:cs typeface="Calibri"/>
              </a:rPr>
              <a:t>Transportväg till operation</a:t>
            </a:r>
          </a:p>
          <a:p>
            <a:pPr fontAlgn="base">
              <a:lnSpc>
                <a:spcPct val="150000"/>
              </a:lnSpc>
            </a:pPr>
            <a:endParaRPr lang="sv-SE" dirty="0">
              <a:solidFill>
                <a:schemeClr val="tx2"/>
              </a:solidFill>
              <a:cs typeface="Calibri"/>
            </a:endParaRPr>
          </a:p>
        </p:txBody>
      </p:sp>
    </p:spTree>
    <p:extLst>
      <p:ext uri="{BB962C8B-B14F-4D97-AF65-F5344CB8AC3E}">
        <p14:creationId xmlns:p14="http://schemas.microsoft.com/office/powerpoint/2010/main" val="359428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962E2B0-D5A0-450C-99A0-A687B57A5998}"/>
              </a:ext>
            </a:extLst>
          </p:cNvPr>
          <p:cNvSpPr>
            <a:spLocks noGrp="1"/>
          </p:cNvSpPr>
          <p:nvPr>
            <p:ph type="body" sz="quarter" idx="10"/>
          </p:nvPr>
        </p:nvSpPr>
        <p:spPr>
          <a:xfrm>
            <a:off x="871870" y="1990351"/>
            <a:ext cx="3324370" cy="2878138"/>
          </a:xfrm>
        </p:spPr>
        <p:txBody>
          <a:bodyPr lIns="91440" tIns="45720" rIns="91440" bIns="45720" anchor="ctr"/>
          <a:lstStyle/>
          <a:p>
            <a:pPr>
              <a:lnSpc>
                <a:spcPct val="100000"/>
              </a:lnSpc>
              <a:spcBef>
                <a:spcPts val="0"/>
              </a:spcBef>
              <a:defRPr/>
            </a:pPr>
            <a:r>
              <a:rPr lang="sv-SE" sz="3200">
                <a:solidFill>
                  <a:schemeClr val="accent4"/>
                </a:solidFill>
                <a:cs typeface="Calibri"/>
              </a:rPr>
              <a:t>Dokument att kontrollera för transplantations-kirurg </a:t>
            </a:r>
          </a:p>
        </p:txBody>
      </p:sp>
      <p:sp>
        <p:nvSpPr>
          <p:cNvPr id="5" name="Platshållare för text 4">
            <a:extLst>
              <a:ext uri="{FF2B5EF4-FFF2-40B4-BE49-F238E27FC236}">
                <a16:creationId xmlns:a16="http://schemas.microsoft.com/office/drawing/2014/main" id="{599067BD-3DFD-44D8-B1A3-E04EA3D63E94}"/>
              </a:ext>
            </a:extLst>
          </p:cNvPr>
          <p:cNvSpPr>
            <a:spLocks noGrp="1"/>
          </p:cNvSpPr>
          <p:nvPr>
            <p:ph type="body" sz="quarter" idx="11"/>
          </p:nvPr>
        </p:nvSpPr>
        <p:spPr>
          <a:xfrm>
            <a:off x="4577159" y="2275827"/>
            <a:ext cx="7162239" cy="2888342"/>
          </a:xfrm>
        </p:spPr>
        <p:txBody>
          <a:bodyPr lIns="91440" tIns="45720" rIns="91440" bIns="45720" anchor="ctr"/>
          <a:lstStyle/>
          <a:p>
            <a:pPr fontAlgn="base">
              <a:lnSpc>
                <a:spcPct val="150000"/>
              </a:lnSpc>
            </a:pPr>
            <a:endParaRPr lang="sv-SE" sz="1800">
              <a:solidFill>
                <a:srgbClr val="44546A"/>
              </a:solidFill>
              <a:cs typeface="Calibri"/>
            </a:endParaRPr>
          </a:p>
          <a:p>
            <a:pPr fontAlgn="base">
              <a:lnSpc>
                <a:spcPct val="150000"/>
              </a:lnSpc>
            </a:pPr>
            <a:r>
              <a:rPr lang="sv-SE" sz="1800">
                <a:solidFill>
                  <a:schemeClr val="tx1">
                    <a:lumMod val="75000"/>
                    <a:lumOff val="25000"/>
                  </a:schemeClr>
                </a:solidFill>
                <a:cs typeface="Calibri"/>
              </a:rPr>
              <a:t>Journalhandling för donationsingrepp på avliden – </a:t>
            </a:r>
            <a:br>
              <a:rPr lang="sv-SE" sz="1800">
                <a:solidFill>
                  <a:schemeClr val="tx1">
                    <a:lumMod val="75000"/>
                    <a:lumOff val="25000"/>
                  </a:schemeClr>
                </a:solidFill>
                <a:cs typeface="Calibri"/>
              </a:rPr>
            </a:br>
            <a:r>
              <a:rPr lang="sv-SE" sz="1800" i="1">
                <a:solidFill>
                  <a:schemeClr val="tx1">
                    <a:lumMod val="75000"/>
                    <a:lumOff val="25000"/>
                  </a:schemeClr>
                </a:solidFill>
                <a:cs typeface="Calibri"/>
              </a:rPr>
              <a:t>(IVAs del ifylld förutom tidpunkt för fastställande av död)</a:t>
            </a:r>
          </a:p>
          <a:p>
            <a:pPr fontAlgn="base">
              <a:lnSpc>
                <a:spcPct val="150000"/>
              </a:lnSpc>
            </a:pPr>
            <a:r>
              <a:rPr lang="sv-SE" sz="1800">
                <a:solidFill>
                  <a:schemeClr val="tx1">
                    <a:lumMod val="75000"/>
                    <a:lumOff val="25000"/>
                  </a:schemeClr>
                </a:solidFill>
                <a:cs typeface="Calibri"/>
              </a:rPr>
              <a:t>Donatorskarakterisering</a:t>
            </a:r>
          </a:p>
          <a:p>
            <a:pPr fontAlgn="base">
              <a:lnSpc>
                <a:spcPct val="150000"/>
              </a:lnSpc>
            </a:pPr>
            <a:r>
              <a:rPr lang="sv-SE" sz="1800">
                <a:solidFill>
                  <a:schemeClr val="tx1">
                    <a:lumMod val="75000"/>
                    <a:lumOff val="25000"/>
                  </a:schemeClr>
                </a:solidFill>
                <a:cs typeface="Calibri"/>
              </a:rPr>
              <a:t>Blodgruppering</a:t>
            </a:r>
          </a:p>
          <a:p>
            <a:pPr fontAlgn="base">
              <a:lnSpc>
                <a:spcPct val="150000"/>
              </a:lnSpc>
            </a:pPr>
            <a:endParaRPr lang="sv-SE" sz="1800">
              <a:solidFill>
                <a:srgbClr val="44546A"/>
              </a:solidFill>
              <a:cs typeface="Calibri"/>
            </a:endParaRPr>
          </a:p>
          <a:p>
            <a:pPr fontAlgn="base">
              <a:lnSpc>
                <a:spcPct val="150000"/>
              </a:lnSpc>
            </a:pPr>
            <a:endParaRPr lang="sv-SE">
              <a:solidFill>
                <a:schemeClr val="tx2"/>
              </a:solidFill>
              <a:cs typeface="Calibri"/>
            </a:endParaRPr>
          </a:p>
        </p:txBody>
      </p:sp>
    </p:spTree>
    <p:extLst>
      <p:ext uri="{BB962C8B-B14F-4D97-AF65-F5344CB8AC3E}">
        <p14:creationId xmlns:p14="http://schemas.microsoft.com/office/powerpoint/2010/main" val="104446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962E2B0-D5A0-450C-99A0-A687B57A5998}"/>
              </a:ext>
            </a:extLst>
          </p:cNvPr>
          <p:cNvSpPr>
            <a:spLocks noGrp="1"/>
          </p:cNvSpPr>
          <p:nvPr>
            <p:ph type="body" sz="quarter" idx="10"/>
          </p:nvPr>
        </p:nvSpPr>
        <p:spPr>
          <a:xfrm>
            <a:off x="871870" y="1990351"/>
            <a:ext cx="3061299" cy="2878138"/>
          </a:xfrm>
        </p:spPr>
        <p:txBody>
          <a:bodyPr/>
          <a:lstStyle/>
          <a:p>
            <a:pPr>
              <a:lnSpc>
                <a:spcPct val="100000"/>
              </a:lnSpc>
              <a:spcBef>
                <a:spcPts val="0"/>
              </a:spcBef>
              <a:defRPr/>
            </a:pPr>
            <a:r>
              <a:rPr lang="sv-SE" sz="3200" dirty="0">
                <a:solidFill>
                  <a:schemeClr val="accent4"/>
                </a:solidFill>
                <a:cs typeface="Calibri"/>
              </a:rPr>
              <a:t>På operation -</a:t>
            </a:r>
          </a:p>
          <a:p>
            <a:pPr>
              <a:lnSpc>
                <a:spcPct val="100000"/>
              </a:lnSpc>
              <a:spcBef>
                <a:spcPts val="0"/>
              </a:spcBef>
              <a:defRPr/>
            </a:pPr>
            <a:r>
              <a:rPr lang="sv-SE" sz="3200" dirty="0">
                <a:solidFill>
                  <a:schemeClr val="accent4"/>
                </a:solidFill>
                <a:cs typeface="Calibri"/>
              </a:rPr>
              <a:t>inför avbrytande</a:t>
            </a:r>
          </a:p>
        </p:txBody>
      </p:sp>
      <p:sp>
        <p:nvSpPr>
          <p:cNvPr id="5" name="Platshållare för text 4">
            <a:extLst>
              <a:ext uri="{FF2B5EF4-FFF2-40B4-BE49-F238E27FC236}">
                <a16:creationId xmlns:a16="http://schemas.microsoft.com/office/drawing/2014/main" id="{599067BD-3DFD-44D8-B1A3-E04EA3D63E94}"/>
              </a:ext>
            </a:extLst>
          </p:cNvPr>
          <p:cNvSpPr>
            <a:spLocks noGrp="1"/>
          </p:cNvSpPr>
          <p:nvPr>
            <p:ph type="body" sz="quarter" idx="11"/>
          </p:nvPr>
        </p:nvSpPr>
        <p:spPr>
          <a:xfrm>
            <a:off x="4638675" y="2124733"/>
            <a:ext cx="6681455" cy="2870200"/>
          </a:xfrm>
        </p:spPr>
        <p:txBody>
          <a:bodyPr lIns="91440" tIns="45720" rIns="91440" bIns="45720" anchor="ctr"/>
          <a:lstStyle/>
          <a:p>
            <a:pPr marL="0" indent="0" fontAlgn="base">
              <a:lnSpc>
                <a:spcPct val="150000"/>
              </a:lnSpc>
              <a:buNone/>
            </a:pPr>
            <a:endParaRPr lang="sv-SE" sz="1100" dirty="0">
              <a:solidFill>
                <a:schemeClr val="tx2"/>
              </a:solidFill>
            </a:endParaRPr>
          </a:p>
          <a:p>
            <a:pPr fontAlgn="base">
              <a:lnSpc>
                <a:spcPct val="150000"/>
              </a:lnSpc>
            </a:pPr>
            <a:r>
              <a:rPr lang="sv-SE" sz="1800" dirty="0">
                <a:solidFill>
                  <a:schemeClr val="tx1">
                    <a:lumMod val="75000"/>
                    <a:lumOff val="25000"/>
                  </a:schemeClr>
                </a:solidFill>
                <a:cs typeface="Calibri"/>
              </a:rPr>
              <a:t>Genomgång av donationsingreppet</a:t>
            </a:r>
          </a:p>
          <a:p>
            <a:pPr fontAlgn="base">
              <a:lnSpc>
                <a:spcPct val="150000"/>
              </a:lnSpc>
            </a:pPr>
            <a:r>
              <a:rPr lang="sv-SE" sz="1800" dirty="0">
                <a:solidFill>
                  <a:schemeClr val="tx1">
                    <a:lumMod val="75000"/>
                    <a:lumOff val="25000"/>
                  </a:schemeClr>
                </a:solidFill>
                <a:cs typeface="Calibri"/>
              </a:rPr>
              <a:t>Genomgång av instrument</a:t>
            </a:r>
          </a:p>
          <a:p>
            <a:pPr fontAlgn="base">
              <a:lnSpc>
                <a:spcPct val="150000"/>
              </a:lnSpc>
            </a:pPr>
            <a:r>
              <a:rPr lang="sv-SE" sz="1800" dirty="0">
                <a:solidFill>
                  <a:schemeClr val="tx1">
                    <a:lumMod val="75000"/>
                    <a:lumOff val="25000"/>
                  </a:schemeClr>
                </a:solidFill>
                <a:cs typeface="Calibri"/>
              </a:rPr>
              <a:t>Mäta höjd på operationsbordet</a:t>
            </a:r>
          </a:p>
          <a:p>
            <a:pPr fontAlgn="base">
              <a:lnSpc>
                <a:spcPct val="150000"/>
              </a:lnSpc>
            </a:pPr>
            <a:r>
              <a:rPr lang="sv-SE" sz="1800" dirty="0">
                <a:solidFill>
                  <a:schemeClr val="tx1">
                    <a:lumMod val="75000"/>
                    <a:lumOff val="25000"/>
                  </a:schemeClr>
                </a:solidFill>
                <a:cs typeface="Calibri"/>
              </a:rPr>
              <a:t>Anestesiologiska perspektivet – ev. NRP?</a:t>
            </a:r>
          </a:p>
          <a:p>
            <a:pPr fontAlgn="base">
              <a:lnSpc>
                <a:spcPct val="150000"/>
              </a:lnSpc>
            </a:pPr>
            <a:r>
              <a:rPr lang="sv-SE" sz="1800" dirty="0">
                <a:solidFill>
                  <a:schemeClr val="tx1">
                    <a:lumMod val="75000"/>
                    <a:lumOff val="25000"/>
                  </a:schemeClr>
                </a:solidFill>
                <a:cs typeface="Calibri"/>
              </a:rPr>
              <a:t>Rollfördelning </a:t>
            </a:r>
          </a:p>
          <a:p>
            <a:pPr fontAlgn="base">
              <a:lnSpc>
                <a:spcPct val="150000"/>
              </a:lnSpc>
            </a:pPr>
            <a:r>
              <a:rPr lang="sv-SE" sz="1800" dirty="0">
                <a:solidFill>
                  <a:schemeClr val="tx1">
                    <a:lumMod val="75000"/>
                    <a:lumOff val="25000"/>
                  </a:schemeClr>
                </a:solidFill>
                <a:cs typeface="Calibri"/>
              </a:rPr>
              <a:t>Genomgång koordinatorns checklista</a:t>
            </a:r>
          </a:p>
          <a:p>
            <a:pPr fontAlgn="base">
              <a:lnSpc>
                <a:spcPct val="150000"/>
              </a:lnSpc>
            </a:pPr>
            <a:endParaRPr lang="sv-SE" dirty="0">
              <a:solidFill>
                <a:schemeClr val="tx2"/>
              </a:solidFill>
              <a:cs typeface="Calibri"/>
            </a:endParaRPr>
          </a:p>
        </p:txBody>
      </p:sp>
    </p:spTree>
    <p:extLst>
      <p:ext uri="{BB962C8B-B14F-4D97-AF65-F5344CB8AC3E}">
        <p14:creationId xmlns:p14="http://schemas.microsoft.com/office/powerpoint/2010/main" val="537931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962E2B0-D5A0-450C-99A0-A687B57A5998}"/>
              </a:ext>
            </a:extLst>
          </p:cNvPr>
          <p:cNvSpPr>
            <a:spLocks noGrp="1"/>
          </p:cNvSpPr>
          <p:nvPr>
            <p:ph type="body" sz="quarter" idx="10"/>
          </p:nvPr>
        </p:nvSpPr>
        <p:spPr>
          <a:xfrm>
            <a:off x="871870" y="1990351"/>
            <a:ext cx="3061299" cy="2878138"/>
          </a:xfrm>
        </p:spPr>
        <p:txBody>
          <a:bodyPr/>
          <a:lstStyle/>
          <a:p>
            <a:pPr>
              <a:lnSpc>
                <a:spcPct val="100000"/>
              </a:lnSpc>
              <a:spcBef>
                <a:spcPts val="0"/>
              </a:spcBef>
              <a:defRPr/>
            </a:pPr>
            <a:r>
              <a:rPr lang="sv-SE" sz="3200" dirty="0">
                <a:solidFill>
                  <a:schemeClr val="accent4"/>
                </a:solidFill>
                <a:cs typeface="Calibri"/>
              </a:rPr>
              <a:t>På IVA -</a:t>
            </a:r>
          </a:p>
          <a:p>
            <a:pPr>
              <a:lnSpc>
                <a:spcPct val="100000"/>
              </a:lnSpc>
              <a:spcBef>
                <a:spcPts val="0"/>
              </a:spcBef>
              <a:defRPr/>
            </a:pPr>
            <a:r>
              <a:rPr lang="sv-SE" sz="3200" dirty="0">
                <a:solidFill>
                  <a:schemeClr val="accent4"/>
                </a:solidFill>
                <a:cs typeface="Calibri"/>
              </a:rPr>
              <a:t> inför avbrytande </a:t>
            </a:r>
            <a:r>
              <a:rPr lang="sv-SE" sz="1800" dirty="0">
                <a:solidFill>
                  <a:schemeClr val="accent4"/>
                </a:solidFill>
                <a:cs typeface="Calibri"/>
              </a:rPr>
              <a:t>av livsuppehållande behandling</a:t>
            </a:r>
          </a:p>
        </p:txBody>
      </p:sp>
      <p:sp>
        <p:nvSpPr>
          <p:cNvPr id="5" name="Platshållare för text 4">
            <a:extLst>
              <a:ext uri="{FF2B5EF4-FFF2-40B4-BE49-F238E27FC236}">
                <a16:creationId xmlns:a16="http://schemas.microsoft.com/office/drawing/2014/main" id="{599067BD-3DFD-44D8-B1A3-E04EA3D63E94}"/>
              </a:ext>
            </a:extLst>
          </p:cNvPr>
          <p:cNvSpPr>
            <a:spLocks noGrp="1"/>
          </p:cNvSpPr>
          <p:nvPr>
            <p:ph type="body" sz="quarter" idx="11"/>
          </p:nvPr>
        </p:nvSpPr>
        <p:spPr>
          <a:xfrm>
            <a:off x="4638675" y="2119233"/>
            <a:ext cx="6681455" cy="2870200"/>
          </a:xfrm>
        </p:spPr>
        <p:txBody>
          <a:bodyPr lIns="91440" tIns="45720" rIns="91440" bIns="45720" anchor="ctr"/>
          <a:lstStyle/>
          <a:p>
            <a:pPr marL="0" indent="0" fontAlgn="base">
              <a:lnSpc>
                <a:spcPct val="150000"/>
              </a:lnSpc>
              <a:buNone/>
            </a:pPr>
            <a:endParaRPr lang="sv-SE" sz="1100" dirty="0">
              <a:solidFill>
                <a:schemeClr val="bg1">
                  <a:lumMod val="95000"/>
                </a:schemeClr>
              </a:solidFill>
            </a:endParaRPr>
          </a:p>
          <a:p>
            <a:pPr fontAlgn="base">
              <a:lnSpc>
                <a:spcPct val="150000"/>
              </a:lnSpc>
            </a:pPr>
            <a:r>
              <a:rPr lang="sv-SE" sz="1800" dirty="0">
                <a:solidFill>
                  <a:schemeClr val="tx1">
                    <a:lumMod val="75000"/>
                    <a:lumOff val="25000"/>
                  </a:schemeClr>
                </a:solidFill>
                <a:cs typeface="Calibri"/>
              </a:rPr>
              <a:t>Förberedelser enligt lokala checklistor  (op. tvätt, kläder, läkemedel, infarter, a-nål, anhöriga, dokument m.m.)</a:t>
            </a:r>
          </a:p>
          <a:p>
            <a:pPr fontAlgn="base">
              <a:lnSpc>
                <a:spcPct val="150000"/>
              </a:lnSpc>
            </a:pPr>
            <a:r>
              <a:rPr lang="en-US" sz="1800" dirty="0" err="1">
                <a:solidFill>
                  <a:schemeClr val="tx1">
                    <a:lumMod val="75000"/>
                    <a:lumOff val="25000"/>
                  </a:schemeClr>
                </a:solidFill>
                <a:cs typeface="Calibri"/>
              </a:rPr>
              <a:t>Eget</a:t>
            </a:r>
            <a:r>
              <a:rPr lang="en-US" sz="1800" dirty="0">
                <a:solidFill>
                  <a:schemeClr val="tx1">
                    <a:lumMod val="75000"/>
                    <a:lumOff val="25000"/>
                  </a:schemeClr>
                </a:solidFill>
                <a:cs typeface="Calibri"/>
              </a:rPr>
              <a:t> “</a:t>
            </a:r>
            <a:r>
              <a:rPr lang="en-US" sz="1800" dirty="0" err="1">
                <a:solidFill>
                  <a:schemeClr val="tx1">
                    <a:lumMod val="75000"/>
                    <a:lumOff val="25000"/>
                  </a:schemeClr>
                </a:solidFill>
                <a:cs typeface="Calibri"/>
              </a:rPr>
              <a:t>förmöte</a:t>
            </a:r>
            <a:r>
              <a:rPr lang="en-US" sz="1800" dirty="0">
                <a:solidFill>
                  <a:schemeClr val="tx1">
                    <a:lumMod val="75000"/>
                    <a:lumOff val="25000"/>
                  </a:schemeClr>
                </a:solidFill>
                <a:cs typeface="Calibri"/>
              </a:rPr>
              <a:t>” med </a:t>
            </a:r>
            <a:r>
              <a:rPr lang="en-US" sz="1800" dirty="0" err="1">
                <a:solidFill>
                  <a:schemeClr val="tx1">
                    <a:lumMod val="75000"/>
                    <a:lumOff val="25000"/>
                  </a:schemeClr>
                </a:solidFill>
                <a:cs typeface="Calibri"/>
              </a:rPr>
              <a:t>anhöriga</a:t>
            </a:r>
            <a:r>
              <a:rPr lang="en-US" sz="1800" dirty="0">
                <a:solidFill>
                  <a:schemeClr val="tx1">
                    <a:lumMod val="75000"/>
                    <a:lumOff val="25000"/>
                  </a:schemeClr>
                </a:solidFill>
                <a:cs typeface="Calibri"/>
              </a:rPr>
              <a:t> </a:t>
            </a:r>
            <a:r>
              <a:rPr lang="en-US" sz="1800" dirty="0" err="1">
                <a:solidFill>
                  <a:schemeClr val="tx1">
                    <a:lumMod val="75000"/>
                    <a:lumOff val="25000"/>
                  </a:schemeClr>
                </a:solidFill>
                <a:cs typeface="Calibri"/>
              </a:rPr>
              <a:t>inför</a:t>
            </a:r>
            <a:r>
              <a:rPr lang="en-US" sz="1800" dirty="0">
                <a:solidFill>
                  <a:schemeClr val="tx1">
                    <a:lumMod val="75000"/>
                    <a:lumOff val="25000"/>
                  </a:schemeClr>
                </a:solidFill>
                <a:cs typeface="Calibri"/>
              </a:rPr>
              <a:t> </a:t>
            </a:r>
            <a:r>
              <a:rPr lang="en-US" sz="1800" dirty="0" err="1">
                <a:solidFill>
                  <a:schemeClr val="tx1">
                    <a:lumMod val="75000"/>
                    <a:lumOff val="25000"/>
                  </a:schemeClr>
                </a:solidFill>
                <a:cs typeface="Calibri"/>
              </a:rPr>
              <a:t>avbrytandet</a:t>
            </a:r>
            <a:r>
              <a:rPr lang="en-US" sz="1800" dirty="0">
                <a:solidFill>
                  <a:schemeClr val="tx1">
                    <a:lumMod val="75000"/>
                    <a:lumOff val="25000"/>
                  </a:schemeClr>
                </a:solidFill>
                <a:cs typeface="Calibri"/>
              </a:rPr>
              <a:t> - </a:t>
            </a:r>
            <a:r>
              <a:rPr lang="sv-SE" sz="1800" dirty="0">
                <a:solidFill>
                  <a:schemeClr val="tx1">
                    <a:lumMod val="75000"/>
                    <a:lumOff val="25000"/>
                  </a:schemeClr>
                </a:solidFill>
                <a:cs typeface="Calibri"/>
              </a:rPr>
              <a:t>Är närstående välinformerade?</a:t>
            </a:r>
          </a:p>
          <a:p>
            <a:pPr fontAlgn="base">
              <a:lnSpc>
                <a:spcPct val="150000"/>
              </a:lnSpc>
            </a:pPr>
            <a:r>
              <a:rPr lang="sv-SE" sz="1800" dirty="0">
                <a:solidFill>
                  <a:schemeClr val="tx1">
                    <a:lumMod val="75000"/>
                    <a:lumOff val="25000"/>
                  </a:schemeClr>
                </a:solidFill>
                <a:cs typeface="Calibri"/>
              </a:rPr>
              <a:t>Rollfördelning</a:t>
            </a:r>
          </a:p>
          <a:p>
            <a:pPr fontAlgn="base">
              <a:lnSpc>
                <a:spcPct val="150000"/>
              </a:lnSpc>
            </a:pPr>
            <a:r>
              <a:rPr lang="sv-SE" sz="1800" dirty="0">
                <a:solidFill>
                  <a:schemeClr val="tx1">
                    <a:lumMod val="75000"/>
                    <a:lumOff val="25000"/>
                  </a:schemeClr>
                </a:solidFill>
                <a:cs typeface="Calibri"/>
              </a:rPr>
              <a:t>Strategi klar för </a:t>
            </a:r>
            <a:r>
              <a:rPr lang="sv-SE" sz="1800" dirty="0" err="1">
                <a:solidFill>
                  <a:schemeClr val="tx1">
                    <a:lumMod val="75000"/>
                    <a:lumOff val="25000"/>
                  </a:schemeClr>
                </a:solidFill>
                <a:cs typeface="Calibri"/>
              </a:rPr>
              <a:t>palliation</a:t>
            </a:r>
            <a:endParaRPr lang="sv-SE" sz="1800" dirty="0">
              <a:solidFill>
                <a:schemeClr val="tx1">
                  <a:lumMod val="75000"/>
                  <a:lumOff val="25000"/>
                </a:schemeClr>
              </a:solidFill>
              <a:cs typeface="Calibri"/>
            </a:endParaRPr>
          </a:p>
          <a:p>
            <a:pPr fontAlgn="base">
              <a:lnSpc>
                <a:spcPct val="150000"/>
              </a:lnSpc>
            </a:pPr>
            <a:r>
              <a:rPr lang="sv-SE" sz="1800" dirty="0">
                <a:solidFill>
                  <a:schemeClr val="tx1">
                    <a:lumMod val="75000"/>
                    <a:lumOff val="25000"/>
                  </a:schemeClr>
                </a:solidFill>
                <a:cs typeface="Calibri"/>
              </a:rPr>
              <a:t>Strategi klar för </a:t>
            </a:r>
            <a:r>
              <a:rPr lang="sv-SE" sz="1800" dirty="0" err="1">
                <a:solidFill>
                  <a:schemeClr val="tx1">
                    <a:lumMod val="75000"/>
                    <a:lumOff val="25000"/>
                  </a:schemeClr>
                </a:solidFill>
                <a:cs typeface="Calibri"/>
              </a:rPr>
              <a:t>extubation</a:t>
            </a:r>
            <a:r>
              <a:rPr lang="sv-SE" sz="1800" dirty="0">
                <a:solidFill>
                  <a:schemeClr val="tx1">
                    <a:lumMod val="75000"/>
                    <a:lumOff val="25000"/>
                  </a:schemeClr>
                </a:solidFill>
                <a:cs typeface="Calibri"/>
              </a:rPr>
              <a:t>. Om tillvaratagande av lungor: </a:t>
            </a:r>
            <a:r>
              <a:rPr lang="en-US" sz="1800" dirty="0" err="1">
                <a:solidFill>
                  <a:schemeClr val="tx1">
                    <a:lumMod val="75000"/>
                    <a:lumOff val="25000"/>
                  </a:schemeClr>
                </a:solidFill>
                <a:cs typeface="Calibri"/>
              </a:rPr>
              <a:t>Höjd</a:t>
            </a:r>
            <a:r>
              <a:rPr lang="en-US" sz="1800" dirty="0">
                <a:solidFill>
                  <a:schemeClr val="tx1">
                    <a:lumMod val="75000"/>
                    <a:lumOff val="25000"/>
                  </a:schemeClr>
                </a:solidFill>
                <a:cs typeface="Calibri"/>
              </a:rPr>
              <a:t> </a:t>
            </a:r>
            <a:r>
              <a:rPr lang="en-US" sz="1800" dirty="0" err="1">
                <a:solidFill>
                  <a:schemeClr val="tx1">
                    <a:lumMod val="75000"/>
                    <a:lumOff val="25000"/>
                  </a:schemeClr>
                </a:solidFill>
                <a:cs typeface="Calibri"/>
              </a:rPr>
              <a:t>huvudända</a:t>
            </a:r>
            <a:r>
              <a:rPr lang="en-US" sz="1800" dirty="0">
                <a:solidFill>
                  <a:schemeClr val="tx1">
                    <a:lumMod val="75000"/>
                    <a:lumOff val="25000"/>
                  </a:schemeClr>
                </a:solidFill>
                <a:cs typeface="Calibri"/>
              </a:rPr>
              <a:t> </a:t>
            </a:r>
            <a:r>
              <a:rPr lang="en-US" sz="1800" dirty="0" err="1">
                <a:solidFill>
                  <a:schemeClr val="tx1">
                    <a:lumMod val="75000"/>
                    <a:lumOff val="25000"/>
                  </a:schemeClr>
                </a:solidFill>
                <a:cs typeface="Calibri"/>
              </a:rPr>
              <a:t>och</a:t>
            </a:r>
            <a:r>
              <a:rPr lang="en-US" sz="1800" dirty="0">
                <a:solidFill>
                  <a:schemeClr val="tx1">
                    <a:lumMod val="75000"/>
                    <a:lumOff val="25000"/>
                  </a:schemeClr>
                </a:solidFill>
                <a:cs typeface="Calibri"/>
              </a:rPr>
              <a:t> </a:t>
            </a:r>
            <a:r>
              <a:rPr lang="en-US" sz="1800" dirty="0" err="1">
                <a:solidFill>
                  <a:schemeClr val="tx1">
                    <a:lumMod val="75000"/>
                    <a:lumOff val="25000"/>
                  </a:schemeClr>
                </a:solidFill>
                <a:cs typeface="Calibri"/>
              </a:rPr>
              <a:t>tömd</a:t>
            </a:r>
            <a:r>
              <a:rPr lang="en-US" sz="1800" dirty="0">
                <a:solidFill>
                  <a:schemeClr val="tx1">
                    <a:lumMod val="75000"/>
                    <a:lumOff val="25000"/>
                  </a:schemeClr>
                </a:solidFill>
                <a:cs typeface="Calibri"/>
              </a:rPr>
              <a:t> </a:t>
            </a:r>
            <a:r>
              <a:rPr lang="en-US" sz="1800" dirty="0" err="1">
                <a:solidFill>
                  <a:schemeClr val="tx1">
                    <a:lumMod val="75000"/>
                    <a:lumOff val="25000"/>
                  </a:schemeClr>
                </a:solidFill>
                <a:cs typeface="Calibri"/>
              </a:rPr>
              <a:t>ventrikel</a:t>
            </a:r>
            <a:r>
              <a:rPr lang="en-US" sz="1800" dirty="0">
                <a:solidFill>
                  <a:schemeClr val="tx1">
                    <a:lumMod val="75000"/>
                    <a:lumOff val="25000"/>
                  </a:schemeClr>
                </a:solidFill>
                <a:cs typeface="Calibri"/>
              </a:rPr>
              <a:t> </a:t>
            </a:r>
            <a:r>
              <a:rPr lang="en-US" sz="1800" dirty="0" err="1">
                <a:solidFill>
                  <a:schemeClr val="tx1">
                    <a:lumMod val="75000"/>
                    <a:lumOff val="25000"/>
                  </a:schemeClr>
                </a:solidFill>
                <a:cs typeface="Calibri"/>
              </a:rPr>
              <a:t>innan</a:t>
            </a:r>
            <a:r>
              <a:rPr lang="en-US" sz="1800" dirty="0">
                <a:solidFill>
                  <a:schemeClr val="tx1">
                    <a:lumMod val="75000"/>
                    <a:lumOff val="25000"/>
                  </a:schemeClr>
                </a:solidFill>
                <a:cs typeface="Calibri"/>
              </a:rPr>
              <a:t> </a:t>
            </a:r>
            <a:r>
              <a:rPr lang="en-US" sz="1800" dirty="0" err="1">
                <a:solidFill>
                  <a:schemeClr val="tx1">
                    <a:lumMod val="75000"/>
                    <a:lumOff val="25000"/>
                  </a:schemeClr>
                </a:solidFill>
                <a:cs typeface="Calibri"/>
              </a:rPr>
              <a:t>extubation</a:t>
            </a:r>
            <a:r>
              <a:rPr lang="en-US" sz="1800" dirty="0">
                <a:solidFill>
                  <a:schemeClr val="tx1">
                    <a:lumMod val="75000"/>
                    <a:lumOff val="25000"/>
                  </a:schemeClr>
                </a:solidFill>
                <a:cs typeface="Calibri"/>
              </a:rPr>
              <a:t>, för </a:t>
            </a:r>
            <a:r>
              <a:rPr lang="en-US" sz="1800" dirty="0" err="1">
                <a:solidFill>
                  <a:schemeClr val="tx1">
                    <a:lumMod val="75000"/>
                    <a:lumOff val="25000"/>
                  </a:schemeClr>
                </a:solidFill>
                <a:cs typeface="Calibri"/>
              </a:rPr>
              <a:t>att</a:t>
            </a:r>
            <a:r>
              <a:rPr lang="en-US" sz="1800" dirty="0">
                <a:solidFill>
                  <a:schemeClr val="tx1">
                    <a:lumMod val="75000"/>
                    <a:lumOff val="25000"/>
                  </a:schemeClr>
                </a:solidFill>
                <a:cs typeface="Calibri"/>
              </a:rPr>
              <a:t> </a:t>
            </a:r>
            <a:r>
              <a:rPr lang="en-US" sz="1800" dirty="0" err="1">
                <a:solidFill>
                  <a:schemeClr val="tx1">
                    <a:lumMod val="75000"/>
                    <a:lumOff val="25000"/>
                  </a:schemeClr>
                </a:solidFill>
                <a:cs typeface="Calibri"/>
              </a:rPr>
              <a:t>minimera</a:t>
            </a:r>
            <a:r>
              <a:rPr lang="en-US" sz="1800" dirty="0">
                <a:solidFill>
                  <a:schemeClr val="tx1">
                    <a:lumMod val="75000"/>
                    <a:lumOff val="25000"/>
                  </a:schemeClr>
                </a:solidFill>
                <a:cs typeface="Calibri"/>
              </a:rPr>
              <a:t> </a:t>
            </a:r>
            <a:r>
              <a:rPr lang="en-US" sz="1800" dirty="0" err="1">
                <a:solidFill>
                  <a:schemeClr val="tx1">
                    <a:lumMod val="75000"/>
                    <a:lumOff val="25000"/>
                  </a:schemeClr>
                </a:solidFill>
                <a:cs typeface="Calibri"/>
              </a:rPr>
              <a:t>risken</a:t>
            </a:r>
            <a:r>
              <a:rPr lang="en-US" sz="1800" dirty="0">
                <a:solidFill>
                  <a:schemeClr val="tx1">
                    <a:lumMod val="75000"/>
                    <a:lumOff val="25000"/>
                  </a:schemeClr>
                </a:solidFill>
                <a:cs typeface="Calibri"/>
              </a:rPr>
              <a:t> för aspiration</a:t>
            </a:r>
            <a:endParaRPr lang="sv-SE" sz="1800" dirty="0">
              <a:solidFill>
                <a:schemeClr val="tx1">
                  <a:lumMod val="75000"/>
                  <a:lumOff val="25000"/>
                </a:schemeClr>
              </a:solidFill>
              <a:cs typeface="Calibri"/>
            </a:endParaRPr>
          </a:p>
          <a:p>
            <a:pPr fontAlgn="base">
              <a:lnSpc>
                <a:spcPct val="150000"/>
              </a:lnSpc>
            </a:pPr>
            <a:endParaRPr lang="sv-SE" dirty="0">
              <a:solidFill>
                <a:schemeClr val="bg1">
                  <a:lumMod val="95000"/>
                </a:schemeClr>
              </a:solidFill>
              <a:cs typeface="Calibri"/>
            </a:endParaRPr>
          </a:p>
        </p:txBody>
      </p:sp>
    </p:spTree>
    <p:extLst>
      <p:ext uri="{BB962C8B-B14F-4D97-AF65-F5344CB8AC3E}">
        <p14:creationId xmlns:p14="http://schemas.microsoft.com/office/powerpoint/2010/main" val="152583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OM BILD">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PUNKTLISTA">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EXTBILD">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PUNKTER">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DIAGRAM">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4_Anpassad formgivning">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9_Anpassad formgivning">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0_Anpassad formgivning">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FÖRSÄTTSBILDER">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V) - FOTO (H)">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UNKTLISTA">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IAGRAM o FLÖDEN">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TOM BILD">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KLASSISK PUNTLISTA">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FÖRSÄTTSBILDER">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FÖRSÄTTSBILDER">
  <a:themeElements>
    <a:clrScheme name="RDCs färger">
      <a:dk1>
        <a:sysClr val="windowText" lastClr="000000"/>
      </a:dk1>
      <a:lt1>
        <a:sysClr val="window" lastClr="FFFFFF"/>
      </a:lt1>
      <a:dk2>
        <a:srgbClr val="44546A"/>
      </a:dk2>
      <a:lt2>
        <a:srgbClr val="E7E6E6"/>
      </a:lt2>
      <a:accent1>
        <a:srgbClr val="262626"/>
      </a:accent1>
      <a:accent2>
        <a:srgbClr val="00ADD8"/>
      </a:accent2>
      <a:accent3>
        <a:srgbClr val="45AC34"/>
      </a:accent3>
      <a:accent4>
        <a:srgbClr val="F5ACB8"/>
      </a:accent4>
      <a:accent5>
        <a:srgbClr val="95C11F"/>
      </a:accent5>
      <a:accent6>
        <a:srgbClr val="54565B"/>
      </a:accent6>
      <a:hlink>
        <a:srgbClr val="45AC34"/>
      </a:hlink>
      <a:folHlink>
        <a:srgbClr val="00A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B9B5D9055B02E4EACC74695CE0EF046" ma:contentTypeVersion="10" ma:contentTypeDescription="Skapa ett nytt dokument." ma:contentTypeScope="" ma:versionID="4ff99424112b9c600073d0c0bdce9028">
  <xsd:schema xmlns:xsd="http://www.w3.org/2001/XMLSchema" xmlns:xs="http://www.w3.org/2001/XMLSchema" xmlns:p="http://schemas.microsoft.com/office/2006/metadata/properties" xmlns:ns2="7798ac81-4e80-4129-9aea-a91b36d582e7" xmlns:ns3="5600ce37-f781-47b3-b223-84320313827b" targetNamespace="http://schemas.microsoft.com/office/2006/metadata/properties" ma:root="true" ma:fieldsID="c749a156576fdb1d48f8260dd1eaaa11" ns2:_="" ns3:_="">
    <xsd:import namespace="7798ac81-4e80-4129-9aea-a91b36d582e7"/>
    <xsd:import namespace="5600ce37-f781-47b3-b223-8432031382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98ac81-4e80-4129-9aea-a91b36d582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00ce37-f781-47b3-b223-84320313827b"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307BCF-5B17-4ADD-93FE-E95FB38BC61B}">
  <ds:schemaRefs>
    <ds:schemaRef ds:uri="http://schemas.microsoft.com/sharepoint/v3/contenttype/forms"/>
  </ds:schemaRefs>
</ds:datastoreItem>
</file>

<file path=customXml/itemProps2.xml><?xml version="1.0" encoding="utf-8"?>
<ds:datastoreItem xmlns:ds="http://schemas.openxmlformats.org/officeDocument/2006/customXml" ds:itemID="{08E8621C-8406-44D4-9D69-3C377AA11ACA}">
  <ds:schemaRefs>
    <ds:schemaRef ds:uri="5600ce37-f781-47b3-b223-84320313827b"/>
    <ds:schemaRef ds:uri="7798ac81-4e80-4129-9aea-a91b36d582e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788FDD8-81BF-4936-99DE-1EA1EBFD53A0}">
  <ds:schemaRefs>
    <ds:schemaRef ds:uri="5600ce37-f781-47b3-b223-84320313827b"/>
    <ds:schemaRef ds:uri="7798ac81-4e80-4129-9aea-a91b36d582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231</TotalTime>
  <Words>1749</Words>
  <Application>Microsoft Office PowerPoint</Application>
  <PresentationFormat>Bredbild</PresentationFormat>
  <Paragraphs>239</Paragraphs>
  <Slides>14</Slides>
  <Notes>14</Notes>
  <HiddenSlides>0</HiddenSlides>
  <MMClips>0</MMClips>
  <ScaleCrop>false</ScaleCrop>
  <HeadingPairs>
    <vt:vector size="6" baseType="variant">
      <vt:variant>
        <vt:lpstr>Använt teckensnitt</vt:lpstr>
      </vt:variant>
      <vt:variant>
        <vt:i4>6</vt:i4>
      </vt:variant>
      <vt:variant>
        <vt:lpstr>Tema</vt:lpstr>
      </vt:variant>
      <vt:variant>
        <vt:i4>16</vt:i4>
      </vt:variant>
      <vt:variant>
        <vt:lpstr>Bildrubriker</vt:lpstr>
      </vt:variant>
      <vt:variant>
        <vt:i4>14</vt:i4>
      </vt:variant>
    </vt:vector>
  </HeadingPairs>
  <TitlesOfParts>
    <vt:vector size="36" baseType="lpstr">
      <vt:lpstr>Arial</vt:lpstr>
      <vt:lpstr>Bookman Old Style</vt:lpstr>
      <vt:lpstr>Calibri</vt:lpstr>
      <vt:lpstr>Calibri Light</vt:lpstr>
      <vt:lpstr>Franklin Gothic Medium Cond</vt:lpstr>
      <vt:lpstr>Wingdings</vt:lpstr>
      <vt:lpstr>TOM BILD</vt:lpstr>
      <vt:lpstr>2_FÖRSÄTTSBILDER</vt:lpstr>
      <vt:lpstr>TEXT (V) - FOTO (H)</vt:lpstr>
      <vt:lpstr>PUNKTLISTA</vt:lpstr>
      <vt:lpstr>DIAGRAM o FLÖDEN</vt:lpstr>
      <vt:lpstr>2_TOM BILD</vt:lpstr>
      <vt:lpstr>KLASSISK PUNTLISTA</vt:lpstr>
      <vt:lpstr>FÖRSÄTTSBILDER</vt:lpstr>
      <vt:lpstr>1_FÖRSÄTTSBILDER</vt:lpstr>
      <vt:lpstr>1_PUNKTLISTA</vt:lpstr>
      <vt:lpstr>TEXTBILD</vt:lpstr>
      <vt:lpstr>PUNKTER</vt:lpstr>
      <vt:lpstr>1_DIAGRAM</vt:lpstr>
      <vt:lpstr>14_Anpassad formgivning</vt:lpstr>
      <vt:lpstr>9_Anpassad formgivning</vt:lpstr>
      <vt:lpstr>10_Anpassad formgivning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Normothermic regional perfusion (NRP)</vt:lpstr>
      <vt:lpstr>PowerPoint-presentation</vt:lpstr>
      <vt:lpstr>www.regionaltdonationscentrum.se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Jenni Jarsäter</dc:creator>
  <cp:lastModifiedBy>Cecilia Bååth</cp:lastModifiedBy>
  <cp:revision>29</cp:revision>
  <cp:lastPrinted>2021-10-05T10:18:19Z</cp:lastPrinted>
  <dcterms:created xsi:type="dcterms:W3CDTF">2021-09-22T19:53:05Z</dcterms:created>
  <dcterms:modified xsi:type="dcterms:W3CDTF">2025-04-11T12:14:51Z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0x0101006B9B5D9055B02E4EACC74695CE0EF046</vt:lpwstr>
  </property>
</Properties>
</file>