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wmf" ContentType="image/x-wm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slideLayouts/slideLayout4.xml" ContentType="application/vnd.openxmlformats-officedocument.presentationml.slideLayout+xml"/>
  <Override PartName="/ppt/theme/theme3.xml" ContentType="application/vnd.openxmlformats-officedocument.theme+xml"/>
  <Override PartName="/ppt/slideLayouts/slideLayout5.xml" ContentType="application/vnd.openxmlformats-officedocument.presentationml.slideLayout+xml"/>
  <Override PartName="/ppt/theme/theme4.xml" ContentType="application/vnd.openxmlformats-officedocument.theme+xml"/>
  <Override PartName="/ppt/slideLayouts/slideLayout6.xml" ContentType="application/vnd.openxmlformats-officedocument.presentationml.slideLayout+xml"/>
  <Override PartName="/ppt/theme/theme5.xml" ContentType="application/vnd.openxmlformats-officedocument.theme+xml"/>
  <Override PartName="/ppt/slideLayouts/slideLayout7.xml" ContentType="application/vnd.openxmlformats-officedocument.presentationml.slideLayout+xml"/>
  <Override PartName="/ppt/theme/theme6.xml" ContentType="application/vnd.openxmlformats-officedocument.theme+xml"/>
  <Override PartName="/ppt/slideLayouts/slideLayout8.xml" ContentType="application/vnd.openxmlformats-officedocument.presentationml.slideLayout+xml"/>
  <Override PartName="/ppt/theme/theme7.xml" ContentType="application/vnd.openxmlformats-officedocument.theme+xml"/>
  <Override PartName="/ppt/slideLayouts/slideLayout9.xml" ContentType="application/vnd.openxmlformats-officedocument.presentationml.slideLayout+xml"/>
  <Override PartName="/ppt/theme/theme8.xml" ContentType="application/vnd.openxmlformats-officedocument.theme+xml"/>
  <Override PartName="/ppt/slideLayouts/slideLayout10.xml" ContentType="application/vnd.openxmlformats-officedocument.presentationml.slideLayout+xml"/>
  <Override PartName="/ppt/theme/theme9.xml" ContentType="application/vnd.openxmlformats-officedocument.them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10.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11.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12.xml" ContentType="application/vnd.openxmlformats-officedocument.theme+xml"/>
  <Override PartName="/ppt/slideLayouts/slideLayout22.xml" ContentType="application/vnd.openxmlformats-officedocument.presentationml.slideLayout+xml"/>
  <Override PartName="/ppt/theme/theme13.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14.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15.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16.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17.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18.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19.xml" ContentType="application/vnd.openxmlformats-officedocument.them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20.xml" ContentType="application/vnd.openxmlformats-officedocument.theme+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21.xml" ContentType="application/vnd.openxmlformats-officedocument.theme+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22.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23.xml" ContentType="application/vnd.openxmlformats-officedocument.theme+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24.xml" ContentType="application/vnd.openxmlformats-officedocument.theme+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theme/theme25.xml" ContentType="application/vnd.openxmlformats-officedocument.theme+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theme/theme26.xml" ContentType="application/vnd.openxmlformats-officedocument.theme+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theme/theme27.xml" ContentType="application/vnd.openxmlformats-officedocument.theme+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theme/theme28.xml" ContentType="application/vnd.openxmlformats-officedocument.theme+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theme/theme29.xml" ContentType="application/vnd.openxmlformats-officedocument.theme+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theme/theme30.xml" ContentType="application/vnd.openxmlformats-officedocument.theme+xml"/>
  <Override PartName="/ppt/theme/theme31.xml" ContentType="application/vnd.openxmlformats-officedocument.theme+xml"/>
  <Override PartName="/ppt/theme/theme3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1.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22.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1.xml" ContentType="application/vnd.openxmlformats-officedocument.themeOverr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1" r:id="rId4"/>
    <p:sldMasterId id="2147483648" r:id="rId5"/>
    <p:sldMasterId id="2147483688" r:id="rId6"/>
    <p:sldMasterId id="2147483662" r:id="rId7"/>
    <p:sldMasterId id="2147483684" r:id="rId8"/>
    <p:sldMasterId id="2147483686" r:id="rId9"/>
    <p:sldMasterId id="2147483666" r:id="rId10"/>
    <p:sldMasterId id="2147483650" r:id="rId11"/>
    <p:sldMasterId id="2147483655" r:id="rId12"/>
    <p:sldMasterId id="2147483690" r:id="rId13"/>
    <p:sldMasterId id="2147483673" r:id="rId14"/>
    <p:sldMasterId id="2147483693" r:id="rId15"/>
    <p:sldMasterId id="2147483697" r:id="rId16"/>
    <p:sldMasterId id="2147483703" r:id="rId17"/>
    <p:sldMasterId id="2147483718" r:id="rId18"/>
    <p:sldMasterId id="2147483955" r:id="rId19"/>
    <p:sldMasterId id="2147483967" r:id="rId20"/>
    <p:sldMasterId id="2147483979" r:id="rId21"/>
    <p:sldMasterId id="2147483982" r:id="rId22"/>
    <p:sldMasterId id="2147483989" r:id="rId23"/>
    <p:sldMasterId id="2147483998" r:id="rId24"/>
    <p:sldMasterId id="2147484003" r:id="rId25"/>
    <p:sldMasterId id="2147484009" r:id="rId26"/>
    <p:sldMasterId id="2147484033" r:id="rId27"/>
    <p:sldMasterId id="2147484059" r:id="rId28"/>
    <p:sldMasterId id="2147484070" r:id="rId29"/>
    <p:sldMasterId id="2147484079" r:id="rId30"/>
    <p:sldMasterId id="2147484093" r:id="rId31"/>
    <p:sldMasterId id="2147484097" r:id="rId32"/>
    <p:sldMasterId id="2147484142" r:id="rId33"/>
  </p:sldMasterIdLst>
  <p:notesMasterIdLst>
    <p:notesMasterId r:id="rId103"/>
  </p:notesMasterIdLst>
  <p:handoutMasterIdLst>
    <p:handoutMasterId r:id="rId104"/>
  </p:handoutMasterIdLst>
  <p:sldIdLst>
    <p:sldId id="289" r:id="rId34"/>
    <p:sldId id="4211" r:id="rId35"/>
    <p:sldId id="297" r:id="rId36"/>
    <p:sldId id="4167" r:id="rId37"/>
    <p:sldId id="4207" r:id="rId38"/>
    <p:sldId id="329" r:id="rId39"/>
    <p:sldId id="4165" r:id="rId40"/>
    <p:sldId id="335" r:id="rId41"/>
    <p:sldId id="5422" r:id="rId42"/>
    <p:sldId id="332" r:id="rId43"/>
    <p:sldId id="4175" r:id="rId44"/>
    <p:sldId id="5429" r:id="rId45"/>
    <p:sldId id="337" r:id="rId46"/>
    <p:sldId id="1247" r:id="rId47"/>
    <p:sldId id="4226" r:id="rId48"/>
    <p:sldId id="1254" r:id="rId49"/>
    <p:sldId id="299" r:id="rId50"/>
    <p:sldId id="5264" r:id="rId51"/>
    <p:sldId id="5430" r:id="rId52"/>
    <p:sldId id="4184" r:id="rId53"/>
    <p:sldId id="4206" r:id="rId54"/>
    <p:sldId id="4179" r:id="rId55"/>
    <p:sldId id="4145" r:id="rId56"/>
    <p:sldId id="4154" r:id="rId57"/>
    <p:sldId id="4213" r:id="rId58"/>
    <p:sldId id="4194" r:id="rId59"/>
    <p:sldId id="4214" r:id="rId60"/>
    <p:sldId id="4215" r:id="rId61"/>
    <p:sldId id="4988" r:id="rId62"/>
    <p:sldId id="341" r:id="rId63"/>
    <p:sldId id="4216" r:id="rId64"/>
    <p:sldId id="4344" r:id="rId65"/>
    <p:sldId id="1802" r:id="rId66"/>
    <p:sldId id="4163" r:id="rId67"/>
    <p:sldId id="4983" r:id="rId68"/>
    <p:sldId id="4176" r:id="rId69"/>
    <p:sldId id="4989" r:id="rId70"/>
    <p:sldId id="5387" r:id="rId71"/>
    <p:sldId id="4635" r:id="rId72"/>
    <p:sldId id="340" r:id="rId73"/>
    <p:sldId id="5377" r:id="rId74"/>
    <p:sldId id="5390" r:id="rId75"/>
    <p:sldId id="5263" r:id="rId76"/>
    <p:sldId id="4986" r:id="rId77"/>
    <p:sldId id="4985" r:id="rId78"/>
    <p:sldId id="342" r:id="rId79"/>
    <p:sldId id="4200" r:id="rId80"/>
    <p:sldId id="4648" r:id="rId81"/>
    <p:sldId id="4569" r:id="rId82"/>
    <p:sldId id="343" r:id="rId83"/>
    <p:sldId id="5425" r:id="rId84"/>
    <p:sldId id="5426" r:id="rId85"/>
    <p:sldId id="5428" r:id="rId86"/>
    <p:sldId id="4691" r:id="rId87"/>
    <p:sldId id="4218" r:id="rId88"/>
    <p:sldId id="4220" r:id="rId89"/>
    <p:sldId id="4219" r:id="rId90"/>
    <p:sldId id="344" r:id="rId91"/>
    <p:sldId id="4149" r:id="rId92"/>
    <p:sldId id="4150" r:id="rId93"/>
    <p:sldId id="4151" r:id="rId94"/>
    <p:sldId id="4224" r:id="rId95"/>
    <p:sldId id="4152" r:id="rId96"/>
    <p:sldId id="4222" r:id="rId97"/>
    <p:sldId id="5431" r:id="rId98"/>
    <p:sldId id="4221" r:id="rId99"/>
    <p:sldId id="4204" r:id="rId100"/>
    <p:sldId id="4203" r:id="rId101"/>
    <p:sldId id="4202" r:id="rId102"/>
  </p:sldIdLst>
  <p:sldSz cx="12192000" cy="6858000"/>
  <p:notesSz cx="6797675" cy="9926638"/>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enni Jarsäter" initials="JJ" lastIdx="1" clrIdx="0">
    <p:extLst>
      <p:ext uri="{19B8F6BF-5375-455C-9EA6-DF929625EA0E}">
        <p15:presenceInfo xmlns:p15="http://schemas.microsoft.com/office/powerpoint/2012/main" userId="S-1-5-21-613775786-3661600701-2283250920-4017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5ACB8"/>
    <a:srgbClr val="192C4C"/>
    <a:srgbClr val="1C2C50"/>
    <a:srgbClr val="002F6E"/>
    <a:srgbClr val="D18F9D"/>
    <a:srgbClr val="E7E6E6"/>
    <a:srgbClr val="F18798"/>
    <a:srgbClr val="141F46"/>
    <a:srgbClr val="95C11F"/>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A9EB30C-B56A-4BC2-8E49-A3037343B13C}" v="138" dt="2023-10-05T13:39:38.121"/>
    <p1510:client id="{F8825921-9759-4A89-881A-342C954B6966}" v="1" dt="2023-10-05T14:16:17.89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9497" autoAdjust="0"/>
  </p:normalViewPr>
  <p:slideViewPr>
    <p:cSldViewPr snapToGrid="0">
      <p:cViewPr varScale="1">
        <p:scale>
          <a:sx n="86" d="100"/>
          <a:sy n="86" d="100"/>
        </p:scale>
        <p:origin x="1434" y="84"/>
      </p:cViewPr>
      <p:guideLst/>
    </p:cSldViewPr>
  </p:slideViewPr>
  <p:notesTextViewPr>
    <p:cViewPr>
      <p:scale>
        <a:sx n="3" d="2"/>
        <a:sy n="3" d="2"/>
      </p:scale>
      <p:origin x="0" y="0"/>
    </p:cViewPr>
  </p:notesTextViewPr>
  <p:sorterViewPr>
    <p:cViewPr varScale="1">
      <p:scale>
        <a:sx n="1" d="1"/>
        <a:sy n="1" d="1"/>
      </p:scale>
      <p:origin x="0" y="0"/>
    </p:cViewPr>
  </p:sorterViewPr>
  <p:notesViewPr>
    <p:cSldViewPr snapToGrid="0">
      <p:cViewPr varScale="1">
        <p:scale>
          <a:sx n="86" d="100"/>
          <a:sy n="86" d="100"/>
        </p:scale>
        <p:origin x="3798" y="96"/>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Master" Target="slideMasters/slideMaster23.xml"/><Relationship Id="rId21" Type="http://schemas.openxmlformats.org/officeDocument/2006/relationships/slideMaster" Target="slideMasters/slideMaster18.xml"/><Relationship Id="rId42" Type="http://schemas.openxmlformats.org/officeDocument/2006/relationships/slide" Target="slides/slide9.xml"/><Relationship Id="rId47" Type="http://schemas.openxmlformats.org/officeDocument/2006/relationships/slide" Target="slides/slide14.xml"/><Relationship Id="rId63" Type="http://schemas.openxmlformats.org/officeDocument/2006/relationships/slide" Target="slides/slide30.xml"/><Relationship Id="rId68" Type="http://schemas.openxmlformats.org/officeDocument/2006/relationships/slide" Target="slides/slide35.xml"/><Relationship Id="rId84" Type="http://schemas.openxmlformats.org/officeDocument/2006/relationships/slide" Target="slides/slide51.xml"/><Relationship Id="rId89" Type="http://schemas.openxmlformats.org/officeDocument/2006/relationships/slide" Target="slides/slide56.xml"/><Relationship Id="rId16" Type="http://schemas.openxmlformats.org/officeDocument/2006/relationships/slideMaster" Target="slideMasters/slideMaster13.xml"/><Relationship Id="rId107" Type="http://schemas.openxmlformats.org/officeDocument/2006/relationships/viewProps" Target="viewProps.xml"/><Relationship Id="rId11" Type="http://schemas.openxmlformats.org/officeDocument/2006/relationships/slideMaster" Target="slideMasters/slideMaster8.xml"/><Relationship Id="rId32" Type="http://schemas.openxmlformats.org/officeDocument/2006/relationships/slideMaster" Target="slideMasters/slideMaster29.xml"/><Relationship Id="rId37" Type="http://schemas.openxmlformats.org/officeDocument/2006/relationships/slide" Target="slides/slide4.xml"/><Relationship Id="rId53" Type="http://schemas.openxmlformats.org/officeDocument/2006/relationships/slide" Target="slides/slide20.xml"/><Relationship Id="rId58" Type="http://schemas.openxmlformats.org/officeDocument/2006/relationships/slide" Target="slides/slide25.xml"/><Relationship Id="rId74" Type="http://schemas.openxmlformats.org/officeDocument/2006/relationships/slide" Target="slides/slide41.xml"/><Relationship Id="rId79" Type="http://schemas.openxmlformats.org/officeDocument/2006/relationships/slide" Target="slides/slide46.xml"/><Relationship Id="rId102" Type="http://schemas.openxmlformats.org/officeDocument/2006/relationships/slide" Target="slides/slide69.xml"/><Relationship Id="rId5" Type="http://schemas.openxmlformats.org/officeDocument/2006/relationships/slideMaster" Target="slideMasters/slideMaster2.xml"/><Relationship Id="rId90" Type="http://schemas.openxmlformats.org/officeDocument/2006/relationships/slide" Target="slides/slide57.xml"/><Relationship Id="rId95" Type="http://schemas.openxmlformats.org/officeDocument/2006/relationships/slide" Target="slides/slide62.xml"/><Relationship Id="rId22" Type="http://schemas.openxmlformats.org/officeDocument/2006/relationships/slideMaster" Target="slideMasters/slideMaster19.xml"/><Relationship Id="rId27" Type="http://schemas.openxmlformats.org/officeDocument/2006/relationships/slideMaster" Target="slideMasters/slideMaster24.xml"/><Relationship Id="rId43" Type="http://schemas.openxmlformats.org/officeDocument/2006/relationships/slide" Target="slides/slide10.xml"/><Relationship Id="rId48" Type="http://schemas.openxmlformats.org/officeDocument/2006/relationships/slide" Target="slides/slide15.xml"/><Relationship Id="rId64" Type="http://schemas.openxmlformats.org/officeDocument/2006/relationships/slide" Target="slides/slide31.xml"/><Relationship Id="rId69" Type="http://schemas.openxmlformats.org/officeDocument/2006/relationships/slide" Target="slides/slide36.xml"/><Relationship Id="rId80" Type="http://schemas.openxmlformats.org/officeDocument/2006/relationships/slide" Target="slides/slide47.xml"/><Relationship Id="rId85" Type="http://schemas.openxmlformats.org/officeDocument/2006/relationships/slide" Target="slides/slide52.xml"/><Relationship Id="rId12" Type="http://schemas.openxmlformats.org/officeDocument/2006/relationships/slideMaster" Target="slideMasters/slideMaster9.xml"/><Relationship Id="rId17" Type="http://schemas.openxmlformats.org/officeDocument/2006/relationships/slideMaster" Target="slideMasters/slideMaster14.xml"/><Relationship Id="rId33" Type="http://schemas.openxmlformats.org/officeDocument/2006/relationships/slideMaster" Target="slideMasters/slideMaster30.xml"/><Relationship Id="rId38" Type="http://schemas.openxmlformats.org/officeDocument/2006/relationships/slide" Target="slides/slide5.xml"/><Relationship Id="rId59" Type="http://schemas.openxmlformats.org/officeDocument/2006/relationships/slide" Target="slides/slide26.xml"/><Relationship Id="rId103" Type="http://schemas.openxmlformats.org/officeDocument/2006/relationships/notesMaster" Target="notesMasters/notesMaster1.xml"/><Relationship Id="rId108" Type="http://schemas.openxmlformats.org/officeDocument/2006/relationships/theme" Target="theme/theme1.xml"/><Relationship Id="rId54" Type="http://schemas.openxmlformats.org/officeDocument/2006/relationships/slide" Target="slides/slide21.xml"/><Relationship Id="rId70" Type="http://schemas.openxmlformats.org/officeDocument/2006/relationships/slide" Target="slides/slide37.xml"/><Relationship Id="rId75" Type="http://schemas.openxmlformats.org/officeDocument/2006/relationships/slide" Target="slides/slide42.xml"/><Relationship Id="rId91" Type="http://schemas.openxmlformats.org/officeDocument/2006/relationships/slide" Target="slides/slide58.xml"/><Relationship Id="rId96" Type="http://schemas.openxmlformats.org/officeDocument/2006/relationships/slide" Target="slides/slide63.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Master" Target="slideMasters/slideMaster12.xml"/><Relationship Id="rId23" Type="http://schemas.openxmlformats.org/officeDocument/2006/relationships/slideMaster" Target="slideMasters/slideMaster20.xml"/><Relationship Id="rId28" Type="http://schemas.openxmlformats.org/officeDocument/2006/relationships/slideMaster" Target="slideMasters/slideMaster25.xml"/><Relationship Id="rId36" Type="http://schemas.openxmlformats.org/officeDocument/2006/relationships/slide" Target="slides/slide3.xml"/><Relationship Id="rId49" Type="http://schemas.openxmlformats.org/officeDocument/2006/relationships/slide" Target="slides/slide16.xml"/><Relationship Id="rId57" Type="http://schemas.openxmlformats.org/officeDocument/2006/relationships/slide" Target="slides/slide24.xml"/><Relationship Id="rId106" Type="http://schemas.openxmlformats.org/officeDocument/2006/relationships/presProps" Target="presProps.xml"/><Relationship Id="rId10" Type="http://schemas.openxmlformats.org/officeDocument/2006/relationships/slideMaster" Target="slideMasters/slideMaster7.xml"/><Relationship Id="rId31" Type="http://schemas.openxmlformats.org/officeDocument/2006/relationships/slideMaster" Target="slideMasters/slideMaster28.xml"/><Relationship Id="rId44" Type="http://schemas.openxmlformats.org/officeDocument/2006/relationships/slide" Target="slides/slide11.xml"/><Relationship Id="rId52" Type="http://schemas.openxmlformats.org/officeDocument/2006/relationships/slide" Target="slides/slide19.xml"/><Relationship Id="rId60" Type="http://schemas.openxmlformats.org/officeDocument/2006/relationships/slide" Target="slides/slide27.xml"/><Relationship Id="rId65" Type="http://schemas.openxmlformats.org/officeDocument/2006/relationships/slide" Target="slides/slide32.xml"/><Relationship Id="rId73" Type="http://schemas.openxmlformats.org/officeDocument/2006/relationships/slide" Target="slides/slide40.xml"/><Relationship Id="rId78" Type="http://schemas.openxmlformats.org/officeDocument/2006/relationships/slide" Target="slides/slide45.xml"/><Relationship Id="rId81" Type="http://schemas.openxmlformats.org/officeDocument/2006/relationships/slide" Target="slides/slide48.xml"/><Relationship Id="rId86" Type="http://schemas.openxmlformats.org/officeDocument/2006/relationships/slide" Target="slides/slide53.xml"/><Relationship Id="rId94" Type="http://schemas.openxmlformats.org/officeDocument/2006/relationships/slide" Target="slides/slide61.xml"/><Relationship Id="rId99" Type="http://schemas.openxmlformats.org/officeDocument/2006/relationships/slide" Target="slides/slide66.xml"/><Relationship Id="rId101" Type="http://schemas.openxmlformats.org/officeDocument/2006/relationships/slide" Target="slides/slide68.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Master" Target="slideMasters/slideMaster10.xml"/><Relationship Id="rId18" Type="http://schemas.openxmlformats.org/officeDocument/2006/relationships/slideMaster" Target="slideMasters/slideMaster15.xml"/><Relationship Id="rId39" Type="http://schemas.openxmlformats.org/officeDocument/2006/relationships/slide" Target="slides/slide6.xml"/><Relationship Id="rId109" Type="http://schemas.openxmlformats.org/officeDocument/2006/relationships/tableStyles" Target="tableStyles.xml"/><Relationship Id="rId34" Type="http://schemas.openxmlformats.org/officeDocument/2006/relationships/slide" Target="slides/slide1.xml"/><Relationship Id="rId50" Type="http://schemas.openxmlformats.org/officeDocument/2006/relationships/slide" Target="slides/slide17.xml"/><Relationship Id="rId55" Type="http://schemas.openxmlformats.org/officeDocument/2006/relationships/slide" Target="slides/slide22.xml"/><Relationship Id="rId76" Type="http://schemas.openxmlformats.org/officeDocument/2006/relationships/slide" Target="slides/slide43.xml"/><Relationship Id="rId97" Type="http://schemas.openxmlformats.org/officeDocument/2006/relationships/slide" Target="slides/slide64.xml"/><Relationship Id="rId104" Type="http://schemas.openxmlformats.org/officeDocument/2006/relationships/handoutMaster" Target="handoutMasters/handoutMaster1.xml"/><Relationship Id="rId7" Type="http://schemas.openxmlformats.org/officeDocument/2006/relationships/slideMaster" Target="slideMasters/slideMaster4.xml"/><Relationship Id="rId71" Type="http://schemas.openxmlformats.org/officeDocument/2006/relationships/slide" Target="slides/slide38.xml"/><Relationship Id="rId92" Type="http://schemas.openxmlformats.org/officeDocument/2006/relationships/slide" Target="slides/slide59.xml"/><Relationship Id="rId2" Type="http://schemas.openxmlformats.org/officeDocument/2006/relationships/customXml" Target="../customXml/item2.xml"/><Relationship Id="rId29" Type="http://schemas.openxmlformats.org/officeDocument/2006/relationships/slideMaster" Target="slideMasters/slideMaster26.xml"/><Relationship Id="rId24" Type="http://schemas.openxmlformats.org/officeDocument/2006/relationships/slideMaster" Target="slideMasters/slideMaster21.xml"/><Relationship Id="rId40" Type="http://schemas.openxmlformats.org/officeDocument/2006/relationships/slide" Target="slides/slide7.xml"/><Relationship Id="rId45" Type="http://schemas.openxmlformats.org/officeDocument/2006/relationships/slide" Target="slides/slide12.xml"/><Relationship Id="rId66" Type="http://schemas.openxmlformats.org/officeDocument/2006/relationships/slide" Target="slides/slide33.xml"/><Relationship Id="rId87" Type="http://schemas.openxmlformats.org/officeDocument/2006/relationships/slide" Target="slides/slide54.xml"/><Relationship Id="rId110" Type="http://schemas.microsoft.com/office/2015/10/relationships/revisionInfo" Target="revisionInfo.xml"/><Relationship Id="rId61" Type="http://schemas.openxmlformats.org/officeDocument/2006/relationships/slide" Target="slides/slide28.xml"/><Relationship Id="rId82" Type="http://schemas.openxmlformats.org/officeDocument/2006/relationships/slide" Target="slides/slide49.xml"/><Relationship Id="rId19" Type="http://schemas.openxmlformats.org/officeDocument/2006/relationships/slideMaster" Target="slideMasters/slideMaster16.xml"/><Relationship Id="rId14" Type="http://schemas.openxmlformats.org/officeDocument/2006/relationships/slideMaster" Target="slideMasters/slideMaster11.xml"/><Relationship Id="rId30" Type="http://schemas.openxmlformats.org/officeDocument/2006/relationships/slideMaster" Target="slideMasters/slideMaster27.xml"/><Relationship Id="rId35" Type="http://schemas.openxmlformats.org/officeDocument/2006/relationships/slide" Target="slides/slide2.xml"/><Relationship Id="rId56" Type="http://schemas.openxmlformats.org/officeDocument/2006/relationships/slide" Target="slides/slide23.xml"/><Relationship Id="rId77" Type="http://schemas.openxmlformats.org/officeDocument/2006/relationships/slide" Target="slides/slide44.xml"/><Relationship Id="rId100" Type="http://schemas.openxmlformats.org/officeDocument/2006/relationships/slide" Target="slides/slide67.xml"/><Relationship Id="rId105" Type="http://schemas.openxmlformats.org/officeDocument/2006/relationships/commentAuthors" Target="commentAuthors.xml"/><Relationship Id="rId8" Type="http://schemas.openxmlformats.org/officeDocument/2006/relationships/slideMaster" Target="slideMasters/slideMaster5.xml"/><Relationship Id="rId51" Type="http://schemas.openxmlformats.org/officeDocument/2006/relationships/slide" Target="slides/slide18.xml"/><Relationship Id="rId72" Type="http://schemas.openxmlformats.org/officeDocument/2006/relationships/slide" Target="slides/slide39.xml"/><Relationship Id="rId93" Type="http://schemas.openxmlformats.org/officeDocument/2006/relationships/slide" Target="slides/slide60.xml"/><Relationship Id="rId98" Type="http://schemas.openxmlformats.org/officeDocument/2006/relationships/slide" Target="slides/slide65.xml"/><Relationship Id="rId3" Type="http://schemas.openxmlformats.org/officeDocument/2006/relationships/customXml" Target="../customXml/item3.xml"/><Relationship Id="rId25" Type="http://schemas.openxmlformats.org/officeDocument/2006/relationships/slideMaster" Target="slideMasters/slideMaster22.xml"/><Relationship Id="rId46" Type="http://schemas.openxmlformats.org/officeDocument/2006/relationships/slide" Target="slides/slide13.xml"/><Relationship Id="rId67" Type="http://schemas.openxmlformats.org/officeDocument/2006/relationships/slide" Target="slides/slide34.xml"/><Relationship Id="rId20" Type="http://schemas.openxmlformats.org/officeDocument/2006/relationships/slideMaster" Target="slideMasters/slideMaster17.xml"/><Relationship Id="rId41" Type="http://schemas.openxmlformats.org/officeDocument/2006/relationships/slide" Target="slides/slide8.xml"/><Relationship Id="rId62" Type="http://schemas.openxmlformats.org/officeDocument/2006/relationships/slide" Target="slides/slide29.xml"/><Relationship Id="rId83" Type="http://schemas.openxmlformats.org/officeDocument/2006/relationships/slide" Target="slides/slide50.xml"/><Relationship Id="rId88" Type="http://schemas.openxmlformats.org/officeDocument/2006/relationships/slide" Target="slides/slide55.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package" Target="../embeddings/Microsoft_Excel_Worksheet3.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4.1624623247996668E-3"/>
          <c:y val="3.6974789915966387E-2"/>
          <c:w val="0.96947527628480246"/>
          <c:h val="0.83709601005756629"/>
        </c:manualLayout>
      </c:layout>
      <c:pie3DChart>
        <c:varyColors val="1"/>
        <c:ser>
          <c:idx val="0"/>
          <c:order val="0"/>
          <c:tx>
            <c:strRef>
              <c:f>Blad1!$B$1</c:f>
              <c:strCache>
                <c:ptCount val="1"/>
                <c:pt idx="0">
                  <c:v>Kolumn1</c:v>
                </c:pt>
              </c:strCache>
            </c:strRef>
          </c:tx>
          <c:dPt>
            <c:idx val="0"/>
            <c:bubble3D val="0"/>
            <c:spPr>
              <a:solidFill>
                <a:srgbClr val="F5ACB8"/>
              </a:solidFill>
              <a:ln>
                <a:noFill/>
              </a:ln>
              <a:effectLst>
                <a:outerShdw blurRad="50800" dist="31750" dir="5400000" sy="98000" rotWithShape="0">
                  <a:srgbClr val="000000">
                    <a:alpha val="47000"/>
                  </a:srgbClr>
                </a:outerShdw>
              </a:effectLst>
              <a:scene3d>
                <a:camera prst="orthographicFront">
                  <a:rot lat="0" lon="0" rev="0"/>
                </a:camera>
                <a:lightRig rig="twoPt" dir="t">
                  <a:rot lat="0" lon="0" rev="4800000"/>
                </a:lightRig>
              </a:scene3d>
              <a:sp3d prstMaterial="matte">
                <a:bevelT w="25400" h="44450"/>
              </a:sp3d>
            </c:spPr>
            <c:extLst>
              <c:ext xmlns:c16="http://schemas.microsoft.com/office/drawing/2014/chart" uri="{C3380CC4-5D6E-409C-BE32-E72D297353CC}">
                <c16:uniqueId val="{00000000-F901-476D-B2F6-7C2E08472BCF}"/>
              </c:ext>
            </c:extLst>
          </c:dPt>
          <c:dPt>
            <c:idx val="1"/>
            <c:bubble3D val="0"/>
            <c:spPr>
              <a:solidFill>
                <a:srgbClr val="1C2C50"/>
              </a:solidFill>
              <a:ln>
                <a:noFill/>
              </a:ln>
              <a:effectLst>
                <a:outerShdw blurRad="50800" dist="31750" dir="5400000" sy="98000" rotWithShape="0">
                  <a:srgbClr val="000000">
                    <a:alpha val="47000"/>
                  </a:srgbClr>
                </a:outerShdw>
              </a:effectLst>
              <a:scene3d>
                <a:camera prst="orthographicFront">
                  <a:rot lat="0" lon="0" rev="0"/>
                </a:camera>
                <a:lightRig rig="twoPt" dir="t">
                  <a:rot lat="0" lon="0" rev="4800000"/>
                </a:lightRig>
              </a:scene3d>
              <a:sp3d prstMaterial="matte">
                <a:bevelT w="25400" h="44450"/>
              </a:sp3d>
            </c:spPr>
            <c:extLst>
              <c:ext xmlns:c16="http://schemas.microsoft.com/office/drawing/2014/chart" uri="{C3380CC4-5D6E-409C-BE32-E72D297353CC}">
                <c16:uniqueId val="{00000002-F901-476D-B2F6-7C2E08472BCF}"/>
              </c:ext>
            </c:extLst>
          </c:dPt>
          <c:dPt>
            <c:idx val="2"/>
            <c:bubble3D val="0"/>
            <c:spPr>
              <a:solidFill>
                <a:schemeClr val="tx1">
                  <a:lumMod val="65000"/>
                  <a:lumOff val="35000"/>
                </a:schemeClr>
              </a:solidFill>
              <a:ln>
                <a:noFill/>
              </a:ln>
              <a:effectLst>
                <a:outerShdw blurRad="50800" dist="31750" dir="5400000" sy="98000" rotWithShape="0">
                  <a:srgbClr val="000000">
                    <a:alpha val="47000"/>
                  </a:srgbClr>
                </a:outerShdw>
              </a:effectLst>
              <a:scene3d>
                <a:camera prst="orthographicFront">
                  <a:rot lat="0" lon="0" rev="0"/>
                </a:camera>
                <a:lightRig rig="twoPt" dir="t">
                  <a:rot lat="0" lon="0" rev="4800000"/>
                </a:lightRig>
              </a:scene3d>
              <a:sp3d prstMaterial="matte">
                <a:bevelT w="25400" h="44450"/>
              </a:sp3d>
            </c:spPr>
            <c:extLst>
              <c:ext xmlns:c16="http://schemas.microsoft.com/office/drawing/2014/chart" uri="{C3380CC4-5D6E-409C-BE32-E72D297353CC}">
                <c16:uniqueId val="{00000001-F901-476D-B2F6-7C2E08472BCF}"/>
              </c:ext>
            </c:extLst>
          </c:dPt>
          <c:dLbls>
            <c:dLbl>
              <c:idx val="0"/>
              <c:tx>
                <c:rich>
                  <a:bodyPr/>
                  <a:lstStyle/>
                  <a:p>
                    <a:r>
                      <a:rPr lang="en-US" baseline="0"/>
                      <a:t> </a:t>
                    </a:r>
                    <a:fld id="{0DD47621-7062-4AA6-AA63-7AF54B5D75F6}" type="PERCENTAGE">
                      <a:rPr lang="en-US" baseline="0"/>
                      <a:pPr/>
                      <a:t>[PROCENT]</a:t>
                    </a:fld>
                    <a:endParaRPr lang="en-US" baseline="0"/>
                  </a:p>
                </c:rich>
              </c:tx>
              <c:dLblPos val="ctr"/>
              <c:showLegendKey val="0"/>
              <c:showVal val="0"/>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0-F901-476D-B2F6-7C2E08472BCF}"/>
                </c:ext>
              </c:extLst>
            </c:dLbl>
            <c:dLbl>
              <c:idx val="1"/>
              <c:tx>
                <c:rich>
                  <a:bodyPr/>
                  <a:lstStyle/>
                  <a:p>
                    <a:fld id="{727852BC-7D07-4CC8-AEF8-A0EB0C70B47B}" type="PERCENTAGE">
                      <a:rPr lang="en-US">
                        <a:solidFill>
                          <a:schemeClr val="bg1"/>
                        </a:solidFill>
                      </a:rPr>
                      <a:pPr/>
                      <a:t>[PROCENT]</a:t>
                    </a:fld>
                    <a:endParaRPr lang="sv-SE"/>
                  </a:p>
                </c:rich>
              </c:tx>
              <c:dLblPos val="ctr"/>
              <c:showLegendKey val="0"/>
              <c:showVal val="0"/>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2-F901-476D-B2F6-7C2E08472BCF}"/>
                </c:ext>
              </c:extLst>
            </c:dLbl>
            <c:dLbl>
              <c:idx val="2"/>
              <c:tx>
                <c:rich>
                  <a:bodyPr/>
                  <a:lstStyle/>
                  <a:p>
                    <a:fld id="{9C6B332D-F85D-4DD4-9637-00C2C8188EBE}" type="PERCENTAGE">
                      <a:rPr lang="en-US">
                        <a:solidFill>
                          <a:schemeClr val="bg1"/>
                        </a:solidFill>
                      </a:rPr>
                      <a:pPr/>
                      <a:t>[PROCENT]</a:t>
                    </a:fld>
                    <a:endParaRPr lang="sv-SE"/>
                  </a:p>
                </c:rich>
              </c:tx>
              <c:dLblPos val="ctr"/>
              <c:showLegendKey val="0"/>
              <c:showVal val="0"/>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F901-476D-B2F6-7C2E08472BCF}"/>
                </c:ext>
              </c:extLst>
            </c:dLbl>
            <c:spPr>
              <a:noFill/>
              <a:ln>
                <a:noFill/>
              </a:ln>
              <a:effectLst/>
            </c:spPr>
            <c:txPr>
              <a:bodyPr rot="0" spcFirstLastPara="1" vertOverflow="ellipsis" vert="horz" wrap="square" lIns="38100" tIns="19050" rIns="38100" bIns="19050" anchor="ctr" anchorCtr="1">
                <a:spAutoFit/>
              </a:bodyPr>
              <a:lstStyle/>
              <a:p>
                <a:pPr>
                  <a:defRPr sz="2400" b="1" i="0" u="none" strike="noStrike" kern="1200" baseline="0">
                    <a:solidFill>
                      <a:schemeClr val="tx2"/>
                    </a:solidFill>
                    <a:latin typeface="+mn-lt"/>
                    <a:ea typeface="+mn-ea"/>
                    <a:cs typeface="+mn-cs"/>
                  </a:defRPr>
                </a:pPr>
                <a:endParaRPr lang="sv-SE"/>
              </a:p>
            </c:txPr>
            <c:dLblPos val="ctr"/>
            <c:showLegendKey val="0"/>
            <c:showVal val="1"/>
            <c:showCatName val="0"/>
            <c:showSerName val="0"/>
            <c:showPercent val="1"/>
            <c:showBubbleSize val="0"/>
            <c:showLeaderLines val="1"/>
            <c:leaderLines>
              <c:spPr>
                <a:ln w="9525">
                  <a:solidFill>
                    <a:schemeClr val="tx2">
                      <a:lumMod val="35000"/>
                      <a:lumOff val="65000"/>
                    </a:schemeClr>
                  </a:solidFill>
                </a:ln>
                <a:effectLst/>
              </c:spPr>
            </c:leaderLines>
            <c:extLst>
              <c:ext xmlns:c15="http://schemas.microsoft.com/office/drawing/2012/chart" uri="{CE6537A1-D6FC-4f65-9D91-7224C49458BB}"/>
            </c:extLst>
          </c:dLbls>
          <c:cat>
            <c:strRef>
              <c:f>Blad1!$A$2:$A$4</c:f>
              <c:strCache>
                <c:ptCount val="3"/>
                <c:pt idx="0">
                  <c:v>Intrakraniell blödning</c:v>
                </c:pt>
                <c:pt idx="1">
                  <c:v>Trauma</c:v>
                </c:pt>
                <c:pt idx="2">
                  <c:v>Övrigt</c:v>
                </c:pt>
              </c:strCache>
            </c:strRef>
          </c:cat>
          <c:val>
            <c:numRef>
              <c:f>Blad1!$B$2:$B$4</c:f>
              <c:numCache>
                <c:formatCode>General</c:formatCode>
                <c:ptCount val="3"/>
                <c:pt idx="0">
                  <c:v>647</c:v>
                </c:pt>
                <c:pt idx="1">
                  <c:v>159</c:v>
                </c:pt>
                <c:pt idx="2">
                  <c:v>419</c:v>
                </c:pt>
              </c:numCache>
            </c:numRef>
          </c:val>
          <c:extLst>
            <c:ext xmlns:c16="http://schemas.microsoft.com/office/drawing/2014/chart" uri="{C3380CC4-5D6E-409C-BE32-E72D297353CC}">
              <c16:uniqueId val="{00000000-8CA3-447F-8099-8126AEB99C14}"/>
            </c:ext>
          </c:extLst>
        </c:ser>
        <c:dLbls>
          <c:showLegendKey val="0"/>
          <c:showVal val="0"/>
          <c:showCatName val="0"/>
          <c:showSerName val="0"/>
          <c:showPercent val="0"/>
          <c:showBubbleSize val="0"/>
          <c:showLeaderLines val="1"/>
        </c:dLbls>
      </c:pie3DChart>
      <c:spPr>
        <a:noFill/>
        <a:ln>
          <a:noFill/>
        </a:ln>
        <a:effectLst/>
      </c:spPr>
    </c:plotArea>
    <c:legend>
      <c:legendPos val="b"/>
      <c:overlay val="0"/>
      <c:spPr>
        <a:noFill/>
        <a:ln>
          <a:noFill/>
        </a:ln>
        <a:effectLst/>
      </c:spPr>
      <c:txPr>
        <a:bodyPr rot="0" spcFirstLastPara="1" vertOverflow="ellipsis" vert="horz" wrap="square" anchor="ctr" anchorCtr="1"/>
        <a:lstStyle/>
        <a:p>
          <a:pPr>
            <a:defRPr sz="1800" b="0" i="0" u="none" strike="noStrike" kern="1200" baseline="0">
              <a:solidFill>
                <a:schemeClr val="tx2"/>
              </a:solidFill>
              <a:latin typeface="+mn-lt"/>
              <a:ea typeface="+mn-ea"/>
              <a:cs typeface="+mn-cs"/>
            </a:defRPr>
          </a:pPr>
          <a:endParaRPr lang="sv-SE"/>
        </a:p>
      </c:txPr>
    </c:legend>
    <c:plotVisOnly val="1"/>
    <c:dispBlanksAs val="gap"/>
    <c:showDLblsOverMax val="0"/>
  </c:chart>
  <c:spPr>
    <a:noFill/>
    <a:ln>
      <a:noFill/>
    </a:ln>
    <a:effectLst/>
  </c:spPr>
  <c:txPr>
    <a:bodyPr/>
    <a:lstStyle/>
    <a:p>
      <a:pPr>
        <a:defRPr/>
      </a:pPr>
      <a:endParaRPr lang="sv-SE"/>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3.9611756684244763E-2"/>
          <c:y val="3.2889193198676253E-2"/>
          <c:w val="0.93371737183438952"/>
          <c:h val="0.74154102476320893"/>
        </c:manualLayout>
      </c:layout>
      <c:barChart>
        <c:barDir val="col"/>
        <c:grouping val="stacked"/>
        <c:varyColors val="0"/>
        <c:ser>
          <c:idx val="0"/>
          <c:order val="0"/>
          <c:tx>
            <c:strRef>
              <c:f>Blad1!$B$1</c:f>
              <c:strCache>
                <c:ptCount val="1"/>
                <c:pt idx="0">
                  <c:v>DCD</c:v>
                </c:pt>
              </c:strCache>
            </c:strRef>
          </c:tx>
          <c:spPr>
            <a:solidFill>
              <a:schemeClr val="accent6">
                <a:lumMod val="60000"/>
                <a:lumOff val="4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mn-lt"/>
                    <a:ea typeface="+mn-ea"/>
                    <a:cs typeface="+mn-cs"/>
                  </a:defRPr>
                </a:pPr>
                <a:endParaRPr lang="sv-S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Blad1!$A$2:$A$16</c:f>
              <c:numCache>
                <c:formatCode>General</c:formatCode>
                <c:ptCount val="15"/>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numCache>
            </c:numRef>
          </c:cat>
          <c:val>
            <c:numRef>
              <c:f>Blad1!$B$2:$B$16</c:f>
              <c:numCache>
                <c:formatCode>General</c:formatCode>
                <c:ptCount val="15"/>
                <c:pt idx="8">
                  <c:v>10</c:v>
                </c:pt>
                <c:pt idx="9">
                  <c:v>4</c:v>
                </c:pt>
                <c:pt idx="10">
                  <c:v>11</c:v>
                </c:pt>
                <c:pt idx="11">
                  <c:v>27</c:v>
                </c:pt>
                <c:pt idx="12">
                  <c:v>47</c:v>
                </c:pt>
                <c:pt idx="13">
                  <c:v>68</c:v>
                </c:pt>
                <c:pt idx="14">
                  <c:v>59</c:v>
                </c:pt>
              </c:numCache>
            </c:numRef>
          </c:val>
          <c:extLst>
            <c:ext xmlns:c16="http://schemas.microsoft.com/office/drawing/2014/chart" uri="{C3380CC4-5D6E-409C-BE32-E72D297353CC}">
              <c16:uniqueId val="{00000000-A7D6-405C-8DBC-868A724FCC69}"/>
            </c:ext>
          </c:extLst>
        </c:ser>
        <c:ser>
          <c:idx val="1"/>
          <c:order val="1"/>
          <c:tx>
            <c:strRef>
              <c:f>Blad1!$C$1</c:f>
              <c:strCache>
                <c:ptCount val="1"/>
                <c:pt idx="0">
                  <c:v>DBD</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mn-lt"/>
                    <a:ea typeface="+mn-ea"/>
                    <a:cs typeface="+mn-cs"/>
                  </a:defRPr>
                </a:pPr>
                <a:endParaRPr lang="sv-S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Blad1!$A$2:$A$16</c:f>
              <c:numCache>
                <c:formatCode>General</c:formatCode>
                <c:ptCount val="15"/>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numCache>
            </c:numRef>
          </c:cat>
          <c:val>
            <c:numRef>
              <c:f>Blad1!$C$2:$C$16</c:f>
              <c:numCache>
                <c:formatCode>General</c:formatCode>
                <c:ptCount val="15"/>
                <c:pt idx="0">
                  <c:v>118</c:v>
                </c:pt>
                <c:pt idx="1">
                  <c:v>143</c:v>
                </c:pt>
                <c:pt idx="2">
                  <c:v>141</c:v>
                </c:pt>
                <c:pt idx="3">
                  <c:v>151</c:v>
                </c:pt>
                <c:pt idx="4">
                  <c:v>166</c:v>
                </c:pt>
                <c:pt idx="5">
                  <c:v>167</c:v>
                </c:pt>
                <c:pt idx="6">
                  <c:v>185</c:v>
                </c:pt>
                <c:pt idx="7">
                  <c:v>188</c:v>
                </c:pt>
                <c:pt idx="8">
                  <c:v>172</c:v>
                </c:pt>
                <c:pt idx="9">
                  <c:v>187</c:v>
                </c:pt>
                <c:pt idx="10">
                  <c:v>163</c:v>
                </c:pt>
                <c:pt idx="11">
                  <c:v>165</c:v>
                </c:pt>
                <c:pt idx="12">
                  <c:v>159</c:v>
                </c:pt>
                <c:pt idx="13">
                  <c:v>190</c:v>
                </c:pt>
                <c:pt idx="14">
                  <c:v>174</c:v>
                </c:pt>
              </c:numCache>
            </c:numRef>
          </c:val>
          <c:extLst>
            <c:ext xmlns:c16="http://schemas.microsoft.com/office/drawing/2014/chart" uri="{C3380CC4-5D6E-409C-BE32-E72D297353CC}">
              <c16:uniqueId val="{00000001-A7D6-405C-8DBC-868A724FCC69}"/>
            </c:ext>
          </c:extLst>
        </c:ser>
        <c:dLbls>
          <c:dLblPos val="ctr"/>
          <c:showLegendKey val="0"/>
          <c:showVal val="1"/>
          <c:showCatName val="0"/>
          <c:showSerName val="0"/>
          <c:showPercent val="0"/>
          <c:showBubbleSize val="0"/>
        </c:dLbls>
        <c:gapWidth val="150"/>
        <c:overlap val="100"/>
        <c:axId val="345349416"/>
        <c:axId val="345346136"/>
      </c:barChart>
      <c:catAx>
        <c:axId val="345349416"/>
        <c:scaling>
          <c:orientation val="minMax"/>
        </c:scaling>
        <c:delete val="0"/>
        <c:axPos val="b"/>
        <c:numFmt formatCode="General" sourceLinked="1"/>
        <c:majorTickMark val="none"/>
        <c:minorTickMark val="none"/>
        <c:tickLblPos val="nextTo"/>
        <c:spPr>
          <a:solidFill>
            <a:srgbClr val="1C2C50"/>
          </a:solidFill>
          <a:ln w="9525" cap="flat" cmpd="sng" algn="ctr">
            <a:solidFill>
              <a:schemeClr val="bg1"/>
            </a:solidFill>
            <a:round/>
          </a:ln>
          <a:effectLst/>
        </c:spPr>
        <c:txPr>
          <a:bodyPr rot="-60000000" spcFirstLastPara="1" vertOverflow="ellipsis" vert="horz" wrap="square" anchor="ctr" anchorCtr="1"/>
          <a:lstStyle/>
          <a:p>
            <a:pPr>
              <a:defRPr sz="1600" b="0" i="0" u="none" strike="noStrike" kern="1200" baseline="0">
                <a:solidFill>
                  <a:schemeClr val="bg1"/>
                </a:solidFill>
                <a:latin typeface="+mn-lt"/>
                <a:ea typeface="+mn-ea"/>
                <a:cs typeface="+mn-cs"/>
              </a:defRPr>
            </a:pPr>
            <a:endParaRPr lang="sv-SE"/>
          </a:p>
        </c:txPr>
        <c:crossAx val="345346136"/>
        <c:crosses val="autoZero"/>
        <c:auto val="1"/>
        <c:lblAlgn val="ctr"/>
        <c:lblOffset val="100"/>
        <c:noMultiLvlLbl val="0"/>
      </c:catAx>
      <c:valAx>
        <c:axId val="345346136"/>
        <c:scaling>
          <c:orientation val="minMax"/>
          <c:max val="200"/>
        </c:scaling>
        <c:delete val="1"/>
        <c:axPos val="l"/>
        <c:numFmt formatCode="General" sourceLinked="1"/>
        <c:majorTickMark val="none"/>
        <c:minorTickMark val="none"/>
        <c:tickLblPos val="nextTo"/>
        <c:crossAx val="345349416"/>
        <c:crosses val="autoZero"/>
        <c:crossBetween val="between"/>
        <c:majorUnit val="20"/>
      </c:valAx>
      <c:spPr>
        <a:noFill/>
        <a:ln>
          <a:noFill/>
        </a:ln>
        <a:effectLst/>
      </c:spPr>
    </c:plotArea>
    <c:legend>
      <c:legendPos val="b"/>
      <c:layout>
        <c:manualLayout>
          <c:xMode val="edge"/>
          <c:yMode val="edge"/>
          <c:x val="0.41547591547130658"/>
          <c:y val="0.91688052036973633"/>
          <c:w val="0.16783759733299611"/>
          <c:h val="6.0773036238587458E-2"/>
        </c:manualLayout>
      </c:layout>
      <c:overlay val="0"/>
      <c:spPr>
        <a:noFill/>
        <a:ln>
          <a:noFill/>
        </a:ln>
        <a:effectLst/>
      </c:spPr>
      <c:txPr>
        <a:bodyPr rot="0" spcFirstLastPara="1" vertOverflow="ellipsis" vert="horz" wrap="square" anchor="ctr" anchorCtr="1"/>
        <a:lstStyle/>
        <a:p>
          <a:pPr>
            <a:defRPr sz="1800" b="1" i="0" u="none" strike="noStrike" kern="1200" baseline="0">
              <a:solidFill>
                <a:schemeClr val="bg1"/>
              </a:solidFill>
              <a:latin typeface="+mn-lt"/>
              <a:ea typeface="+mn-ea"/>
              <a:cs typeface="+mn-cs"/>
            </a:defRPr>
          </a:pPr>
          <a:endParaRPr lang="sv-SE"/>
        </a:p>
      </c:txPr>
    </c:legend>
    <c:plotVisOnly val="1"/>
    <c:dispBlanksAs val="gap"/>
    <c:showDLblsOverMax val="0"/>
  </c:chart>
  <c:spPr>
    <a:noFill/>
    <a:ln>
      <a:noFill/>
    </a:ln>
    <a:effectLst/>
  </c:spPr>
  <c:txPr>
    <a:bodyPr/>
    <a:lstStyle/>
    <a:p>
      <a:pPr>
        <a:defRPr/>
      </a:pPr>
      <a:endParaRPr lang="sv-SE"/>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6615127029303402E-2"/>
          <c:y val="4.9596261320540763E-2"/>
          <c:w val="0.96060258964239342"/>
          <c:h val="0.74982593955722188"/>
        </c:manualLayout>
      </c:layout>
      <c:barChart>
        <c:barDir val="col"/>
        <c:grouping val="stacked"/>
        <c:varyColors val="0"/>
        <c:ser>
          <c:idx val="0"/>
          <c:order val="0"/>
          <c:tx>
            <c:strRef>
              <c:f>Blad1!$B$1</c:f>
              <c:strCache>
                <c:ptCount val="1"/>
                <c:pt idx="0">
                  <c:v>DCD</c:v>
                </c:pt>
              </c:strCache>
            </c:strRef>
          </c:tx>
          <c:spPr>
            <a:solidFill>
              <a:schemeClr val="accent6">
                <a:lumMod val="60000"/>
                <a:lumOff val="4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mn-lt"/>
                    <a:ea typeface="+mn-ea"/>
                    <a:cs typeface="+mn-cs"/>
                  </a:defRPr>
                </a:pPr>
                <a:endParaRPr lang="sv-S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Blad1!$A$2:$A$16</c:f>
              <c:numCache>
                <c:formatCode>General</c:formatCode>
                <c:ptCount val="15"/>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numCache>
            </c:numRef>
          </c:cat>
          <c:val>
            <c:numRef>
              <c:f>Blad1!$B$2:$B$16</c:f>
              <c:numCache>
                <c:formatCode>General</c:formatCode>
                <c:ptCount val="15"/>
                <c:pt idx="8">
                  <c:v>6</c:v>
                </c:pt>
                <c:pt idx="9">
                  <c:v>2</c:v>
                </c:pt>
                <c:pt idx="10">
                  <c:v>6</c:v>
                </c:pt>
                <c:pt idx="11">
                  <c:v>17</c:v>
                </c:pt>
                <c:pt idx="12">
                  <c:v>12</c:v>
                </c:pt>
                <c:pt idx="13">
                  <c:v>25</c:v>
                </c:pt>
                <c:pt idx="14">
                  <c:v>20</c:v>
                </c:pt>
              </c:numCache>
            </c:numRef>
          </c:val>
          <c:extLst>
            <c:ext xmlns:c16="http://schemas.microsoft.com/office/drawing/2014/chart" uri="{C3380CC4-5D6E-409C-BE32-E72D297353CC}">
              <c16:uniqueId val="{00000000-B4BE-4F00-8C35-D878C6004E90}"/>
            </c:ext>
          </c:extLst>
        </c:ser>
        <c:ser>
          <c:idx val="1"/>
          <c:order val="1"/>
          <c:tx>
            <c:strRef>
              <c:f>Blad1!$C$1</c:f>
              <c:strCache>
                <c:ptCount val="1"/>
                <c:pt idx="0">
                  <c:v>DBD</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mn-lt"/>
                    <a:ea typeface="+mn-ea"/>
                    <a:cs typeface="+mn-cs"/>
                  </a:defRPr>
                </a:pPr>
                <a:endParaRPr lang="sv-S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Blad1!$A$2:$A$16</c:f>
              <c:numCache>
                <c:formatCode>General</c:formatCode>
                <c:ptCount val="15"/>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numCache>
            </c:numRef>
          </c:cat>
          <c:val>
            <c:numRef>
              <c:f>Blad1!$C$2:$C$16</c:f>
              <c:numCache>
                <c:formatCode>General</c:formatCode>
                <c:ptCount val="15"/>
                <c:pt idx="0">
                  <c:v>29</c:v>
                </c:pt>
                <c:pt idx="1">
                  <c:v>29</c:v>
                </c:pt>
                <c:pt idx="2">
                  <c:v>22</c:v>
                </c:pt>
                <c:pt idx="3">
                  <c:v>26</c:v>
                </c:pt>
                <c:pt idx="4">
                  <c:v>41</c:v>
                </c:pt>
                <c:pt idx="5">
                  <c:v>43</c:v>
                </c:pt>
                <c:pt idx="6">
                  <c:v>44</c:v>
                </c:pt>
                <c:pt idx="7">
                  <c:v>46</c:v>
                </c:pt>
                <c:pt idx="8">
                  <c:v>37</c:v>
                </c:pt>
                <c:pt idx="9">
                  <c:v>42</c:v>
                </c:pt>
                <c:pt idx="10">
                  <c:v>46</c:v>
                </c:pt>
                <c:pt idx="11">
                  <c:v>31</c:v>
                </c:pt>
                <c:pt idx="12">
                  <c:v>32</c:v>
                </c:pt>
                <c:pt idx="13">
                  <c:v>44</c:v>
                </c:pt>
                <c:pt idx="14">
                  <c:v>30</c:v>
                </c:pt>
              </c:numCache>
            </c:numRef>
          </c:val>
          <c:extLst>
            <c:ext xmlns:c16="http://schemas.microsoft.com/office/drawing/2014/chart" uri="{C3380CC4-5D6E-409C-BE32-E72D297353CC}">
              <c16:uniqueId val="{00000001-B4BE-4F00-8C35-D878C6004E90}"/>
            </c:ext>
          </c:extLst>
        </c:ser>
        <c:dLbls>
          <c:dLblPos val="ctr"/>
          <c:showLegendKey val="0"/>
          <c:showVal val="1"/>
          <c:showCatName val="0"/>
          <c:showSerName val="0"/>
          <c:showPercent val="0"/>
          <c:showBubbleSize val="0"/>
        </c:dLbls>
        <c:gapWidth val="150"/>
        <c:overlap val="100"/>
        <c:axId val="345349416"/>
        <c:axId val="345346136"/>
      </c:barChart>
      <c:catAx>
        <c:axId val="3453494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bg1"/>
                </a:solidFill>
                <a:latin typeface="+mn-lt"/>
                <a:ea typeface="+mn-ea"/>
                <a:cs typeface="+mn-cs"/>
              </a:defRPr>
            </a:pPr>
            <a:endParaRPr lang="sv-SE"/>
          </a:p>
        </c:txPr>
        <c:crossAx val="345346136"/>
        <c:crosses val="autoZero"/>
        <c:auto val="1"/>
        <c:lblAlgn val="ctr"/>
        <c:lblOffset val="100"/>
        <c:noMultiLvlLbl val="0"/>
      </c:catAx>
      <c:valAx>
        <c:axId val="345346136"/>
        <c:scaling>
          <c:orientation val="minMax"/>
          <c:max val="50"/>
          <c:min val="0"/>
        </c:scaling>
        <c:delete val="1"/>
        <c:axPos val="l"/>
        <c:numFmt formatCode="General" sourceLinked="1"/>
        <c:majorTickMark val="none"/>
        <c:minorTickMark val="none"/>
        <c:tickLblPos val="nextTo"/>
        <c:crossAx val="345349416"/>
        <c:crosses val="autoZero"/>
        <c:crossBetween val="between"/>
        <c:majorUnit val="10"/>
      </c:valAx>
      <c:spPr>
        <a:noFill/>
        <a:ln>
          <a:noFill/>
        </a:ln>
        <a:effectLst/>
      </c:spPr>
    </c:plotArea>
    <c:legend>
      <c:legendPos val="b"/>
      <c:layout>
        <c:manualLayout>
          <c:xMode val="edge"/>
          <c:yMode val="edge"/>
          <c:x val="0.42742745509381663"/>
          <c:y val="0.92316655782608603"/>
          <c:w val="0.15537199505931346"/>
          <c:h val="7.599578034783025E-2"/>
        </c:manualLayout>
      </c:layout>
      <c:overlay val="0"/>
      <c:spPr>
        <a:noFill/>
        <a:ln>
          <a:noFill/>
        </a:ln>
        <a:effectLst/>
      </c:spPr>
      <c:txPr>
        <a:bodyPr rot="0" spcFirstLastPara="1" vertOverflow="ellipsis" vert="horz" wrap="square" anchor="ctr" anchorCtr="1"/>
        <a:lstStyle/>
        <a:p>
          <a:pPr>
            <a:defRPr sz="1800" b="1" i="0" u="none" strike="noStrike" kern="1200" baseline="0">
              <a:solidFill>
                <a:schemeClr val="bg1"/>
              </a:solidFill>
              <a:latin typeface="+mn-lt"/>
              <a:ea typeface="+mn-ea"/>
              <a:cs typeface="+mn-cs"/>
            </a:defRPr>
          </a:pPr>
          <a:endParaRPr lang="sv-SE"/>
        </a:p>
      </c:txPr>
    </c:legend>
    <c:plotVisOnly val="1"/>
    <c:dispBlanksAs val="gap"/>
    <c:showDLblsOverMax val="0"/>
  </c:chart>
  <c:spPr>
    <a:noFill/>
    <a:ln>
      <a:noFill/>
    </a:ln>
    <a:effectLst/>
  </c:spPr>
  <c:txPr>
    <a:bodyPr/>
    <a:lstStyle/>
    <a:p>
      <a:pPr>
        <a:defRPr/>
      </a:pPr>
      <a:endParaRPr lang="sv-SE"/>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pivotSource>
    <c:name>[RDcStatistik.xlsx]PivotChartTable27</c:name>
    <c:fmtId val="8"/>
  </c:pivotSource>
  <c:chart>
    <c:title>
      <c:tx>
        <c:rich>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r>
              <a:rPr lang="sv-SE" sz="2400" b="1" i="0" u="none" strike="noStrike" kern="1200" spc="0" baseline="0" dirty="0">
                <a:solidFill>
                  <a:srgbClr val="000000">
                    <a:lumMod val="65000"/>
                    <a:lumOff val="35000"/>
                  </a:srgbClr>
                </a:solidFill>
                <a:effectLst/>
              </a:rPr>
              <a:t>Antal vävnadsdonatorer ackumulerat per år</a:t>
            </a:r>
            <a:endParaRPr lang="sv-SE" sz="2400" b="1" dirty="0"/>
          </a:p>
        </c:rich>
      </c:tx>
      <c:layout>
        <c:manualLayout>
          <c:xMode val="edge"/>
          <c:yMode val="edge"/>
          <c:x val="1.8796720693876268E-2"/>
          <c:y val="7.8382962606624151E-3"/>
        </c:manualLayout>
      </c:layout>
      <c:overlay val="0"/>
      <c:spPr>
        <a:noFill/>
        <a:ln>
          <a:noFill/>
        </a:ln>
        <a:effectLst/>
      </c:spPr>
      <c:txPr>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endParaRPr lang="sv-SE"/>
        </a:p>
      </c:txPr>
    </c:title>
    <c:autoTitleDeleted val="0"/>
    <c:pivotFmts>
      <c:pivotFmt>
        <c:idx val="0"/>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sv-SE"/>
            </a:p>
          </c:txPr>
          <c:dLblPos val="t"/>
          <c:showLegendKey val="0"/>
          <c:showVal val="1"/>
          <c:showCatName val="0"/>
          <c:showSerName val="0"/>
          <c:showPercent val="0"/>
          <c:showBubbleSize val="0"/>
          <c:extLst>
            <c:ext xmlns:c15="http://schemas.microsoft.com/office/drawing/2012/chart" uri="{CE6537A1-D6FC-4f65-9D91-7224C49458BB}"/>
          </c:extLst>
        </c:dLbl>
      </c:pivotFmt>
      <c:pivotFmt>
        <c:idx val="1"/>
        <c:spPr>
          <a:solidFill>
            <a:schemeClr val="accent1"/>
          </a:solidFill>
          <a:ln w="28575" cap="rnd">
            <a:solidFill>
              <a:schemeClr val="accent1"/>
            </a:solidFill>
            <a:round/>
          </a:ln>
          <a:effectLst/>
        </c:spPr>
        <c:marker>
          <c:symbol val="circle"/>
          <c:size val="5"/>
          <c:spPr>
            <a:solidFill>
              <a:schemeClr val="accent2"/>
            </a:solidFill>
            <a:ln w="9525">
              <a:solidFill>
                <a:schemeClr val="accent2"/>
              </a:solidFill>
            </a:ln>
            <a:effectLst/>
          </c:spPr>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sv-SE"/>
            </a:p>
          </c:txPr>
          <c:dLblPos val="t"/>
          <c:showLegendKey val="0"/>
          <c:showVal val="0"/>
          <c:showCatName val="0"/>
          <c:showSerName val="0"/>
          <c:showPercent val="0"/>
          <c:showBubbleSize val="0"/>
          <c:extLst>
            <c:ext xmlns:c15="http://schemas.microsoft.com/office/drawing/2012/chart" uri="{CE6537A1-D6FC-4f65-9D91-7224C49458BB}"/>
          </c:extLst>
        </c:dLbl>
      </c:pivotFmt>
      <c:pivotFmt>
        <c:idx val="2"/>
        <c:spPr>
          <a:solidFill>
            <a:schemeClr val="accent1"/>
          </a:solidFill>
          <a:ln w="28575" cap="rnd">
            <a:solidFill>
              <a:schemeClr val="accent1"/>
            </a:solidFill>
            <a:round/>
          </a:ln>
          <a:effectLst/>
        </c:spPr>
        <c:marker>
          <c:symbol val="circle"/>
          <c:size val="5"/>
          <c:spPr>
            <a:solidFill>
              <a:schemeClr val="accent3"/>
            </a:solidFill>
            <a:ln w="9525">
              <a:solidFill>
                <a:schemeClr val="accent3"/>
              </a:solidFill>
            </a:ln>
            <a:effectLst/>
          </c:spPr>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sv-SE"/>
            </a:p>
          </c:txPr>
          <c:dLblPos val="t"/>
          <c:showLegendKey val="0"/>
          <c:showVal val="0"/>
          <c:showCatName val="0"/>
          <c:showSerName val="0"/>
          <c:showPercent val="0"/>
          <c:showBubbleSize val="0"/>
          <c:extLst>
            <c:ext xmlns:c15="http://schemas.microsoft.com/office/drawing/2012/chart" uri="{CE6537A1-D6FC-4f65-9D91-7224C49458BB}"/>
          </c:extLst>
        </c:dLbl>
      </c:pivotFmt>
      <c:pivotFmt>
        <c:idx val="3"/>
        <c:spPr>
          <a:solidFill>
            <a:schemeClr val="accent1"/>
          </a:solidFill>
          <a:ln w="28575" cap="rnd">
            <a:solidFill>
              <a:schemeClr val="accent1"/>
            </a:solidFill>
            <a:round/>
          </a:ln>
          <a:effectLst/>
        </c:spPr>
        <c:marker>
          <c:symbol val="circle"/>
          <c:size val="5"/>
          <c:spPr>
            <a:solidFill>
              <a:schemeClr val="accent4"/>
            </a:solidFill>
            <a:ln w="9525">
              <a:solidFill>
                <a:schemeClr val="accent4"/>
              </a:solidFill>
            </a:ln>
            <a:effectLst/>
          </c:spPr>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sv-SE"/>
            </a:p>
          </c:txPr>
          <c:dLblPos val="t"/>
          <c:showLegendKey val="0"/>
          <c:showVal val="0"/>
          <c:showCatName val="0"/>
          <c:showSerName val="0"/>
          <c:showPercent val="0"/>
          <c:showBubbleSize val="0"/>
          <c:extLst>
            <c:ext xmlns:c15="http://schemas.microsoft.com/office/drawing/2012/chart" uri="{CE6537A1-D6FC-4f65-9D91-7224C49458BB}"/>
          </c:extLst>
        </c:dLbl>
      </c:pivotFmt>
      <c:pivotFmt>
        <c:idx val="4"/>
        <c:spPr>
          <a:solidFill>
            <a:schemeClr val="accent1"/>
          </a:solidFill>
          <a:ln w="28575" cap="rnd">
            <a:solidFill>
              <a:schemeClr val="accent1"/>
            </a:solidFill>
            <a:round/>
          </a:ln>
          <a:effectLst/>
        </c:spPr>
        <c:marker>
          <c:symbol val="circle"/>
          <c:size val="5"/>
          <c:spPr>
            <a:solidFill>
              <a:schemeClr val="accent5"/>
            </a:solidFill>
            <a:ln w="9525">
              <a:solidFill>
                <a:schemeClr val="accent5"/>
              </a:solidFill>
            </a:ln>
            <a:effectLst/>
          </c:spPr>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sv-SE"/>
            </a:p>
          </c:txPr>
          <c:dLblPos val="t"/>
          <c:showLegendKey val="0"/>
          <c:showVal val="1"/>
          <c:showCatName val="0"/>
          <c:showSerName val="0"/>
          <c:showPercent val="0"/>
          <c:showBubbleSize val="0"/>
          <c:extLst>
            <c:ext xmlns:c15="http://schemas.microsoft.com/office/drawing/2012/chart" uri="{CE6537A1-D6FC-4f65-9D91-7224C49458BB}"/>
          </c:extLst>
        </c:dLbl>
      </c:pivotFmt>
      <c:pivotFmt>
        <c:idx val="5"/>
        <c:spPr>
          <a:solidFill>
            <a:schemeClr val="accent1"/>
          </a:solidFill>
          <a:ln w="28575" cap="rnd">
            <a:solidFill>
              <a:schemeClr val="accent1"/>
            </a:solidFill>
            <a:round/>
          </a:ln>
          <a:effectLst/>
        </c:spPr>
        <c:marker>
          <c:symbol val="circle"/>
          <c:size val="5"/>
          <c:spPr>
            <a:solidFill>
              <a:schemeClr val="accent1"/>
            </a:solidFill>
            <a:ln w="9525">
              <a:solidFill>
                <a:schemeClr val="accent1"/>
              </a:solidFill>
            </a:ln>
            <a:effectLst/>
          </c:spPr>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sv-SE"/>
            </a:p>
          </c:txPr>
          <c:dLblPos val="t"/>
          <c:showLegendKey val="0"/>
          <c:showVal val="0"/>
          <c:showCatName val="0"/>
          <c:showSerName val="0"/>
          <c:showPercent val="0"/>
          <c:showBubbleSize val="0"/>
          <c:extLst>
            <c:ext xmlns:c15="http://schemas.microsoft.com/office/drawing/2012/chart" uri="{CE6537A1-D6FC-4f65-9D91-7224C49458BB}"/>
          </c:extLst>
        </c:dLbl>
      </c:pivotFmt>
      <c:pivotFmt>
        <c:idx val="6"/>
        <c:spPr>
          <a:solidFill>
            <a:schemeClr val="accent1"/>
          </a:solidFill>
          <a:ln w="28575" cap="rnd">
            <a:solidFill>
              <a:schemeClr val="accent1"/>
            </a:solidFill>
            <a:round/>
          </a:ln>
          <a:effectLst/>
        </c:spPr>
        <c:marker>
          <c:symbol val="circle"/>
          <c:size val="5"/>
          <c:spPr>
            <a:solidFill>
              <a:schemeClr val="accent5"/>
            </a:solidFill>
            <a:ln w="9525">
              <a:solidFill>
                <a:schemeClr val="accent5"/>
              </a:solidFill>
            </a:ln>
            <a:effectLst/>
          </c:spPr>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7"/>
        <c:spPr>
          <a:solidFill>
            <a:schemeClr val="accent1"/>
          </a:solidFill>
          <a:ln w="28575" cap="rnd">
            <a:solidFill>
              <a:schemeClr val="accent1"/>
            </a:solidFill>
            <a:round/>
          </a:ln>
          <a:effectLst/>
        </c:spPr>
        <c:marker>
          <c:symbol val="circle"/>
          <c:size val="5"/>
          <c:spPr>
            <a:solidFill>
              <a:schemeClr val="accent4"/>
            </a:solidFill>
            <a:ln w="9525">
              <a:solidFill>
                <a:schemeClr val="accent4"/>
              </a:solidFill>
            </a:ln>
            <a:effectLst/>
          </c:spPr>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sv-SE"/>
            </a:p>
          </c:txPr>
          <c:dLblPos val="t"/>
          <c:showLegendKey val="0"/>
          <c:showVal val="1"/>
          <c:showCatName val="0"/>
          <c:showSerName val="0"/>
          <c:showPercent val="0"/>
          <c:showBubbleSize val="0"/>
          <c:extLst>
            <c:ext xmlns:c15="http://schemas.microsoft.com/office/drawing/2012/chart" uri="{CE6537A1-D6FC-4f65-9D91-7224C49458BB}"/>
          </c:extLst>
        </c:dLbl>
      </c:pivotFmt>
      <c:pivotFmt>
        <c:idx val="8"/>
        <c:spPr>
          <a:solidFill>
            <a:schemeClr val="accent1"/>
          </a:solidFill>
          <a:ln w="28575" cap="rnd">
            <a:solidFill>
              <a:schemeClr val="accent1"/>
            </a:solidFill>
            <a:round/>
          </a:ln>
          <a:effectLst/>
        </c:spPr>
        <c:marker>
          <c:symbol val="circle"/>
          <c:size val="5"/>
          <c:spPr>
            <a:solidFill>
              <a:schemeClr val="accent3"/>
            </a:solidFill>
            <a:ln w="9525">
              <a:solidFill>
                <a:schemeClr val="accent3"/>
              </a:solidFill>
            </a:ln>
            <a:effectLst/>
          </c:spPr>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sv-SE"/>
            </a:p>
          </c:txPr>
          <c:dLblPos val="t"/>
          <c:showLegendKey val="0"/>
          <c:showVal val="1"/>
          <c:showCatName val="0"/>
          <c:showSerName val="0"/>
          <c:showPercent val="0"/>
          <c:showBubbleSize val="0"/>
          <c:extLst>
            <c:ext xmlns:c15="http://schemas.microsoft.com/office/drawing/2012/chart" uri="{CE6537A1-D6FC-4f65-9D91-7224C49458BB}"/>
          </c:extLst>
        </c:dLbl>
      </c:pivotFmt>
      <c:pivotFmt>
        <c:idx val="9"/>
        <c:spPr>
          <a:solidFill>
            <a:schemeClr val="accent1"/>
          </a:solidFill>
          <a:ln w="28575" cap="rnd">
            <a:solidFill>
              <a:schemeClr val="accent1"/>
            </a:solidFill>
            <a:round/>
          </a:ln>
          <a:effectLst/>
        </c:spPr>
        <c:marker>
          <c:symbol val="circle"/>
          <c:size val="5"/>
          <c:spPr>
            <a:solidFill>
              <a:schemeClr val="accent2"/>
            </a:solidFill>
            <a:ln w="9525">
              <a:solidFill>
                <a:schemeClr val="accent2"/>
              </a:solidFill>
            </a:ln>
            <a:effectLst/>
          </c:spPr>
        </c:marker>
        <c:dLbl>
          <c:idx val="0"/>
          <c:layout>
            <c:manualLayout>
              <c:x val="-2.8366838014860151E-3"/>
              <c:y val="-5.9843314446654382E-2"/>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sv-SE"/>
            </a:p>
          </c:txPr>
          <c:dLblPos val="r"/>
          <c:showLegendKey val="0"/>
          <c:showVal val="1"/>
          <c:showCatName val="0"/>
          <c:showSerName val="0"/>
          <c:showPercent val="0"/>
          <c:showBubbleSize val="0"/>
          <c:extLst>
            <c:ext xmlns:c15="http://schemas.microsoft.com/office/drawing/2012/chart" uri="{CE6537A1-D6FC-4f65-9D91-7224C49458BB}"/>
          </c:extLst>
        </c:dLbl>
      </c:pivotFmt>
      <c:pivotFmt>
        <c:idx val="10"/>
        <c:spPr>
          <a:solidFill>
            <a:schemeClr val="accent1"/>
          </a:solidFill>
          <a:ln w="28575" cap="rnd">
            <a:solidFill>
              <a:schemeClr val="accent1"/>
            </a:solidFill>
            <a:round/>
          </a:ln>
          <a:effectLst/>
        </c:spPr>
        <c:marker>
          <c:symbol val="circle"/>
          <c:size val="5"/>
          <c:spPr>
            <a:solidFill>
              <a:schemeClr val="accent1"/>
            </a:solidFill>
            <a:ln w="9525">
              <a:solidFill>
                <a:schemeClr val="accent1"/>
              </a:solidFill>
            </a:ln>
            <a:effectLst/>
          </c:spPr>
        </c:marker>
        <c:dLbl>
          <c:idx val="0"/>
          <c:layout>
            <c:manualLayout>
              <c:x val="8.1795639712749172E-3"/>
              <c:y val="2.2634894923557344E-2"/>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sv-SE"/>
            </a:p>
          </c:txPr>
          <c:dLblPos val="r"/>
          <c:showLegendKey val="0"/>
          <c:showVal val="1"/>
          <c:showCatName val="0"/>
          <c:showSerName val="0"/>
          <c:showPercent val="0"/>
          <c:showBubbleSize val="0"/>
          <c:extLst>
            <c:ext xmlns:c15="http://schemas.microsoft.com/office/drawing/2012/chart" uri="{CE6537A1-D6FC-4f65-9D91-7224C49458BB}"/>
          </c:extLst>
        </c:dLbl>
      </c:pivotFmt>
      <c:pivotFmt>
        <c:idx val="11"/>
        <c:spPr>
          <a:solidFill>
            <a:schemeClr val="accent1"/>
          </a:solidFill>
          <a:ln w="28575" cap="rnd">
            <a:solidFill>
              <a:schemeClr val="accent1"/>
            </a:solidFill>
            <a:round/>
          </a:ln>
          <a:effectLst/>
        </c:spPr>
        <c:marker>
          <c:symbol val="circle"/>
          <c:size val="5"/>
          <c:spPr>
            <a:solidFill>
              <a:schemeClr val="accent5"/>
            </a:solidFill>
            <a:ln w="9525">
              <a:solidFill>
                <a:schemeClr val="accent5"/>
              </a:solidFill>
            </a:ln>
            <a:effectLst/>
          </c:spPr>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12"/>
        <c:spPr>
          <a:solidFill>
            <a:schemeClr val="accent1"/>
          </a:solidFill>
          <a:ln w="28575" cap="rnd">
            <a:solidFill>
              <a:schemeClr val="accent1"/>
            </a:solidFill>
            <a:round/>
          </a:ln>
          <a:effectLst/>
        </c:spPr>
        <c:marker>
          <c:symbol val="circle"/>
          <c:size val="5"/>
          <c:spPr>
            <a:solidFill>
              <a:schemeClr val="accent5"/>
            </a:solidFill>
            <a:ln w="9525">
              <a:solidFill>
                <a:schemeClr val="accent5"/>
              </a:solidFill>
            </a:ln>
            <a:effectLst/>
          </c:spPr>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sv-SE"/>
            </a:p>
          </c:txPr>
          <c:dLblPos val="t"/>
          <c:showLegendKey val="0"/>
          <c:showVal val="0"/>
          <c:showCatName val="0"/>
          <c:showSerName val="0"/>
          <c:showPercent val="0"/>
          <c:showBubbleSize val="0"/>
          <c:extLst>
            <c:ext xmlns:c15="http://schemas.microsoft.com/office/drawing/2012/chart" uri="{CE6537A1-D6FC-4f65-9D91-7224C49458BB}"/>
          </c:extLst>
        </c:dLbl>
      </c:pivotFmt>
      <c:pivotFmt>
        <c:idx val="13"/>
        <c:spPr>
          <a:solidFill>
            <a:schemeClr val="accent1"/>
          </a:solidFill>
          <a:ln w="28575" cap="rnd">
            <a:solidFill>
              <a:schemeClr val="accent1"/>
            </a:solidFill>
            <a:round/>
          </a:ln>
          <a:effectLst/>
        </c:spPr>
        <c:marker>
          <c:symbol val="circle"/>
          <c:size val="5"/>
          <c:spPr>
            <a:solidFill>
              <a:schemeClr val="accent5"/>
            </a:solidFill>
            <a:ln w="9525">
              <a:solidFill>
                <a:schemeClr val="accent5"/>
              </a:solidFill>
            </a:ln>
            <a:effectLst/>
          </c:spPr>
        </c:marker>
        <c:dLbl>
          <c:idx val="0"/>
          <c:layout>
            <c:manualLayout>
              <c:x val="-2.1755712361531239E-2"/>
              <c:y val="-5.9982838163800845E-2"/>
            </c:manualLayout>
          </c:layout>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mn-lt"/>
                  <a:ea typeface="+mn-ea"/>
                  <a:cs typeface="+mn-cs"/>
                </a:defRPr>
              </a:pPr>
              <a:endParaRPr lang="sv-SE"/>
            </a:p>
          </c:txPr>
          <c:dLblPos val="r"/>
          <c:showLegendKey val="0"/>
          <c:showVal val="1"/>
          <c:showCatName val="0"/>
          <c:showSerName val="0"/>
          <c:showPercent val="0"/>
          <c:showBubbleSize val="0"/>
          <c:extLst>
            <c:ext xmlns:c15="http://schemas.microsoft.com/office/drawing/2012/chart" uri="{CE6537A1-D6FC-4f65-9D91-7224C49458BB}"/>
          </c:extLst>
        </c:dLbl>
      </c:pivotFmt>
      <c:pivotFmt>
        <c:idx val="14"/>
        <c:spPr>
          <a:solidFill>
            <a:schemeClr val="accent1"/>
          </a:solidFill>
          <a:ln w="28575" cap="rnd">
            <a:solidFill>
              <a:schemeClr val="accent1"/>
            </a:solidFill>
            <a:round/>
          </a:ln>
          <a:effectLst/>
        </c:spPr>
        <c:marker>
          <c:symbol val="circle"/>
          <c:size val="5"/>
          <c:spPr>
            <a:solidFill>
              <a:schemeClr val="accent1"/>
            </a:solidFill>
            <a:ln w="9525">
              <a:solidFill>
                <a:schemeClr val="accent1"/>
              </a:solidFill>
            </a:ln>
            <a:effectLst/>
          </c:spPr>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sv-SE"/>
            </a:p>
          </c:txPr>
          <c:dLblPos val="t"/>
          <c:showLegendKey val="0"/>
          <c:showVal val="0"/>
          <c:showCatName val="0"/>
          <c:showSerName val="0"/>
          <c:showPercent val="0"/>
          <c:showBubbleSize val="0"/>
          <c:extLst>
            <c:ext xmlns:c15="http://schemas.microsoft.com/office/drawing/2012/chart" uri="{CE6537A1-D6FC-4f65-9D91-7224C49458BB}"/>
          </c:extLst>
        </c:dLbl>
      </c:pivotFmt>
      <c:pivotFmt>
        <c:idx val="15"/>
        <c:spPr>
          <a:solidFill>
            <a:schemeClr val="accent1"/>
          </a:solidFill>
          <a:ln w="28575" cap="rnd">
            <a:solidFill>
              <a:schemeClr val="accent1"/>
            </a:solidFill>
            <a:round/>
          </a:ln>
          <a:effectLst/>
        </c:spPr>
        <c:marker>
          <c:symbol val="circle"/>
          <c:size val="5"/>
          <c:spPr>
            <a:solidFill>
              <a:schemeClr val="accent1"/>
            </a:solidFill>
            <a:ln w="9525">
              <a:solidFill>
                <a:schemeClr val="accent1"/>
              </a:solidFill>
            </a:ln>
            <a:effectLst/>
          </c:spPr>
        </c:marker>
        <c:dLbl>
          <c:idx val="0"/>
          <c:layout>
            <c:manualLayout>
              <c:x val="8.1795639712749172E-3"/>
              <c:y val="2.2634894923557344E-2"/>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sv-SE"/>
            </a:p>
          </c:txPr>
          <c:dLblPos val="r"/>
          <c:showLegendKey val="0"/>
          <c:showVal val="1"/>
          <c:showCatName val="0"/>
          <c:showSerName val="0"/>
          <c:showPercent val="0"/>
          <c:showBubbleSize val="0"/>
          <c:extLst>
            <c:ext xmlns:c15="http://schemas.microsoft.com/office/drawing/2012/chart" uri="{CE6537A1-D6FC-4f65-9D91-7224C49458BB}"/>
          </c:extLst>
        </c:dLbl>
      </c:pivotFmt>
      <c:pivotFmt>
        <c:idx val="16"/>
        <c:spPr>
          <a:solidFill>
            <a:schemeClr val="accent1"/>
          </a:solidFill>
          <a:ln w="28575" cap="rnd">
            <a:solidFill>
              <a:schemeClr val="accent1"/>
            </a:solidFill>
            <a:round/>
          </a:ln>
          <a:effectLst/>
        </c:spPr>
        <c:marker>
          <c:symbol val="circle"/>
          <c:size val="5"/>
          <c:spPr>
            <a:solidFill>
              <a:schemeClr val="accent2"/>
            </a:solidFill>
            <a:ln w="9525">
              <a:solidFill>
                <a:schemeClr val="accent2"/>
              </a:solidFill>
            </a:ln>
            <a:effectLst/>
          </c:spPr>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sv-SE"/>
            </a:p>
          </c:txPr>
          <c:dLblPos val="t"/>
          <c:showLegendKey val="0"/>
          <c:showVal val="0"/>
          <c:showCatName val="0"/>
          <c:showSerName val="0"/>
          <c:showPercent val="0"/>
          <c:showBubbleSize val="0"/>
          <c:extLst>
            <c:ext xmlns:c15="http://schemas.microsoft.com/office/drawing/2012/chart" uri="{CE6537A1-D6FC-4f65-9D91-7224C49458BB}"/>
          </c:extLst>
        </c:dLbl>
      </c:pivotFmt>
      <c:pivotFmt>
        <c:idx val="17"/>
        <c:spPr>
          <a:solidFill>
            <a:schemeClr val="accent1"/>
          </a:solidFill>
          <a:ln w="28575" cap="rnd">
            <a:solidFill>
              <a:schemeClr val="accent2"/>
            </a:solidFill>
            <a:round/>
          </a:ln>
          <a:effectLst/>
        </c:spPr>
        <c:marker>
          <c:symbol val="circle"/>
          <c:size val="5"/>
          <c:spPr>
            <a:solidFill>
              <a:schemeClr val="accent2"/>
            </a:solidFill>
            <a:ln w="9525">
              <a:solidFill>
                <a:schemeClr val="accent2"/>
              </a:solidFill>
            </a:ln>
            <a:effectLst/>
          </c:spPr>
        </c:marker>
        <c:dLbl>
          <c:idx val="0"/>
          <c:layout>
            <c:manualLayout>
              <c:x val="-2.8366838014860151E-3"/>
              <c:y val="-5.9843314446654382E-2"/>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sv-SE"/>
            </a:p>
          </c:txPr>
          <c:dLblPos val="r"/>
          <c:showLegendKey val="0"/>
          <c:showVal val="1"/>
          <c:showCatName val="0"/>
          <c:showSerName val="0"/>
          <c:showPercent val="0"/>
          <c:showBubbleSize val="0"/>
          <c:extLst>
            <c:ext xmlns:c15="http://schemas.microsoft.com/office/drawing/2012/chart" uri="{CE6537A1-D6FC-4f65-9D91-7224C49458BB}"/>
          </c:extLst>
        </c:dLbl>
      </c:pivotFmt>
      <c:pivotFmt>
        <c:idx val="18"/>
        <c:spPr>
          <a:solidFill>
            <a:schemeClr val="accent1"/>
          </a:solidFill>
          <a:ln w="28575" cap="rnd">
            <a:solidFill>
              <a:schemeClr val="accent1"/>
            </a:solidFill>
            <a:round/>
          </a:ln>
          <a:effectLst/>
        </c:spPr>
        <c:marker>
          <c:symbol val="circle"/>
          <c:size val="5"/>
          <c:spPr>
            <a:solidFill>
              <a:schemeClr val="accent3"/>
            </a:solidFill>
            <a:ln w="9525">
              <a:solidFill>
                <a:schemeClr val="accent3"/>
              </a:solidFill>
            </a:ln>
            <a:effectLst/>
          </c:spPr>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sv-SE"/>
            </a:p>
          </c:txPr>
          <c:dLblPos val="t"/>
          <c:showLegendKey val="0"/>
          <c:showVal val="0"/>
          <c:showCatName val="0"/>
          <c:showSerName val="0"/>
          <c:showPercent val="0"/>
          <c:showBubbleSize val="0"/>
          <c:extLst>
            <c:ext xmlns:c15="http://schemas.microsoft.com/office/drawing/2012/chart" uri="{CE6537A1-D6FC-4f65-9D91-7224C49458BB}"/>
          </c:extLst>
        </c:dLbl>
      </c:pivotFmt>
      <c:pivotFmt>
        <c:idx val="19"/>
        <c:spPr>
          <a:solidFill>
            <a:schemeClr val="accent1"/>
          </a:solidFill>
          <a:ln w="28575" cap="rnd">
            <a:solidFill>
              <a:schemeClr val="accent3"/>
            </a:solidFill>
            <a:round/>
          </a:ln>
          <a:effectLst/>
        </c:spPr>
        <c:marker>
          <c:symbol val="circle"/>
          <c:size val="5"/>
          <c:spPr>
            <a:solidFill>
              <a:schemeClr val="accent3"/>
            </a:solidFill>
            <a:ln w="9525">
              <a:solidFill>
                <a:schemeClr val="accent3"/>
              </a:solidFill>
            </a:ln>
            <a:effectLst/>
          </c:spPr>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sv-SE"/>
            </a:p>
          </c:txPr>
          <c:dLblPos val="t"/>
          <c:showLegendKey val="0"/>
          <c:showVal val="1"/>
          <c:showCatName val="0"/>
          <c:showSerName val="0"/>
          <c:showPercent val="0"/>
          <c:showBubbleSize val="0"/>
          <c:extLst>
            <c:ext xmlns:c15="http://schemas.microsoft.com/office/drawing/2012/chart" uri="{CE6537A1-D6FC-4f65-9D91-7224C49458BB}"/>
          </c:extLst>
        </c:dLbl>
      </c:pivotFmt>
      <c:pivotFmt>
        <c:idx val="20"/>
        <c:spPr>
          <a:solidFill>
            <a:schemeClr val="accent1"/>
          </a:solidFill>
          <a:ln w="28575" cap="rnd">
            <a:solidFill>
              <a:schemeClr val="accent1"/>
            </a:solidFill>
            <a:round/>
          </a:ln>
          <a:effectLst/>
        </c:spPr>
        <c:marker>
          <c:symbol val="circle"/>
          <c:size val="5"/>
          <c:spPr>
            <a:solidFill>
              <a:schemeClr val="accent4"/>
            </a:solidFill>
            <a:ln w="9525">
              <a:solidFill>
                <a:schemeClr val="accent4"/>
              </a:solidFill>
            </a:ln>
            <a:effectLst/>
          </c:spPr>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sv-SE"/>
            </a:p>
          </c:txPr>
          <c:dLblPos val="t"/>
          <c:showLegendKey val="0"/>
          <c:showVal val="0"/>
          <c:showCatName val="0"/>
          <c:showSerName val="0"/>
          <c:showPercent val="0"/>
          <c:showBubbleSize val="0"/>
          <c:extLst>
            <c:ext xmlns:c15="http://schemas.microsoft.com/office/drawing/2012/chart" uri="{CE6537A1-D6FC-4f65-9D91-7224C49458BB}"/>
          </c:extLst>
        </c:dLbl>
      </c:pivotFmt>
      <c:pivotFmt>
        <c:idx val="21"/>
        <c:spPr>
          <a:solidFill>
            <a:schemeClr val="accent1"/>
          </a:solidFill>
          <a:ln w="28575" cap="rnd">
            <a:solidFill>
              <a:schemeClr val="accent4"/>
            </a:solidFill>
            <a:round/>
          </a:ln>
          <a:effectLst/>
        </c:spPr>
        <c:marker>
          <c:symbol val="circle"/>
          <c:size val="5"/>
          <c:spPr>
            <a:solidFill>
              <a:schemeClr val="accent4"/>
            </a:solidFill>
            <a:ln w="9525">
              <a:solidFill>
                <a:schemeClr val="accent4"/>
              </a:solidFill>
            </a:ln>
            <a:effectLst/>
          </c:spPr>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sv-SE"/>
            </a:p>
          </c:txPr>
          <c:dLblPos val="t"/>
          <c:showLegendKey val="0"/>
          <c:showVal val="1"/>
          <c:showCatName val="0"/>
          <c:showSerName val="0"/>
          <c:showPercent val="0"/>
          <c:showBubbleSize val="0"/>
          <c:extLst>
            <c:ext xmlns:c15="http://schemas.microsoft.com/office/drawing/2012/chart" uri="{CE6537A1-D6FC-4f65-9D91-7224C49458BB}"/>
          </c:extLst>
        </c:dLbl>
      </c:pivotFmt>
      <c:pivotFmt>
        <c:idx val="22"/>
        <c:spPr>
          <a:solidFill>
            <a:schemeClr val="accent1"/>
          </a:solidFill>
          <a:ln w="28575" cap="rnd">
            <a:solidFill>
              <a:schemeClr val="accent1"/>
            </a:solidFill>
            <a:round/>
          </a:ln>
          <a:effectLst/>
        </c:spPr>
        <c:marker>
          <c:symbol val="circle"/>
          <c:size val="5"/>
          <c:spPr>
            <a:solidFill>
              <a:schemeClr val="accent5"/>
            </a:solidFill>
            <a:ln w="9525">
              <a:solidFill>
                <a:schemeClr val="accent5"/>
              </a:solidFill>
            </a:ln>
            <a:effectLst/>
          </c:spPr>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sv-SE"/>
            </a:p>
          </c:txPr>
          <c:dLblPos val="t"/>
          <c:showLegendKey val="0"/>
          <c:showVal val="1"/>
          <c:showCatName val="0"/>
          <c:showSerName val="0"/>
          <c:showPercent val="0"/>
          <c:showBubbleSize val="0"/>
          <c:extLst>
            <c:ext xmlns:c15="http://schemas.microsoft.com/office/drawing/2012/chart" uri="{CE6537A1-D6FC-4f65-9D91-7224C49458BB}"/>
          </c:extLst>
        </c:dLbl>
      </c:pivotFmt>
      <c:pivotFmt>
        <c:idx val="23"/>
        <c:spPr>
          <a:solidFill>
            <a:schemeClr val="accent1"/>
          </a:solidFill>
          <a:ln w="28575" cap="rnd">
            <a:solidFill>
              <a:schemeClr val="accent5"/>
            </a:solidFill>
            <a:round/>
          </a:ln>
          <a:effectLst/>
        </c:spPr>
        <c:marker>
          <c:symbol val="circle"/>
          <c:size val="5"/>
          <c:spPr>
            <a:solidFill>
              <a:schemeClr val="accent5"/>
            </a:solidFill>
            <a:ln w="9525">
              <a:solidFill>
                <a:schemeClr val="accent5"/>
              </a:solidFill>
            </a:ln>
            <a:effectLst/>
          </c:spPr>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24"/>
        <c:spPr>
          <a:solidFill>
            <a:schemeClr val="accent1"/>
          </a:solidFill>
          <a:ln w="28575" cap="rnd">
            <a:solidFill>
              <a:schemeClr val="accent5"/>
            </a:solidFill>
            <a:round/>
          </a:ln>
          <a:effectLst/>
        </c:spPr>
        <c:marker>
          <c:symbol val="circle"/>
          <c:size val="5"/>
          <c:spPr>
            <a:solidFill>
              <a:schemeClr val="accent5"/>
            </a:solidFill>
            <a:ln w="9525">
              <a:solidFill>
                <a:schemeClr val="accent5"/>
              </a:solidFill>
            </a:ln>
            <a:effectLst/>
          </c:spPr>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25"/>
        <c:spPr>
          <a:solidFill>
            <a:schemeClr val="accent1"/>
          </a:solidFill>
          <a:ln w="28575" cap="rnd">
            <a:solidFill>
              <a:schemeClr val="accent5"/>
            </a:solidFill>
            <a:round/>
          </a:ln>
          <a:effectLst/>
        </c:spPr>
        <c:marker>
          <c:symbol val="circle"/>
          <c:size val="5"/>
          <c:spPr>
            <a:solidFill>
              <a:schemeClr val="accent5"/>
            </a:solidFill>
            <a:ln w="9525">
              <a:solidFill>
                <a:schemeClr val="accent5"/>
              </a:solidFill>
            </a:ln>
            <a:effectLst/>
          </c:spPr>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26"/>
        <c:spPr>
          <a:solidFill>
            <a:schemeClr val="accent1"/>
          </a:solidFill>
          <a:ln w="28575" cap="rnd">
            <a:solidFill>
              <a:schemeClr val="accent5"/>
            </a:solidFill>
            <a:round/>
          </a:ln>
          <a:effectLst/>
        </c:spPr>
        <c:marker>
          <c:symbol val="circle"/>
          <c:size val="5"/>
          <c:spPr>
            <a:solidFill>
              <a:schemeClr val="accent5"/>
            </a:solidFill>
            <a:ln w="9525">
              <a:solidFill>
                <a:schemeClr val="accent5"/>
              </a:solidFill>
            </a:ln>
            <a:effectLst/>
          </c:spPr>
        </c:marker>
        <c:dLbl>
          <c:idx val="0"/>
          <c:layout>
            <c:manualLayout>
              <c:x val="-2.1755712361531239E-2"/>
              <c:y val="-5.9982838163800845E-2"/>
            </c:manualLayout>
          </c:layout>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mn-lt"/>
                  <a:ea typeface="+mn-ea"/>
                  <a:cs typeface="+mn-cs"/>
                </a:defRPr>
              </a:pPr>
              <a:endParaRPr lang="sv-SE"/>
            </a:p>
          </c:txPr>
          <c:dLblPos val="r"/>
          <c:showLegendKey val="0"/>
          <c:showVal val="1"/>
          <c:showCatName val="0"/>
          <c:showSerName val="0"/>
          <c:showPercent val="0"/>
          <c:showBubbleSize val="0"/>
          <c:extLst>
            <c:ext xmlns:c15="http://schemas.microsoft.com/office/drawing/2012/chart" uri="{CE6537A1-D6FC-4f65-9D91-7224C49458BB}"/>
          </c:extLst>
        </c:dLbl>
      </c:pivotFmt>
      <c:pivotFmt>
        <c:idx val="27"/>
        <c:spPr>
          <a:solidFill>
            <a:schemeClr val="accent1"/>
          </a:solidFill>
          <a:ln w="28575" cap="rnd">
            <a:solidFill>
              <a:schemeClr val="accent1"/>
            </a:solidFill>
            <a:round/>
          </a:ln>
          <a:effectLst/>
        </c:spPr>
        <c:marker>
          <c:symbol val="circle"/>
          <c:size val="5"/>
          <c:spPr>
            <a:solidFill>
              <a:schemeClr val="accent1"/>
            </a:solidFill>
            <a:ln w="9525">
              <a:solidFill>
                <a:schemeClr val="accent1"/>
              </a:solidFill>
            </a:ln>
            <a:effectLst/>
          </c:spPr>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sv-SE"/>
            </a:p>
          </c:txPr>
          <c:dLblPos val="t"/>
          <c:showLegendKey val="0"/>
          <c:showVal val="0"/>
          <c:showCatName val="0"/>
          <c:showSerName val="0"/>
          <c:showPercent val="0"/>
          <c:showBubbleSize val="0"/>
          <c:extLst>
            <c:ext xmlns:c15="http://schemas.microsoft.com/office/drawing/2012/chart" uri="{CE6537A1-D6FC-4f65-9D91-7224C49458BB}"/>
          </c:extLst>
        </c:dLbl>
      </c:pivotFmt>
      <c:pivotFmt>
        <c:idx val="28"/>
        <c:spPr>
          <a:solidFill>
            <a:schemeClr val="accent1"/>
          </a:solidFill>
          <a:ln w="28575" cap="rnd">
            <a:solidFill>
              <a:schemeClr val="accent1"/>
            </a:solidFill>
            <a:round/>
          </a:ln>
          <a:effectLst/>
        </c:spPr>
        <c:marker>
          <c:symbol val="circle"/>
          <c:size val="5"/>
          <c:spPr>
            <a:solidFill>
              <a:schemeClr val="accent1"/>
            </a:solidFill>
            <a:ln w="9525">
              <a:solidFill>
                <a:schemeClr val="accent1"/>
              </a:solidFill>
            </a:ln>
            <a:effectLst/>
          </c:spPr>
        </c:marker>
        <c:dLbl>
          <c:idx val="0"/>
          <c:layout>
            <c:manualLayout>
              <c:x val="8.1795639712749172E-3"/>
              <c:y val="2.2634894923557344E-2"/>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sv-SE"/>
            </a:p>
          </c:txPr>
          <c:dLblPos val="r"/>
          <c:showLegendKey val="0"/>
          <c:showVal val="1"/>
          <c:showCatName val="0"/>
          <c:showSerName val="0"/>
          <c:showPercent val="0"/>
          <c:showBubbleSize val="0"/>
          <c:extLst>
            <c:ext xmlns:c15="http://schemas.microsoft.com/office/drawing/2012/chart" uri="{CE6537A1-D6FC-4f65-9D91-7224C49458BB}"/>
          </c:extLst>
        </c:dLbl>
      </c:pivotFmt>
      <c:pivotFmt>
        <c:idx val="29"/>
        <c:spPr>
          <a:solidFill>
            <a:schemeClr val="accent1"/>
          </a:solidFill>
          <a:ln w="28575" cap="rnd">
            <a:solidFill>
              <a:schemeClr val="accent1"/>
            </a:solidFill>
            <a:round/>
          </a:ln>
          <a:effectLst/>
        </c:spPr>
        <c:marker>
          <c:symbol val="circle"/>
          <c:size val="5"/>
          <c:spPr>
            <a:solidFill>
              <a:schemeClr val="accent2"/>
            </a:solidFill>
            <a:ln w="9525">
              <a:solidFill>
                <a:schemeClr val="accent2"/>
              </a:solidFill>
            </a:ln>
            <a:effectLst/>
          </c:spPr>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sv-SE"/>
            </a:p>
          </c:txPr>
          <c:dLblPos val="t"/>
          <c:showLegendKey val="0"/>
          <c:showVal val="0"/>
          <c:showCatName val="0"/>
          <c:showSerName val="0"/>
          <c:showPercent val="0"/>
          <c:showBubbleSize val="0"/>
          <c:extLst>
            <c:ext xmlns:c15="http://schemas.microsoft.com/office/drawing/2012/chart" uri="{CE6537A1-D6FC-4f65-9D91-7224C49458BB}"/>
          </c:extLst>
        </c:dLbl>
      </c:pivotFmt>
      <c:pivotFmt>
        <c:idx val="30"/>
        <c:spPr>
          <a:solidFill>
            <a:schemeClr val="accent1"/>
          </a:solidFill>
          <a:ln w="28575" cap="rnd">
            <a:solidFill>
              <a:schemeClr val="accent2"/>
            </a:solidFill>
            <a:round/>
          </a:ln>
          <a:effectLst/>
        </c:spPr>
        <c:marker>
          <c:symbol val="circle"/>
          <c:size val="5"/>
          <c:spPr>
            <a:solidFill>
              <a:schemeClr val="accent2"/>
            </a:solidFill>
            <a:ln w="9525">
              <a:solidFill>
                <a:schemeClr val="accent2"/>
              </a:solidFill>
            </a:ln>
            <a:effectLst/>
          </c:spPr>
        </c:marker>
        <c:dLbl>
          <c:idx val="0"/>
          <c:layout>
            <c:manualLayout>
              <c:x val="-2.8366838014860151E-3"/>
              <c:y val="-5.9843314446654382E-2"/>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sv-SE"/>
            </a:p>
          </c:txPr>
          <c:dLblPos val="r"/>
          <c:showLegendKey val="0"/>
          <c:showVal val="1"/>
          <c:showCatName val="0"/>
          <c:showSerName val="0"/>
          <c:showPercent val="0"/>
          <c:showBubbleSize val="0"/>
          <c:extLst>
            <c:ext xmlns:c15="http://schemas.microsoft.com/office/drawing/2012/chart" uri="{CE6537A1-D6FC-4f65-9D91-7224C49458BB}"/>
          </c:extLst>
        </c:dLbl>
      </c:pivotFmt>
      <c:pivotFmt>
        <c:idx val="31"/>
        <c:spPr>
          <a:solidFill>
            <a:schemeClr val="accent1"/>
          </a:solidFill>
          <a:ln w="28575" cap="rnd">
            <a:solidFill>
              <a:schemeClr val="accent1"/>
            </a:solidFill>
            <a:round/>
          </a:ln>
          <a:effectLst/>
        </c:spPr>
        <c:marker>
          <c:symbol val="circle"/>
          <c:size val="5"/>
          <c:spPr>
            <a:solidFill>
              <a:schemeClr val="accent3"/>
            </a:solidFill>
            <a:ln w="9525">
              <a:solidFill>
                <a:schemeClr val="accent3"/>
              </a:solidFill>
            </a:ln>
            <a:effectLst/>
          </c:spPr>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sv-SE"/>
            </a:p>
          </c:txPr>
          <c:dLblPos val="t"/>
          <c:showLegendKey val="0"/>
          <c:showVal val="0"/>
          <c:showCatName val="0"/>
          <c:showSerName val="0"/>
          <c:showPercent val="0"/>
          <c:showBubbleSize val="0"/>
          <c:extLst>
            <c:ext xmlns:c15="http://schemas.microsoft.com/office/drawing/2012/chart" uri="{CE6537A1-D6FC-4f65-9D91-7224C49458BB}"/>
          </c:extLst>
        </c:dLbl>
      </c:pivotFmt>
      <c:pivotFmt>
        <c:idx val="32"/>
        <c:spPr>
          <a:solidFill>
            <a:schemeClr val="accent1"/>
          </a:solidFill>
          <a:ln w="28575" cap="rnd">
            <a:solidFill>
              <a:schemeClr val="accent3"/>
            </a:solidFill>
            <a:round/>
          </a:ln>
          <a:effectLst/>
        </c:spPr>
        <c:marker>
          <c:symbol val="circle"/>
          <c:size val="5"/>
          <c:spPr>
            <a:solidFill>
              <a:schemeClr val="accent3"/>
            </a:solidFill>
            <a:ln w="9525">
              <a:solidFill>
                <a:schemeClr val="accent3"/>
              </a:solidFill>
            </a:ln>
            <a:effectLst/>
          </c:spPr>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sv-SE"/>
            </a:p>
          </c:txPr>
          <c:dLblPos val="t"/>
          <c:showLegendKey val="0"/>
          <c:showVal val="1"/>
          <c:showCatName val="0"/>
          <c:showSerName val="0"/>
          <c:showPercent val="0"/>
          <c:showBubbleSize val="0"/>
          <c:extLst>
            <c:ext xmlns:c15="http://schemas.microsoft.com/office/drawing/2012/chart" uri="{CE6537A1-D6FC-4f65-9D91-7224C49458BB}"/>
          </c:extLst>
        </c:dLbl>
      </c:pivotFmt>
      <c:pivotFmt>
        <c:idx val="33"/>
        <c:spPr>
          <a:solidFill>
            <a:schemeClr val="accent1"/>
          </a:solidFill>
          <a:ln w="28575" cap="rnd">
            <a:solidFill>
              <a:schemeClr val="accent1"/>
            </a:solidFill>
            <a:round/>
          </a:ln>
          <a:effectLst/>
        </c:spPr>
        <c:marker>
          <c:symbol val="circle"/>
          <c:size val="5"/>
          <c:spPr>
            <a:solidFill>
              <a:schemeClr val="accent4"/>
            </a:solidFill>
            <a:ln w="9525">
              <a:solidFill>
                <a:schemeClr val="accent4"/>
              </a:solidFill>
            </a:ln>
            <a:effectLst/>
          </c:spPr>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sv-SE"/>
            </a:p>
          </c:txPr>
          <c:dLblPos val="t"/>
          <c:showLegendKey val="0"/>
          <c:showVal val="0"/>
          <c:showCatName val="0"/>
          <c:showSerName val="0"/>
          <c:showPercent val="0"/>
          <c:showBubbleSize val="0"/>
          <c:extLst>
            <c:ext xmlns:c15="http://schemas.microsoft.com/office/drawing/2012/chart" uri="{CE6537A1-D6FC-4f65-9D91-7224C49458BB}"/>
          </c:extLst>
        </c:dLbl>
      </c:pivotFmt>
      <c:pivotFmt>
        <c:idx val="34"/>
        <c:spPr>
          <a:solidFill>
            <a:schemeClr val="accent1"/>
          </a:solidFill>
          <a:ln w="28575" cap="rnd">
            <a:solidFill>
              <a:schemeClr val="accent4"/>
            </a:solidFill>
            <a:round/>
          </a:ln>
          <a:effectLst/>
        </c:spPr>
        <c:marker>
          <c:symbol val="circle"/>
          <c:size val="5"/>
          <c:spPr>
            <a:solidFill>
              <a:schemeClr val="accent4"/>
            </a:solidFill>
            <a:ln w="9525">
              <a:solidFill>
                <a:schemeClr val="accent4"/>
              </a:solidFill>
            </a:ln>
            <a:effectLst/>
          </c:spPr>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sv-SE"/>
            </a:p>
          </c:txPr>
          <c:dLblPos val="t"/>
          <c:showLegendKey val="0"/>
          <c:showVal val="1"/>
          <c:showCatName val="0"/>
          <c:showSerName val="0"/>
          <c:showPercent val="0"/>
          <c:showBubbleSize val="0"/>
          <c:extLst>
            <c:ext xmlns:c15="http://schemas.microsoft.com/office/drawing/2012/chart" uri="{CE6537A1-D6FC-4f65-9D91-7224C49458BB}"/>
          </c:extLst>
        </c:dLbl>
      </c:pivotFmt>
      <c:pivotFmt>
        <c:idx val="35"/>
        <c:spPr>
          <a:solidFill>
            <a:schemeClr val="accent1"/>
          </a:solidFill>
          <a:ln w="28575" cap="rnd">
            <a:solidFill>
              <a:schemeClr val="accent1"/>
            </a:solidFill>
            <a:round/>
          </a:ln>
          <a:effectLst/>
        </c:spPr>
        <c:marker>
          <c:symbol val="circle"/>
          <c:size val="5"/>
          <c:spPr>
            <a:solidFill>
              <a:schemeClr val="accent5"/>
            </a:solidFill>
            <a:ln w="9525">
              <a:solidFill>
                <a:schemeClr val="accent5"/>
              </a:solidFill>
            </a:ln>
            <a:effectLst/>
          </c:spPr>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sv-SE"/>
            </a:p>
          </c:txPr>
          <c:dLblPos val="t"/>
          <c:showLegendKey val="0"/>
          <c:showVal val="1"/>
          <c:showCatName val="0"/>
          <c:showSerName val="0"/>
          <c:showPercent val="0"/>
          <c:showBubbleSize val="0"/>
          <c:extLst>
            <c:ext xmlns:c15="http://schemas.microsoft.com/office/drawing/2012/chart" uri="{CE6537A1-D6FC-4f65-9D91-7224C49458BB}"/>
          </c:extLst>
        </c:dLbl>
      </c:pivotFmt>
      <c:pivotFmt>
        <c:idx val="36"/>
        <c:spPr>
          <a:solidFill>
            <a:schemeClr val="accent1"/>
          </a:solidFill>
          <a:ln w="28575" cap="rnd">
            <a:solidFill>
              <a:schemeClr val="accent5"/>
            </a:solidFill>
            <a:round/>
          </a:ln>
          <a:effectLst/>
        </c:spPr>
        <c:marker>
          <c:symbol val="circle"/>
          <c:size val="5"/>
          <c:spPr>
            <a:solidFill>
              <a:schemeClr val="accent5"/>
            </a:solidFill>
            <a:ln w="9525">
              <a:solidFill>
                <a:schemeClr val="accent5"/>
              </a:solidFill>
            </a:ln>
            <a:effectLst/>
          </c:spPr>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37"/>
        <c:spPr>
          <a:solidFill>
            <a:schemeClr val="accent1"/>
          </a:solidFill>
          <a:ln w="28575" cap="rnd">
            <a:solidFill>
              <a:schemeClr val="accent5"/>
            </a:solidFill>
            <a:round/>
          </a:ln>
          <a:effectLst/>
        </c:spPr>
        <c:marker>
          <c:symbol val="circle"/>
          <c:size val="5"/>
          <c:spPr>
            <a:solidFill>
              <a:schemeClr val="accent5"/>
            </a:solidFill>
            <a:ln w="9525">
              <a:solidFill>
                <a:schemeClr val="accent5"/>
              </a:solidFill>
            </a:ln>
            <a:effectLst/>
          </c:spPr>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38"/>
        <c:spPr>
          <a:solidFill>
            <a:schemeClr val="accent1"/>
          </a:solidFill>
          <a:ln w="28575" cap="rnd">
            <a:solidFill>
              <a:schemeClr val="accent5"/>
            </a:solidFill>
            <a:round/>
          </a:ln>
          <a:effectLst/>
        </c:spPr>
        <c:marker>
          <c:symbol val="circle"/>
          <c:size val="5"/>
          <c:spPr>
            <a:solidFill>
              <a:schemeClr val="accent5"/>
            </a:solidFill>
            <a:ln w="9525">
              <a:solidFill>
                <a:schemeClr val="accent5"/>
              </a:solidFill>
            </a:ln>
            <a:effectLst/>
          </c:spPr>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39"/>
        <c:spPr>
          <a:solidFill>
            <a:schemeClr val="accent1"/>
          </a:solidFill>
          <a:ln w="28575" cap="rnd">
            <a:solidFill>
              <a:schemeClr val="accent5"/>
            </a:solidFill>
            <a:round/>
          </a:ln>
          <a:effectLst/>
        </c:spPr>
        <c:marker>
          <c:symbol val="circle"/>
          <c:size val="5"/>
          <c:spPr>
            <a:solidFill>
              <a:schemeClr val="accent5"/>
            </a:solidFill>
            <a:ln w="9525">
              <a:solidFill>
                <a:schemeClr val="accent5"/>
              </a:solidFill>
            </a:ln>
            <a:effectLst/>
          </c:spPr>
        </c:marker>
        <c:dLbl>
          <c:idx val="0"/>
          <c:layout>
            <c:manualLayout>
              <c:x val="-2.1755712361531239E-2"/>
              <c:y val="-5.9982838163800845E-2"/>
            </c:manualLayout>
          </c:layout>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mn-lt"/>
                  <a:ea typeface="+mn-ea"/>
                  <a:cs typeface="+mn-cs"/>
                </a:defRPr>
              </a:pPr>
              <a:endParaRPr lang="sv-SE"/>
            </a:p>
          </c:txPr>
          <c:dLblPos val="r"/>
          <c:showLegendKey val="0"/>
          <c:showVal val="1"/>
          <c:showCatName val="0"/>
          <c:showSerName val="0"/>
          <c:showPercent val="0"/>
          <c:showBubbleSize val="0"/>
          <c:extLst>
            <c:ext xmlns:c15="http://schemas.microsoft.com/office/drawing/2012/chart" uri="{CE6537A1-D6FC-4f65-9D91-7224C49458BB}"/>
          </c:extLst>
        </c:dLbl>
      </c:pivotFmt>
    </c:pivotFmts>
    <c:plotArea>
      <c:layout>
        <c:manualLayout>
          <c:layoutTarget val="inner"/>
          <c:xMode val="edge"/>
          <c:yMode val="edge"/>
          <c:x val="5.2270684984657201E-2"/>
          <c:y val="0.14527414529914529"/>
          <c:w val="0.83800701483636619"/>
          <c:h val="0.73809807692307683"/>
        </c:manualLayout>
      </c:layout>
      <c:lineChart>
        <c:grouping val="standard"/>
        <c:varyColors val="0"/>
        <c:ser>
          <c:idx val="0"/>
          <c:order val="0"/>
          <c:tx>
            <c:v>2021</c:v>
          </c:tx>
          <c:spPr>
            <a:ln w="28575" cap="rnd">
              <a:solidFill>
                <a:schemeClr val="accent1"/>
              </a:solidFill>
              <a:round/>
            </a:ln>
            <a:effectLst/>
          </c:spPr>
          <c:marker>
            <c:symbol val="circle"/>
            <c:size val="5"/>
            <c:spPr>
              <a:solidFill>
                <a:schemeClr val="accent1"/>
              </a:solidFill>
              <a:ln w="9525">
                <a:solidFill>
                  <a:schemeClr val="accent1"/>
                </a:solidFill>
              </a:ln>
              <a:effectLst/>
            </c:spPr>
          </c:marker>
          <c:dPt>
            <c:idx val="12"/>
            <c:marker>
              <c:symbol val="circle"/>
              <c:size val="5"/>
              <c:spPr>
                <a:solidFill>
                  <a:schemeClr val="accent1"/>
                </a:solidFill>
                <a:ln w="9525">
                  <a:solidFill>
                    <a:schemeClr val="accent1"/>
                  </a:solidFill>
                </a:ln>
                <a:effectLst/>
              </c:spPr>
            </c:marker>
            <c:bubble3D val="0"/>
            <c:extLst>
              <c:ext xmlns:c16="http://schemas.microsoft.com/office/drawing/2014/chart" uri="{C3380CC4-5D6E-409C-BE32-E72D297353CC}">
                <c16:uniqueId val="{00000000-E436-4FCB-945F-CD15F187BB4A}"/>
              </c:ext>
            </c:extLst>
          </c:dPt>
          <c:dLbls>
            <c:dLbl>
              <c:idx val="12"/>
              <c:layout>
                <c:manualLayout>
                  <c:x val="8.1795639712749172E-3"/>
                  <c:y val="2.263489492355734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E436-4FCB-945F-CD15F187BB4A}"/>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sv-SE"/>
              </a:p>
            </c:txPr>
            <c:dLblPos val="t"/>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Lit>
              <c:ptCount val="13"/>
              <c:pt idx="0">
                <c:v>0</c:v>
              </c:pt>
              <c:pt idx="1">
                <c:v>1</c:v>
              </c:pt>
              <c:pt idx="2">
                <c:v>2</c:v>
              </c:pt>
              <c:pt idx="3">
                <c:v>3</c:v>
              </c:pt>
              <c:pt idx="4">
                <c:v>4</c:v>
              </c:pt>
              <c:pt idx="5">
                <c:v>5</c:v>
              </c:pt>
              <c:pt idx="6">
                <c:v>6</c:v>
              </c:pt>
              <c:pt idx="7">
                <c:v>7</c:v>
              </c:pt>
              <c:pt idx="8">
                <c:v>8</c:v>
              </c:pt>
              <c:pt idx="9">
                <c:v>9</c:v>
              </c:pt>
              <c:pt idx="10">
                <c:v>10</c:v>
              </c:pt>
              <c:pt idx="11">
                <c:v>11</c:v>
              </c:pt>
              <c:pt idx="12">
                <c:v>12</c:v>
              </c:pt>
            </c:strLit>
          </c:cat>
          <c:val>
            <c:numLit>
              <c:formatCode>General</c:formatCode>
              <c:ptCount val="13"/>
              <c:pt idx="0">
                <c:v>0</c:v>
              </c:pt>
              <c:pt idx="1">
                <c:v>4</c:v>
              </c:pt>
              <c:pt idx="2">
                <c:v>13</c:v>
              </c:pt>
              <c:pt idx="3">
                <c:v>24</c:v>
              </c:pt>
              <c:pt idx="4">
                <c:v>28</c:v>
              </c:pt>
              <c:pt idx="5">
                <c:v>38</c:v>
              </c:pt>
              <c:pt idx="6">
                <c:v>45</c:v>
              </c:pt>
              <c:pt idx="7">
                <c:v>54</c:v>
              </c:pt>
              <c:pt idx="8">
                <c:v>63</c:v>
              </c:pt>
              <c:pt idx="9">
                <c:v>72</c:v>
              </c:pt>
              <c:pt idx="10">
                <c:v>82</c:v>
              </c:pt>
              <c:pt idx="11">
                <c:v>92</c:v>
              </c:pt>
              <c:pt idx="12">
                <c:v>93</c:v>
              </c:pt>
            </c:numLit>
          </c:val>
          <c:smooth val="0"/>
          <c:extLst>
            <c:ext xmlns:c16="http://schemas.microsoft.com/office/drawing/2014/chart" uri="{C3380CC4-5D6E-409C-BE32-E72D297353CC}">
              <c16:uniqueId val="{00000001-E436-4FCB-945F-CD15F187BB4A}"/>
            </c:ext>
          </c:extLst>
        </c:ser>
        <c:ser>
          <c:idx val="1"/>
          <c:order val="1"/>
          <c:tx>
            <c:v>2022</c:v>
          </c:tx>
          <c:spPr>
            <a:ln w="28575" cap="rnd">
              <a:solidFill>
                <a:schemeClr val="accent2"/>
              </a:solidFill>
              <a:round/>
            </a:ln>
            <a:effectLst/>
          </c:spPr>
          <c:marker>
            <c:symbol val="circle"/>
            <c:size val="5"/>
            <c:spPr>
              <a:solidFill>
                <a:schemeClr val="accent2"/>
              </a:solidFill>
              <a:ln w="9525">
                <a:solidFill>
                  <a:schemeClr val="accent2"/>
                </a:solidFill>
              </a:ln>
              <a:effectLst/>
            </c:spPr>
          </c:marker>
          <c:dPt>
            <c:idx val="12"/>
            <c:marker>
              <c:symbol val="circle"/>
              <c:size val="5"/>
              <c:spPr>
                <a:solidFill>
                  <a:schemeClr val="accent2"/>
                </a:solidFill>
                <a:ln w="9525">
                  <a:solidFill>
                    <a:schemeClr val="accent2"/>
                  </a:solidFill>
                </a:ln>
                <a:effectLst/>
              </c:spPr>
            </c:marker>
            <c:bubble3D val="0"/>
            <c:extLst>
              <c:ext xmlns:c16="http://schemas.microsoft.com/office/drawing/2014/chart" uri="{C3380CC4-5D6E-409C-BE32-E72D297353CC}">
                <c16:uniqueId val="{00000002-E436-4FCB-945F-CD15F187BB4A}"/>
              </c:ext>
            </c:extLst>
          </c:dPt>
          <c:dLbls>
            <c:dLbl>
              <c:idx val="12"/>
              <c:layout>
                <c:manualLayout>
                  <c:x val="-2.8366838014860151E-3"/>
                  <c:y val="-5.9843314446654382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E436-4FCB-945F-CD15F187BB4A}"/>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sv-SE"/>
              </a:p>
            </c:txPr>
            <c:dLblPos val="t"/>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Lit>
              <c:ptCount val="13"/>
              <c:pt idx="0">
                <c:v>0</c:v>
              </c:pt>
              <c:pt idx="1">
                <c:v>1</c:v>
              </c:pt>
              <c:pt idx="2">
                <c:v>2</c:v>
              </c:pt>
              <c:pt idx="3">
                <c:v>3</c:v>
              </c:pt>
              <c:pt idx="4">
                <c:v>4</c:v>
              </c:pt>
              <c:pt idx="5">
                <c:v>5</c:v>
              </c:pt>
              <c:pt idx="6">
                <c:v>6</c:v>
              </c:pt>
              <c:pt idx="7">
                <c:v>7</c:v>
              </c:pt>
              <c:pt idx="8">
                <c:v>8</c:v>
              </c:pt>
              <c:pt idx="9">
                <c:v>9</c:v>
              </c:pt>
              <c:pt idx="10">
                <c:v>10</c:v>
              </c:pt>
              <c:pt idx="11">
                <c:v>11</c:v>
              </c:pt>
              <c:pt idx="12">
                <c:v>12</c:v>
              </c:pt>
            </c:strLit>
          </c:cat>
          <c:val>
            <c:numLit>
              <c:formatCode>General</c:formatCode>
              <c:ptCount val="13"/>
              <c:pt idx="0">
                <c:v>0</c:v>
              </c:pt>
              <c:pt idx="1">
                <c:v>11</c:v>
              </c:pt>
              <c:pt idx="2">
                <c:v>19</c:v>
              </c:pt>
              <c:pt idx="3">
                <c:v>26</c:v>
              </c:pt>
              <c:pt idx="4">
                <c:v>36</c:v>
              </c:pt>
              <c:pt idx="5">
                <c:v>49</c:v>
              </c:pt>
              <c:pt idx="6">
                <c:v>54</c:v>
              </c:pt>
              <c:pt idx="7">
                <c:v>61</c:v>
              </c:pt>
              <c:pt idx="8">
                <c:v>66</c:v>
              </c:pt>
              <c:pt idx="9">
                <c:v>73</c:v>
              </c:pt>
              <c:pt idx="10">
                <c:v>84</c:v>
              </c:pt>
              <c:pt idx="11">
                <c:v>91</c:v>
              </c:pt>
              <c:pt idx="12">
                <c:v>96</c:v>
              </c:pt>
            </c:numLit>
          </c:val>
          <c:smooth val="0"/>
          <c:extLst>
            <c:ext xmlns:c16="http://schemas.microsoft.com/office/drawing/2014/chart" uri="{C3380CC4-5D6E-409C-BE32-E72D297353CC}">
              <c16:uniqueId val="{00000003-E436-4FCB-945F-CD15F187BB4A}"/>
            </c:ext>
          </c:extLst>
        </c:ser>
        <c:ser>
          <c:idx val="2"/>
          <c:order val="2"/>
          <c:tx>
            <c:v>2023</c:v>
          </c:tx>
          <c:spPr>
            <a:ln w="28575" cap="rnd">
              <a:solidFill>
                <a:schemeClr val="accent3"/>
              </a:solidFill>
              <a:round/>
            </a:ln>
            <a:effectLst/>
          </c:spPr>
          <c:marker>
            <c:symbol val="circle"/>
            <c:size val="5"/>
            <c:spPr>
              <a:solidFill>
                <a:schemeClr val="accent3"/>
              </a:solidFill>
              <a:ln w="9525">
                <a:solidFill>
                  <a:schemeClr val="accent3"/>
                </a:solidFill>
              </a:ln>
              <a:effectLst/>
            </c:spPr>
          </c:marker>
          <c:dPt>
            <c:idx val="12"/>
            <c:marker>
              <c:symbol val="circle"/>
              <c:size val="5"/>
              <c:spPr>
                <a:solidFill>
                  <a:schemeClr val="accent3"/>
                </a:solidFill>
                <a:ln w="9525">
                  <a:solidFill>
                    <a:schemeClr val="accent3"/>
                  </a:solidFill>
                </a:ln>
                <a:effectLst/>
              </c:spPr>
            </c:marker>
            <c:bubble3D val="0"/>
            <c:extLst>
              <c:ext xmlns:c16="http://schemas.microsoft.com/office/drawing/2014/chart" uri="{C3380CC4-5D6E-409C-BE32-E72D297353CC}">
                <c16:uniqueId val="{00000004-E436-4FCB-945F-CD15F187BB4A}"/>
              </c:ext>
            </c:extLst>
          </c:dPt>
          <c:dLbls>
            <c:dLbl>
              <c:idx val="12"/>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E436-4FCB-945F-CD15F187BB4A}"/>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sv-SE"/>
              </a:p>
            </c:txPr>
            <c:dLblPos val="t"/>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Lit>
              <c:ptCount val="13"/>
              <c:pt idx="0">
                <c:v>0</c:v>
              </c:pt>
              <c:pt idx="1">
                <c:v>1</c:v>
              </c:pt>
              <c:pt idx="2">
                <c:v>2</c:v>
              </c:pt>
              <c:pt idx="3">
                <c:v>3</c:v>
              </c:pt>
              <c:pt idx="4">
                <c:v>4</c:v>
              </c:pt>
              <c:pt idx="5">
                <c:v>5</c:v>
              </c:pt>
              <c:pt idx="6">
                <c:v>6</c:v>
              </c:pt>
              <c:pt idx="7">
                <c:v>7</c:v>
              </c:pt>
              <c:pt idx="8">
                <c:v>8</c:v>
              </c:pt>
              <c:pt idx="9">
                <c:v>9</c:v>
              </c:pt>
              <c:pt idx="10">
                <c:v>10</c:v>
              </c:pt>
              <c:pt idx="11">
                <c:v>11</c:v>
              </c:pt>
              <c:pt idx="12">
                <c:v>12</c:v>
              </c:pt>
            </c:strLit>
          </c:cat>
          <c:val>
            <c:numLit>
              <c:formatCode>General</c:formatCode>
              <c:ptCount val="13"/>
              <c:pt idx="0">
                <c:v>0</c:v>
              </c:pt>
              <c:pt idx="1">
                <c:v>12</c:v>
              </c:pt>
              <c:pt idx="2">
                <c:v>22</c:v>
              </c:pt>
              <c:pt idx="3">
                <c:v>33</c:v>
              </c:pt>
              <c:pt idx="4">
                <c:v>44</c:v>
              </c:pt>
              <c:pt idx="5">
                <c:v>59</c:v>
              </c:pt>
              <c:pt idx="6">
                <c:v>69</c:v>
              </c:pt>
              <c:pt idx="7">
                <c:v>76</c:v>
              </c:pt>
              <c:pt idx="8">
                <c:v>86</c:v>
              </c:pt>
              <c:pt idx="9">
                <c:v>97</c:v>
              </c:pt>
              <c:pt idx="10">
                <c:v>118</c:v>
              </c:pt>
              <c:pt idx="11">
                <c:v>126</c:v>
              </c:pt>
              <c:pt idx="12">
                <c:v>135</c:v>
              </c:pt>
            </c:numLit>
          </c:val>
          <c:smooth val="0"/>
          <c:extLst>
            <c:ext xmlns:c16="http://schemas.microsoft.com/office/drawing/2014/chart" uri="{C3380CC4-5D6E-409C-BE32-E72D297353CC}">
              <c16:uniqueId val="{00000005-E436-4FCB-945F-CD15F187BB4A}"/>
            </c:ext>
          </c:extLst>
        </c:ser>
        <c:ser>
          <c:idx val="3"/>
          <c:order val="3"/>
          <c:tx>
            <c:v>2024</c:v>
          </c:tx>
          <c:spPr>
            <a:ln w="28575" cap="rnd">
              <a:solidFill>
                <a:schemeClr val="accent4"/>
              </a:solidFill>
              <a:round/>
            </a:ln>
            <a:effectLst/>
          </c:spPr>
          <c:marker>
            <c:symbol val="circle"/>
            <c:size val="5"/>
            <c:spPr>
              <a:solidFill>
                <a:schemeClr val="accent4"/>
              </a:solidFill>
              <a:ln w="9525">
                <a:solidFill>
                  <a:schemeClr val="accent4"/>
                </a:solidFill>
              </a:ln>
              <a:effectLst/>
            </c:spPr>
          </c:marker>
          <c:dPt>
            <c:idx val="12"/>
            <c:marker>
              <c:symbol val="circle"/>
              <c:size val="5"/>
              <c:spPr>
                <a:solidFill>
                  <a:schemeClr val="accent4"/>
                </a:solidFill>
                <a:ln w="9525">
                  <a:solidFill>
                    <a:schemeClr val="accent4"/>
                  </a:solidFill>
                </a:ln>
                <a:effectLst/>
              </c:spPr>
            </c:marker>
            <c:bubble3D val="0"/>
            <c:extLst>
              <c:ext xmlns:c16="http://schemas.microsoft.com/office/drawing/2014/chart" uri="{C3380CC4-5D6E-409C-BE32-E72D297353CC}">
                <c16:uniqueId val="{00000006-E436-4FCB-945F-CD15F187BB4A}"/>
              </c:ext>
            </c:extLst>
          </c:dPt>
          <c:dLbls>
            <c:dLbl>
              <c:idx val="12"/>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E436-4FCB-945F-CD15F187BB4A}"/>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sv-SE"/>
              </a:p>
            </c:txPr>
            <c:dLblPos val="t"/>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Lit>
              <c:ptCount val="13"/>
              <c:pt idx="0">
                <c:v>0</c:v>
              </c:pt>
              <c:pt idx="1">
                <c:v>1</c:v>
              </c:pt>
              <c:pt idx="2">
                <c:v>2</c:v>
              </c:pt>
              <c:pt idx="3">
                <c:v>3</c:v>
              </c:pt>
              <c:pt idx="4">
                <c:v>4</c:v>
              </c:pt>
              <c:pt idx="5">
                <c:v>5</c:v>
              </c:pt>
              <c:pt idx="6">
                <c:v>6</c:v>
              </c:pt>
              <c:pt idx="7">
                <c:v>7</c:v>
              </c:pt>
              <c:pt idx="8">
                <c:v>8</c:v>
              </c:pt>
              <c:pt idx="9">
                <c:v>9</c:v>
              </c:pt>
              <c:pt idx="10">
                <c:v>10</c:v>
              </c:pt>
              <c:pt idx="11">
                <c:v>11</c:v>
              </c:pt>
              <c:pt idx="12">
                <c:v>12</c:v>
              </c:pt>
            </c:strLit>
          </c:cat>
          <c:val>
            <c:numLit>
              <c:formatCode>General</c:formatCode>
              <c:ptCount val="13"/>
              <c:pt idx="0">
                <c:v>0</c:v>
              </c:pt>
              <c:pt idx="1">
                <c:v>9</c:v>
              </c:pt>
              <c:pt idx="2">
                <c:v>24</c:v>
              </c:pt>
              <c:pt idx="3">
                <c:v>34</c:v>
              </c:pt>
              <c:pt idx="4">
                <c:v>45</c:v>
              </c:pt>
              <c:pt idx="5">
                <c:v>53</c:v>
              </c:pt>
              <c:pt idx="6">
                <c:v>63</c:v>
              </c:pt>
              <c:pt idx="7">
                <c:v>79</c:v>
              </c:pt>
              <c:pt idx="8">
                <c:v>89</c:v>
              </c:pt>
              <c:pt idx="9">
                <c:v>95</c:v>
              </c:pt>
              <c:pt idx="10">
                <c:v>108</c:v>
              </c:pt>
              <c:pt idx="11">
                <c:v>135</c:v>
              </c:pt>
              <c:pt idx="12">
                <c:v>149</c:v>
              </c:pt>
            </c:numLit>
          </c:val>
          <c:smooth val="0"/>
          <c:extLst>
            <c:ext xmlns:c16="http://schemas.microsoft.com/office/drawing/2014/chart" uri="{C3380CC4-5D6E-409C-BE32-E72D297353CC}">
              <c16:uniqueId val="{00000007-E436-4FCB-945F-CD15F187BB4A}"/>
            </c:ext>
          </c:extLst>
        </c:ser>
        <c:ser>
          <c:idx val="4"/>
          <c:order val="4"/>
          <c:tx>
            <c:v>2025</c:v>
          </c:tx>
          <c:spPr>
            <a:ln w="28575" cap="rnd">
              <a:solidFill>
                <a:schemeClr val="accent5"/>
              </a:solidFill>
              <a:round/>
            </a:ln>
            <a:effectLst/>
          </c:spPr>
          <c:marker>
            <c:symbol val="circle"/>
            <c:size val="5"/>
            <c:spPr>
              <a:solidFill>
                <a:schemeClr val="accent5"/>
              </a:solidFill>
              <a:ln w="9525">
                <a:solidFill>
                  <a:schemeClr val="accent5"/>
                </a:solidFill>
              </a:ln>
              <a:effectLst/>
            </c:spPr>
          </c:marker>
          <c:dPt>
            <c:idx val="0"/>
            <c:marker>
              <c:symbol val="circle"/>
              <c:size val="5"/>
              <c:spPr>
                <a:solidFill>
                  <a:schemeClr val="accent5"/>
                </a:solidFill>
                <a:ln w="9525">
                  <a:solidFill>
                    <a:schemeClr val="accent5"/>
                  </a:solidFill>
                </a:ln>
                <a:effectLst/>
              </c:spPr>
            </c:marker>
            <c:bubble3D val="0"/>
            <c:extLst>
              <c:ext xmlns:c16="http://schemas.microsoft.com/office/drawing/2014/chart" uri="{C3380CC4-5D6E-409C-BE32-E72D297353CC}">
                <c16:uniqueId val="{00000008-E436-4FCB-945F-CD15F187BB4A}"/>
              </c:ext>
            </c:extLst>
          </c:dPt>
          <c:dPt>
            <c:idx val="1"/>
            <c:marker>
              <c:symbol val="circle"/>
              <c:size val="5"/>
              <c:spPr>
                <a:solidFill>
                  <a:schemeClr val="accent5"/>
                </a:solidFill>
                <a:ln w="9525">
                  <a:solidFill>
                    <a:schemeClr val="accent5"/>
                  </a:solidFill>
                </a:ln>
                <a:effectLst/>
              </c:spPr>
            </c:marker>
            <c:bubble3D val="0"/>
            <c:extLst>
              <c:ext xmlns:c16="http://schemas.microsoft.com/office/drawing/2014/chart" uri="{C3380CC4-5D6E-409C-BE32-E72D297353CC}">
                <c16:uniqueId val="{00000009-E436-4FCB-945F-CD15F187BB4A}"/>
              </c:ext>
            </c:extLst>
          </c:dPt>
          <c:dPt>
            <c:idx val="2"/>
            <c:marker>
              <c:symbol val="circle"/>
              <c:size val="5"/>
              <c:spPr>
                <a:solidFill>
                  <a:schemeClr val="accent5"/>
                </a:solidFill>
                <a:ln w="9525">
                  <a:solidFill>
                    <a:schemeClr val="accent5"/>
                  </a:solidFill>
                </a:ln>
                <a:effectLst/>
              </c:spPr>
            </c:marker>
            <c:bubble3D val="0"/>
            <c:extLst>
              <c:ext xmlns:c16="http://schemas.microsoft.com/office/drawing/2014/chart" uri="{C3380CC4-5D6E-409C-BE32-E72D297353CC}">
                <c16:uniqueId val="{0000000A-E436-4FCB-945F-CD15F187BB4A}"/>
              </c:ext>
            </c:extLst>
          </c:dPt>
          <c:dPt>
            <c:idx val="3"/>
            <c:marker>
              <c:symbol val="circle"/>
              <c:size val="5"/>
              <c:spPr>
                <a:solidFill>
                  <a:schemeClr val="accent5"/>
                </a:solidFill>
                <a:ln w="9525">
                  <a:solidFill>
                    <a:schemeClr val="accent5"/>
                  </a:solidFill>
                </a:ln>
                <a:effectLst/>
              </c:spPr>
            </c:marker>
            <c:bubble3D val="0"/>
            <c:extLst>
              <c:ext xmlns:c16="http://schemas.microsoft.com/office/drawing/2014/chart" uri="{C3380CC4-5D6E-409C-BE32-E72D297353CC}">
                <c16:uniqueId val="{0000000B-E436-4FCB-945F-CD15F187BB4A}"/>
              </c:ext>
            </c:extLst>
          </c:dPt>
          <c:dLbls>
            <c:dLbl>
              <c:idx val="0"/>
              <c:delete val="1"/>
              <c:extLst>
                <c:ext xmlns:c15="http://schemas.microsoft.com/office/drawing/2012/chart" uri="{CE6537A1-D6FC-4f65-9D91-7224C49458BB}"/>
                <c:ext xmlns:c16="http://schemas.microsoft.com/office/drawing/2014/chart" uri="{C3380CC4-5D6E-409C-BE32-E72D297353CC}">
                  <c16:uniqueId val="{00000008-E436-4FCB-945F-CD15F187BB4A}"/>
                </c:ext>
              </c:extLst>
            </c:dLbl>
            <c:dLbl>
              <c:idx val="1"/>
              <c:delete val="1"/>
              <c:extLst>
                <c:ext xmlns:c15="http://schemas.microsoft.com/office/drawing/2012/chart" uri="{CE6537A1-D6FC-4f65-9D91-7224C49458BB}"/>
                <c:ext xmlns:c16="http://schemas.microsoft.com/office/drawing/2014/chart" uri="{C3380CC4-5D6E-409C-BE32-E72D297353CC}">
                  <c16:uniqueId val="{00000009-E436-4FCB-945F-CD15F187BB4A}"/>
                </c:ext>
              </c:extLst>
            </c:dLbl>
            <c:dLbl>
              <c:idx val="2"/>
              <c:delete val="1"/>
              <c:extLst>
                <c:ext xmlns:c15="http://schemas.microsoft.com/office/drawing/2012/chart" uri="{CE6537A1-D6FC-4f65-9D91-7224C49458BB}"/>
                <c:ext xmlns:c16="http://schemas.microsoft.com/office/drawing/2014/chart" uri="{C3380CC4-5D6E-409C-BE32-E72D297353CC}">
                  <c16:uniqueId val="{0000000A-E436-4FCB-945F-CD15F187BB4A}"/>
                </c:ext>
              </c:extLst>
            </c:dLbl>
            <c:dLbl>
              <c:idx val="3"/>
              <c:layout>
                <c:manualLayout>
                  <c:x val="-2.1755712361531239E-2"/>
                  <c:y val="-5.9982838163800845E-2"/>
                </c:manualLayout>
              </c:layout>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mn-lt"/>
                      <a:ea typeface="+mn-ea"/>
                      <a:cs typeface="+mn-cs"/>
                    </a:defRPr>
                  </a:pPr>
                  <a:endParaRPr lang="sv-SE"/>
                </a:p>
              </c:txPr>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E436-4FCB-945F-CD15F187BB4A}"/>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sv-SE"/>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Lit>
              <c:ptCount val="13"/>
              <c:pt idx="0">
                <c:v>0</c:v>
              </c:pt>
              <c:pt idx="1">
                <c:v>1</c:v>
              </c:pt>
              <c:pt idx="2">
                <c:v>2</c:v>
              </c:pt>
              <c:pt idx="3">
                <c:v>3</c:v>
              </c:pt>
              <c:pt idx="4">
                <c:v>4</c:v>
              </c:pt>
              <c:pt idx="5">
                <c:v>5</c:v>
              </c:pt>
              <c:pt idx="6">
                <c:v>6</c:v>
              </c:pt>
              <c:pt idx="7">
                <c:v>7</c:v>
              </c:pt>
              <c:pt idx="8">
                <c:v>8</c:v>
              </c:pt>
              <c:pt idx="9">
                <c:v>9</c:v>
              </c:pt>
              <c:pt idx="10">
                <c:v>10</c:v>
              </c:pt>
              <c:pt idx="11">
                <c:v>11</c:v>
              </c:pt>
              <c:pt idx="12">
                <c:v>12</c:v>
              </c:pt>
            </c:strLit>
          </c:cat>
          <c:val>
            <c:numLit>
              <c:formatCode>General</c:formatCode>
              <c:ptCount val="13"/>
              <c:pt idx="0">
                <c:v>0</c:v>
              </c:pt>
              <c:pt idx="1">
                <c:v>13</c:v>
              </c:pt>
              <c:pt idx="2">
                <c:v>30</c:v>
              </c:pt>
              <c:pt idx="3">
                <c:v>33</c:v>
              </c:pt>
            </c:numLit>
          </c:val>
          <c:smooth val="0"/>
          <c:extLst>
            <c:ext xmlns:c16="http://schemas.microsoft.com/office/drawing/2014/chart" uri="{C3380CC4-5D6E-409C-BE32-E72D297353CC}">
              <c16:uniqueId val="{0000000C-E436-4FCB-945F-CD15F187BB4A}"/>
            </c:ext>
          </c:extLst>
        </c:ser>
        <c:dLbls>
          <c:dLblPos val="t"/>
          <c:showLegendKey val="0"/>
          <c:showVal val="1"/>
          <c:showCatName val="0"/>
          <c:showSerName val="0"/>
          <c:showPercent val="0"/>
          <c:showBubbleSize val="0"/>
        </c:dLbls>
        <c:marker val="1"/>
        <c:smooth val="0"/>
        <c:axId val="710019663"/>
        <c:axId val="710012943"/>
      </c:lineChart>
      <c:catAx>
        <c:axId val="71001966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crossAx val="710012943"/>
        <c:crosses val="autoZero"/>
        <c:auto val="1"/>
        <c:lblAlgn val="ctr"/>
        <c:lblOffset val="100"/>
        <c:noMultiLvlLbl val="0"/>
        <c:extLst/>
      </c:catAx>
      <c:valAx>
        <c:axId val="710012943"/>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crossAx val="710019663"/>
        <c:crosses val="autoZero"/>
        <c:crossBetween val="between"/>
        <c:extLst/>
      </c:valAx>
      <c:spPr>
        <a:noFill/>
        <a:ln>
          <a:noFill/>
        </a:ln>
        <a:effectLst/>
      </c:spPr>
    </c:plotArea>
    <c:legend>
      <c:legendPos val="r"/>
      <c:layout>
        <c:manualLayout>
          <c:xMode val="edge"/>
          <c:yMode val="edge"/>
          <c:x val="0.91667425042083028"/>
          <c:y val="9.3554500676940391E-2"/>
          <c:w val="5.564277629705356E-2"/>
          <c:h val="0.19933745785167137"/>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ysClr val="window" lastClr="FFFFFF"/>
    </a:solidFill>
    <a:ln>
      <a:noFill/>
    </a:ln>
    <a:effectLst/>
  </c:spPr>
  <c:txPr>
    <a:bodyPr/>
    <a:lstStyle/>
    <a:p>
      <a:pPr>
        <a:defRPr/>
      </a:pPr>
      <a:endParaRPr lang="sv-SE"/>
    </a:p>
  </c:txPr>
  <c:externalData r:id="rId4">
    <c:autoUpdate val="0"/>
  </c:externalData>
  <c:extLst>
    <c:ext xmlns:c14="http://schemas.microsoft.com/office/drawing/2007/8/2/chart" uri="{781A3756-C4B2-4CAC-9D66-4F8BD8637D16}">
      <c14:pivotOptions>
        <c14:dropZoneFilter val="1"/>
        <c14:dropZoneCategories val="1"/>
        <c14:dropZoneData val="1"/>
        <c14:dropZoneSeries val="1"/>
        <c14:dropZonesVisible val="1"/>
      </c14:pivotOptions>
    </c:ext>
    <c:ext xmlns:c16="http://schemas.microsoft.com/office/drawing/2014/chart" uri="{E28EC0CA-F0BB-4C9C-879D-F8772B89E7AC}">
      <c16:pivotOptions16>
        <c16:showExpandCollapseFieldButtons val="1"/>
      </c16:pivotOptions16>
    </c:ext>
  </c:extLst>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acrossLinear" id="1">
  <a:schemeClr val="dk1">
    <a:tint val="88000"/>
  </a:schemeClr>
  <a:schemeClr val="dk1">
    <a:tint val="55000"/>
  </a:schemeClr>
  <a:schemeClr val="dk1">
    <a:tint val="78000"/>
  </a:schemeClr>
  <a:schemeClr val="dk1">
    <a:tint val="92000"/>
  </a:schemeClr>
  <a:schemeClr val="dk1">
    <a:tint val="70000"/>
  </a:schemeClr>
  <a:schemeClr val="dk1">
    <a:tint val="30000"/>
  </a:schemeClr>
</cs:colorStyle>
</file>

<file path=ppt/charts/colors3.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66">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_rels/data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image" Target="../media/image49.png"/><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diagrams/_rels/data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jpeg"/><Relationship Id="rId1" Type="http://schemas.openxmlformats.org/officeDocument/2006/relationships/image" Target="../media/image55.png"/><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jpeg"/></Relationships>
</file>

<file path=ppt/diagrams/_rels/drawing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image" Target="../media/image49.png"/><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diagrams/_rels/drawing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jpeg"/><Relationship Id="rId1" Type="http://schemas.openxmlformats.org/officeDocument/2006/relationships/image" Target="../media/image55.png"/><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jpe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16F4BDF-BB44-466A-9DC2-A79D292B6FD7}" type="doc">
      <dgm:prSet loTypeId="urn:microsoft.com/office/officeart/2005/8/layout/pyramid3" loCatId="pyramid" qsTypeId="urn:microsoft.com/office/officeart/2005/8/quickstyle/simple1" qsCatId="simple" csTypeId="urn:microsoft.com/office/officeart/2005/8/colors/colorful1" csCatId="colorful" phldr="1"/>
      <dgm:spPr/>
    </dgm:pt>
    <dgm:pt modelId="{154619ED-8B8D-40D0-845D-672B84FFE1A7}">
      <dgm:prSet phldrT="[Text]" custT="1"/>
      <dgm:spPr>
        <a:solidFill>
          <a:schemeClr val="accent4"/>
        </a:solidFill>
      </dgm:spPr>
      <dgm:t>
        <a:bodyPr/>
        <a:lstStyle/>
        <a:p>
          <a:r>
            <a:rPr lang="sv-SE" sz="1600" b="0" dirty="0">
              <a:solidFill>
                <a:schemeClr val="tx1"/>
              </a:solidFill>
              <a:latin typeface="+mn-lt"/>
            </a:rPr>
            <a:t>Ca 95 000 avlider varje år</a:t>
          </a:r>
        </a:p>
      </dgm:t>
    </dgm:pt>
    <dgm:pt modelId="{4D834186-DBFC-400F-9231-52445716267B}" type="parTrans" cxnId="{A4317F43-12EF-4D4D-97A9-D6CD37BE0D79}">
      <dgm:prSet/>
      <dgm:spPr/>
      <dgm:t>
        <a:bodyPr/>
        <a:lstStyle/>
        <a:p>
          <a:endParaRPr lang="sv-SE" sz="1600"/>
        </a:p>
      </dgm:t>
    </dgm:pt>
    <dgm:pt modelId="{604251CD-B2BB-4E3A-B273-B1F3F188CF6C}" type="sibTrans" cxnId="{A4317F43-12EF-4D4D-97A9-D6CD37BE0D79}">
      <dgm:prSet/>
      <dgm:spPr/>
      <dgm:t>
        <a:bodyPr/>
        <a:lstStyle/>
        <a:p>
          <a:endParaRPr lang="sv-SE" sz="1600"/>
        </a:p>
      </dgm:t>
    </dgm:pt>
    <dgm:pt modelId="{65D13C2C-4A4A-4860-A893-8794C11AFAC1}">
      <dgm:prSet phldrT="[Text]" custT="1"/>
      <dgm:spPr>
        <a:solidFill>
          <a:schemeClr val="bg2">
            <a:lumMod val="90000"/>
          </a:schemeClr>
        </a:solidFill>
      </dgm:spPr>
      <dgm:t>
        <a:bodyPr/>
        <a:lstStyle/>
        <a:p>
          <a:r>
            <a:rPr lang="sv-SE" sz="1600" b="0" dirty="0">
              <a:solidFill>
                <a:schemeClr val="tx1"/>
              </a:solidFill>
            </a:rPr>
            <a:t>Ca 3000 personer avlider inom intensivvården, av dem är det ca 800 som avlider på ett sätt som möjliggör </a:t>
          </a:r>
          <a:br>
            <a:rPr lang="sv-SE" sz="1600" b="0" dirty="0">
              <a:solidFill>
                <a:schemeClr val="tx1"/>
              </a:solidFill>
            </a:rPr>
          </a:br>
          <a:r>
            <a:rPr lang="sv-SE" sz="1600" b="0" dirty="0">
              <a:solidFill>
                <a:schemeClr val="tx1"/>
              </a:solidFill>
            </a:rPr>
            <a:t>donation</a:t>
          </a:r>
        </a:p>
      </dgm:t>
    </dgm:pt>
    <dgm:pt modelId="{05BFBF80-F2E1-408A-855E-D2F0EE51F379}" type="parTrans" cxnId="{55F1A369-0D3F-4160-BF11-50B39BBB2A4A}">
      <dgm:prSet/>
      <dgm:spPr/>
      <dgm:t>
        <a:bodyPr/>
        <a:lstStyle/>
        <a:p>
          <a:endParaRPr lang="sv-SE" sz="1600"/>
        </a:p>
      </dgm:t>
    </dgm:pt>
    <dgm:pt modelId="{36C952C7-A336-4752-BB98-053A38FE8398}" type="sibTrans" cxnId="{55F1A369-0D3F-4160-BF11-50B39BBB2A4A}">
      <dgm:prSet/>
      <dgm:spPr/>
      <dgm:t>
        <a:bodyPr/>
        <a:lstStyle/>
        <a:p>
          <a:endParaRPr lang="sv-SE" sz="1600"/>
        </a:p>
      </dgm:t>
    </dgm:pt>
    <dgm:pt modelId="{E1724A03-C871-4607-91B4-BD44EF40EE03}">
      <dgm:prSet phldrT="[Text]" custT="1"/>
      <dgm:spPr>
        <a:solidFill>
          <a:schemeClr val="tx1">
            <a:lumMod val="65000"/>
            <a:lumOff val="35000"/>
          </a:schemeClr>
        </a:solidFill>
      </dgm:spPr>
      <dgm:t>
        <a:bodyPr/>
        <a:lstStyle/>
        <a:p>
          <a:pPr rtl="0"/>
          <a:r>
            <a:rPr lang="sv-SE" sz="1600" b="0" dirty="0">
              <a:solidFill>
                <a:schemeClr val="bg1"/>
              </a:solidFill>
              <a:latin typeface="+mn-lt"/>
            </a:rPr>
            <a:t>Som flest </a:t>
          </a:r>
          <a:br>
            <a:rPr lang="sv-SE" sz="1600" b="0" dirty="0">
              <a:solidFill>
                <a:schemeClr val="bg1"/>
              </a:solidFill>
              <a:latin typeface="+mn-lt"/>
            </a:rPr>
          </a:br>
          <a:r>
            <a:rPr lang="sv-SE" sz="1600" b="0" dirty="0">
              <a:solidFill>
                <a:schemeClr val="bg1"/>
              </a:solidFill>
              <a:latin typeface="+mn-lt"/>
            </a:rPr>
            <a:t>har 258 människor donerat organ</a:t>
          </a:r>
        </a:p>
      </dgm:t>
    </dgm:pt>
    <dgm:pt modelId="{6A6FF63E-1D6A-4721-AB31-623BD38E6AC0}" type="parTrans" cxnId="{C4AAC451-0B5D-4314-A171-B6CB07FB44BA}">
      <dgm:prSet/>
      <dgm:spPr/>
      <dgm:t>
        <a:bodyPr/>
        <a:lstStyle/>
        <a:p>
          <a:endParaRPr lang="sv-SE" sz="1600"/>
        </a:p>
      </dgm:t>
    </dgm:pt>
    <dgm:pt modelId="{7A0AA1B2-4E2E-45E8-B180-9B8DCA79331F}" type="sibTrans" cxnId="{C4AAC451-0B5D-4314-A171-B6CB07FB44BA}">
      <dgm:prSet/>
      <dgm:spPr/>
      <dgm:t>
        <a:bodyPr/>
        <a:lstStyle/>
        <a:p>
          <a:endParaRPr lang="sv-SE" sz="1600"/>
        </a:p>
      </dgm:t>
    </dgm:pt>
    <dgm:pt modelId="{39FBFDC8-AD55-47ED-8EEA-B33F70279F94}" type="pres">
      <dgm:prSet presAssocID="{716F4BDF-BB44-466A-9DC2-A79D292B6FD7}" presName="Name0" presStyleCnt="0">
        <dgm:presLayoutVars>
          <dgm:dir/>
          <dgm:animLvl val="lvl"/>
          <dgm:resizeHandles val="exact"/>
        </dgm:presLayoutVars>
      </dgm:prSet>
      <dgm:spPr/>
    </dgm:pt>
    <dgm:pt modelId="{5A61E110-4914-4C01-B75E-18CAC5D312D7}" type="pres">
      <dgm:prSet presAssocID="{154619ED-8B8D-40D0-845D-672B84FFE1A7}" presName="Name8" presStyleCnt="0"/>
      <dgm:spPr/>
    </dgm:pt>
    <dgm:pt modelId="{0BA67BE0-7023-4ABA-BF03-37ABA4A48B6C}" type="pres">
      <dgm:prSet presAssocID="{154619ED-8B8D-40D0-845D-672B84FFE1A7}" presName="level" presStyleLbl="node1" presStyleIdx="0" presStyleCnt="3">
        <dgm:presLayoutVars>
          <dgm:chMax val="1"/>
          <dgm:bulletEnabled val="1"/>
        </dgm:presLayoutVars>
      </dgm:prSet>
      <dgm:spPr/>
    </dgm:pt>
    <dgm:pt modelId="{4A6AE0BB-3343-41DC-8F0C-CF49FF728772}" type="pres">
      <dgm:prSet presAssocID="{154619ED-8B8D-40D0-845D-672B84FFE1A7}" presName="levelTx" presStyleLbl="revTx" presStyleIdx="0" presStyleCnt="0">
        <dgm:presLayoutVars>
          <dgm:chMax val="1"/>
          <dgm:bulletEnabled val="1"/>
        </dgm:presLayoutVars>
      </dgm:prSet>
      <dgm:spPr/>
    </dgm:pt>
    <dgm:pt modelId="{29FACF26-7508-4018-93CE-2A9B94729362}" type="pres">
      <dgm:prSet presAssocID="{65D13C2C-4A4A-4860-A893-8794C11AFAC1}" presName="Name8" presStyleCnt="0"/>
      <dgm:spPr/>
    </dgm:pt>
    <dgm:pt modelId="{5BE477E4-57FB-40E5-8618-35DF2522445D}" type="pres">
      <dgm:prSet presAssocID="{65D13C2C-4A4A-4860-A893-8794C11AFAC1}" presName="level" presStyleLbl="node1" presStyleIdx="1" presStyleCnt="3">
        <dgm:presLayoutVars>
          <dgm:chMax val="1"/>
          <dgm:bulletEnabled val="1"/>
        </dgm:presLayoutVars>
      </dgm:prSet>
      <dgm:spPr/>
    </dgm:pt>
    <dgm:pt modelId="{C4D8C05D-087D-4CC0-B07B-B4C381860C68}" type="pres">
      <dgm:prSet presAssocID="{65D13C2C-4A4A-4860-A893-8794C11AFAC1}" presName="levelTx" presStyleLbl="revTx" presStyleIdx="0" presStyleCnt="0">
        <dgm:presLayoutVars>
          <dgm:chMax val="1"/>
          <dgm:bulletEnabled val="1"/>
        </dgm:presLayoutVars>
      </dgm:prSet>
      <dgm:spPr/>
    </dgm:pt>
    <dgm:pt modelId="{0E52EA91-C565-4756-9097-8822CE07F59A}" type="pres">
      <dgm:prSet presAssocID="{E1724A03-C871-4607-91B4-BD44EF40EE03}" presName="Name8" presStyleCnt="0"/>
      <dgm:spPr/>
    </dgm:pt>
    <dgm:pt modelId="{A3470B6B-60DB-4E5E-B5C7-5FD37DCA5264}" type="pres">
      <dgm:prSet presAssocID="{E1724A03-C871-4607-91B4-BD44EF40EE03}" presName="level" presStyleLbl="node1" presStyleIdx="2" presStyleCnt="3">
        <dgm:presLayoutVars>
          <dgm:chMax val="1"/>
          <dgm:bulletEnabled val="1"/>
        </dgm:presLayoutVars>
      </dgm:prSet>
      <dgm:spPr/>
    </dgm:pt>
    <dgm:pt modelId="{287A8264-4261-4FE2-9F87-F67DF5D2036A}" type="pres">
      <dgm:prSet presAssocID="{E1724A03-C871-4607-91B4-BD44EF40EE03}" presName="levelTx" presStyleLbl="revTx" presStyleIdx="0" presStyleCnt="0">
        <dgm:presLayoutVars>
          <dgm:chMax val="1"/>
          <dgm:bulletEnabled val="1"/>
        </dgm:presLayoutVars>
      </dgm:prSet>
      <dgm:spPr/>
    </dgm:pt>
  </dgm:ptLst>
  <dgm:cxnLst>
    <dgm:cxn modelId="{820AA240-3921-4376-A487-A891A4473F79}" type="presOf" srcId="{154619ED-8B8D-40D0-845D-672B84FFE1A7}" destId="{0BA67BE0-7023-4ABA-BF03-37ABA4A48B6C}" srcOrd="0" destOrd="0" presId="urn:microsoft.com/office/officeart/2005/8/layout/pyramid3"/>
    <dgm:cxn modelId="{A4317F43-12EF-4D4D-97A9-D6CD37BE0D79}" srcId="{716F4BDF-BB44-466A-9DC2-A79D292B6FD7}" destId="{154619ED-8B8D-40D0-845D-672B84FFE1A7}" srcOrd="0" destOrd="0" parTransId="{4D834186-DBFC-400F-9231-52445716267B}" sibTransId="{604251CD-B2BB-4E3A-B273-B1F3F188CF6C}"/>
    <dgm:cxn modelId="{55F1A369-0D3F-4160-BF11-50B39BBB2A4A}" srcId="{716F4BDF-BB44-466A-9DC2-A79D292B6FD7}" destId="{65D13C2C-4A4A-4860-A893-8794C11AFAC1}" srcOrd="1" destOrd="0" parTransId="{05BFBF80-F2E1-408A-855E-D2F0EE51F379}" sibTransId="{36C952C7-A336-4752-BB98-053A38FE8398}"/>
    <dgm:cxn modelId="{4DAF6E6D-F8C8-4FEF-956A-0A2F62469459}" type="presOf" srcId="{E1724A03-C871-4607-91B4-BD44EF40EE03}" destId="{A3470B6B-60DB-4E5E-B5C7-5FD37DCA5264}" srcOrd="0" destOrd="0" presId="urn:microsoft.com/office/officeart/2005/8/layout/pyramid3"/>
    <dgm:cxn modelId="{C4AAC451-0B5D-4314-A171-B6CB07FB44BA}" srcId="{716F4BDF-BB44-466A-9DC2-A79D292B6FD7}" destId="{E1724A03-C871-4607-91B4-BD44EF40EE03}" srcOrd="2" destOrd="0" parTransId="{6A6FF63E-1D6A-4721-AB31-623BD38E6AC0}" sibTransId="{7A0AA1B2-4E2E-45E8-B180-9B8DCA79331F}"/>
    <dgm:cxn modelId="{4CEF6277-49BA-498E-ABB2-08E24018816F}" type="presOf" srcId="{65D13C2C-4A4A-4860-A893-8794C11AFAC1}" destId="{C4D8C05D-087D-4CC0-B07B-B4C381860C68}" srcOrd="1" destOrd="0" presId="urn:microsoft.com/office/officeart/2005/8/layout/pyramid3"/>
    <dgm:cxn modelId="{8D807586-CF0A-49F6-8841-D8BC5D6B64F6}" type="presOf" srcId="{E1724A03-C871-4607-91B4-BD44EF40EE03}" destId="{287A8264-4261-4FE2-9F87-F67DF5D2036A}" srcOrd="1" destOrd="0" presId="urn:microsoft.com/office/officeart/2005/8/layout/pyramid3"/>
    <dgm:cxn modelId="{762D1A8D-8192-4BD3-84D9-0842B44F3D00}" type="presOf" srcId="{154619ED-8B8D-40D0-845D-672B84FFE1A7}" destId="{4A6AE0BB-3343-41DC-8F0C-CF49FF728772}" srcOrd="1" destOrd="0" presId="urn:microsoft.com/office/officeart/2005/8/layout/pyramid3"/>
    <dgm:cxn modelId="{190045C8-7378-489E-8AED-1A8339B8722E}" type="presOf" srcId="{65D13C2C-4A4A-4860-A893-8794C11AFAC1}" destId="{5BE477E4-57FB-40E5-8618-35DF2522445D}" srcOrd="0" destOrd="0" presId="urn:microsoft.com/office/officeart/2005/8/layout/pyramid3"/>
    <dgm:cxn modelId="{0ABA0DD5-A0FF-4041-BAF9-A9919B34E2B0}" type="presOf" srcId="{716F4BDF-BB44-466A-9DC2-A79D292B6FD7}" destId="{39FBFDC8-AD55-47ED-8EEA-B33F70279F94}" srcOrd="0" destOrd="0" presId="urn:microsoft.com/office/officeart/2005/8/layout/pyramid3"/>
    <dgm:cxn modelId="{81B7C8BA-D496-452F-B5EC-E3199D821A8E}" type="presParOf" srcId="{39FBFDC8-AD55-47ED-8EEA-B33F70279F94}" destId="{5A61E110-4914-4C01-B75E-18CAC5D312D7}" srcOrd="0" destOrd="0" presId="urn:microsoft.com/office/officeart/2005/8/layout/pyramid3"/>
    <dgm:cxn modelId="{32CA8C60-3435-4E44-A601-1A0529231F44}" type="presParOf" srcId="{5A61E110-4914-4C01-B75E-18CAC5D312D7}" destId="{0BA67BE0-7023-4ABA-BF03-37ABA4A48B6C}" srcOrd="0" destOrd="0" presId="urn:microsoft.com/office/officeart/2005/8/layout/pyramid3"/>
    <dgm:cxn modelId="{4980D444-E0DF-430F-82E9-53A933A5BDC5}" type="presParOf" srcId="{5A61E110-4914-4C01-B75E-18CAC5D312D7}" destId="{4A6AE0BB-3343-41DC-8F0C-CF49FF728772}" srcOrd="1" destOrd="0" presId="urn:microsoft.com/office/officeart/2005/8/layout/pyramid3"/>
    <dgm:cxn modelId="{AE62F5BF-3303-441E-9279-6715F1D35DC9}" type="presParOf" srcId="{39FBFDC8-AD55-47ED-8EEA-B33F70279F94}" destId="{29FACF26-7508-4018-93CE-2A9B94729362}" srcOrd="1" destOrd="0" presId="urn:microsoft.com/office/officeart/2005/8/layout/pyramid3"/>
    <dgm:cxn modelId="{6D7C4D74-E50F-44D8-B820-731DB305C702}" type="presParOf" srcId="{29FACF26-7508-4018-93CE-2A9B94729362}" destId="{5BE477E4-57FB-40E5-8618-35DF2522445D}" srcOrd="0" destOrd="0" presId="urn:microsoft.com/office/officeart/2005/8/layout/pyramid3"/>
    <dgm:cxn modelId="{96628017-9788-44DB-8E27-DB5564F74F62}" type="presParOf" srcId="{29FACF26-7508-4018-93CE-2A9B94729362}" destId="{C4D8C05D-087D-4CC0-B07B-B4C381860C68}" srcOrd="1" destOrd="0" presId="urn:microsoft.com/office/officeart/2005/8/layout/pyramid3"/>
    <dgm:cxn modelId="{B827A7AD-7DFC-4129-A70A-D4D3D08D62A0}" type="presParOf" srcId="{39FBFDC8-AD55-47ED-8EEA-B33F70279F94}" destId="{0E52EA91-C565-4756-9097-8822CE07F59A}" srcOrd="2" destOrd="0" presId="urn:microsoft.com/office/officeart/2005/8/layout/pyramid3"/>
    <dgm:cxn modelId="{206C2FE7-4ECF-4470-9C96-F802DD8B218F}" type="presParOf" srcId="{0E52EA91-C565-4756-9097-8822CE07F59A}" destId="{A3470B6B-60DB-4E5E-B5C7-5FD37DCA5264}" srcOrd="0" destOrd="0" presId="urn:microsoft.com/office/officeart/2005/8/layout/pyramid3"/>
    <dgm:cxn modelId="{1EAA694A-5B6D-495E-A6F0-CEB0181B2E98}" type="presParOf" srcId="{0E52EA91-C565-4756-9097-8822CE07F59A}" destId="{287A8264-4261-4FE2-9F87-F67DF5D2036A}" srcOrd="1" destOrd="0" presId="urn:microsoft.com/office/officeart/2005/8/layout/pyramid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0E13FB0-D005-4DD3-BE98-F577B6F82B65}" type="doc">
      <dgm:prSet loTypeId="urn:microsoft.com/office/officeart/2005/8/layout/vList3" loCatId="list" qsTypeId="urn:microsoft.com/office/officeart/2005/8/quickstyle/simple1" qsCatId="simple" csTypeId="urn:microsoft.com/office/officeart/2005/8/colors/accent2_2" csCatId="accent2" phldr="1"/>
      <dgm:spPr/>
    </dgm:pt>
    <dgm:pt modelId="{E0E6DA71-C4DB-41B1-A2E1-4503BC6005B7}">
      <dgm:prSet phldrT="[Text]" custT="1"/>
      <dgm:spPr>
        <a:solidFill>
          <a:srgbClr val="476D9B"/>
        </a:solidFill>
      </dgm:spPr>
      <dgm:t>
        <a:bodyPr/>
        <a:lstStyle/>
        <a:p>
          <a:r>
            <a:rPr lang="sv-SE" sz="2400" dirty="0">
              <a:latin typeface="Bahnschrift SemiLight SemiConde" panose="020B0502040204020203" pitchFamily="34" charset="0"/>
            </a:rPr>
            <a:t>Hjärta</a:t>
          </a:r>
        </a:p>
      </dgm:t>
    </dgm:pt>
    <dgm:pt modelId="{6A7074AB-8BB1-4AA1-BDDD-5DEE7D2B0151}" type="parTrans" cxnId="{49A31650-2D83-40FA-B162-569A584F6A51}">
      <dgm:prSet/>
      <dgm:spPr/>
      <dgm:t>
        <a:bodyPr/>
        <a:lstStyle/>
        <a:p>
          <a:endParaRPr lang="sv-SE"/>
        </a:p>
      </dgm:t>
    </dgm:pt>
    <dgm:pt modelId="{8403C9DC-20AD-4C36-A8A7-427EAE5B97B0}" type="sibTrans" cxnId="{49A31650-2D83-40FA-B162-569A584F6A51}">
      <dgm:prSet/>
      <dgm:spPr/>
      <dgm:t>
        <a:bodyPr/>
        <a:lstStyle/>
        <a:p>
          <a:endParaRPr lang="sv-SE"/>
        </a:p>
      </dgm:t>
    </dgm:pt>
    <dgm:pt modelId="{4AAE8211-E5AA-4A4D-8327-154C9D149E07}">
      <dgm:prSet phldrT="[Text]" custT="1"/>
      <dgm:spPr>
        <a:solidFill>
          <a:srgbClr val="476D9B"/>
        </a:solidFill>
      </dgm:spPr>
      <dgm:t>
        <a:bodyPr/>
        <a:lstStyle/>
        <a:p>
          <a:r>
            <a:rPr lang="sv-SE" sz="2400" dirty="0">
              <a:latin typeface="Bahnschrift SemiLight SemiConde" panose="020B0502040204020203" pitchFamily="34" charset="0"/>
            </a:rPr>
            <a:t>Lungor</a:t>
          </a:r>
        </a:p>
      </dgm:t>
    </dgm:pt>
    <dgm:pt modelId="{61E69032-53B6-4AC9-95ED-F9890E9DFFE6}" type="parTrans" cxnId="{C78D9E58-F3E7-4BE6-9182-70530C918187}">
      <dgm:prSet/>
      <dgm:spPr/>
      <dgm:t>
        <a:bodyPr/>
        <a:lstStyle/>
        <a:p>
          <a:endParaRPr lang="sv-SE"/>
        </a:p>
      </dgm:t>
    </dgm:pt>
    <dgm:pt modelId="{25FDDDD6-FB98-4202-8086-AB5417C506D5}" type="sibTrans" cxnId="{C78D9E58-F3E7-4BE6-9182-70530C918187}">
      <dgm:prSet/>
      <dgm:spPr/>
      <dgm:t>
        <a:bodyPr/>
        <a:lstStyle/>
        <a:p>
          <a:endParaRPr lang="sv-SE"/>
        </a:p>
      </dgm:t>
    </dgm:pt>
    <dgm:pt modelId="{03CDDA84-6491-4DF5-AA1B-19BDE387E1D5}">
      <dgm:prSet phldrT="[Text]" custT="1"/>
      <dgm:spPr>
        <a:solidFill>
          <a:srgbClr val="476D9B"/>
        </a:solidFill>
      </dgm:spPr>
      <dgm:t>
        <a:bodyPr/>
        <a:lstStyle/>
        <a:p>
          <a:r>
            <a:rPr lang="sv-SE" sz="2400" dirty="0">
              <a:latin typeface="Bahnschrift SemiLight SemiConde" panose="020B0502040204020203" pitchFamily="34" charset="0"/>
            </a:rPr>
            <a:t>Lever</a:t>
          </a:r>
        </a:p>
      </dgm:t>
    </dgm:pt>
    <dgm:pt modelId="{D56F63CC-ADC5-4A68-A698-726B7F3BBDDE}" type="parTrans" cxnId="{2F8BDDCB-6FD9-4A33-8CA0-EB05EAC1D900}">
      <dgm:prSet/>
      <dgm:spPr/>
      <dgm:t>
        <a:bodyPr/>
        <a:lstStyle/>
        <a:p>
          <a:endParaRPr lang="sv-SE"/>
        </a:p>
      </dgm:t>
    </dgm:pt>
    <dgm:pt modelId="{3B8607A6-FB4B-4226-ADAE-94820B0C71BE}" type="sibTrans" cxnId="{2F8BDDCB-6FD9-4A33-8CA0-EB05EAC1D900}">
      <dgm:prSet/>
      <dgm:spPr/>
      <dgm:t>
        <a:bodyPr/>
        <a:lstStyle/>
        <a:p>
          <a:endParaRPr lang="sv-SE"/>
        </a:p>
      </dgm:t>
    </dgm:pt>
    <dgm:pt modelId="{89920A26-C38A-4D12-86FF-370B975FAF78}">
      <dgm:prSet custT="1"/>
      <dgm:spPr>
        <a:solidFill>
          <a:srgbClr val="476D9B"/>
        </a:solidFill>
      </dgm:spPr>
      <dgm:t>
        <a:bodyPr/>
        <a:lstStyle/>
        <a:p>
          <a:r>
            <a:rPr lang="sv-SE" sz="2000" dirty="0">
              <a:latin typeface="Bahnschrift SemiLight SemiConde" panose="020B0502040204020203" pitchFamily="34" charset="0"/>
            </a:rPr>
            <a:t>Bukspottskörtel eller</a:t>
          </a:r>
          <a:br>
            <a:rPr lang="sv-SE" sz="2000" dirty="0">
              <a:latin typeface="Bahnschrift SemiLight SemiConde" panose="020B0502040204020203" pitchFamily="34" charset="0"/>
            </a:rPr>
          </a:br>
          <a:r>
            <a:rPr lang="sv-SE" sz="2000" dirty="0">
              <a:latin typeface="Bahnschrift SemiLight SemiConde" panose="020B0502040204020203" pitchFamily="34" charset="0"/>
            </a:rPr>
            <a:t>Ö-celler</a:t>
          </a:r>
        </a:p>
      </dgm:t>
    </dgm:pt>
    <dgm:pt modelId="{9BAF2564-14B0-4CAE-8B16-CF006230D215}" type="parTrans" cxnId="{60ED97EC-DAD3-4D12-A66B-EC670EE53EB5}">
      <dgm:prSet/>
      <dgm:spPr/>
      <dgm:t>
        <a:bodyPr/>
        <a:lstStyle/>
        <a:p>
          <a:endParaRPr lang="sv-SE"/>
        </a:p>
      </dgm:t>
    </dgm:pt>
    <dgm:pt modelId="{2D821584-E263-407E-B99D-9C7EBEF513D7}" type="sibTrans" cxnId="{60ED97EC-DAD3-4D12-A66B-EC670EE53EB5}">
      <dgm:prSet/>
      <dgm:spPr/>
      <dgm:t>
        <a:bodyPr/>
        <a:lstStyle/>
        <a:p>
          <a:endParaRPr lang="sv-SE"/>
        </a:p>
      </dgm:t>
    </dgm:pt>
    <dgm:pt modelId="{8B84A28F-AD67-4B23-A9E3-44973EA5A361}">
      <dgm:prSet custT="1"/>
      <dgm:spPr>
        <a:solidFill>
          <a:srgbClr val="476D9B"/>
        </a:solidFill>
      </dgm:spPr>
      <dgm:t>
        <a:bodyPr/>
        <a:lstStyle/>
        <a:p>
          <a:r>
            <a:rPr lang="sv-SE" sz="2400" dirty="0">
              <a:latin typeface="Bahnschrift SemiLight SemiConde" panose="020B0502040204020203" pitchFamily="34" charset="0"/>
            </a:rPr>
            <a:t>Njurar</a:t>
          </a:r>
        </a:p>
      </dgm:t>
    </dgm:pt>
    <dgm:pt modelId="{37C56E48-E0D8-428D-8572-6CFF992305C1}" type="parTrans" cxnId="{CDA030D8-0C06-4C5F-AC54-4947C2DDAA05}">
      <dgm:prSet/>
      <dgm:spPr/>
      <dgm:t>
        <a:bodyPr/>
        <a:lstStyle/>
        <a:p>
          <a:endParaRPr lang="sv-SE"/>
        </a:p>
      </dgm:t>
    </dgm:pt>
    <dgm:pt modelId="{D81C59F7-7947-4533-806D-06091B51D766}" type="sibTrans" cxnId="{CDA030D8-0C06-4C5F-AC54-4947C2DDAA05}">
      <dgm:prSet/>
      <dgm:spPr/>
      <dgm:t>
        <a:bodyPr/>
        <a:lstStyle/>
        <a:p>
          <a:endParaRPr lang="sv-SE"/>
        </a:p>
      </dgm:t>
    </dgm:pt>
    <dgm:pt modelId="{AB9629FE-FFFF-4557-A396-4768D9D7A95B}">
      <dgm:prSet custT="1"/>
      <dgm:spPr>
        <a:solidFill>
          <a:srgbClr val="476D9B"/>
        </a:solidFill>
      </dgm:spPr>
      <dgm:t>
        <a:bodyPr/>
        <a:lstStyle/>
        <a:p>
          <a:r>
            <a:rPr lang="sv-SE" sz="2400" dirty="0">
              <a:latin typeface="Bahnschrift SemiLight SemiConde" panose="020B0502040204020203" pitchFamily="34" charset="0"/>
            </a:rPr>
            <a:t>Tarm</a:t>
          </a:r>
        </a:p>
      </dgm:t>
    </dgm:pt>
    <dgm:pt modelId="{CA0E7963-D933-4DDE-B18B-37A95F1BC932}" type="parTrans" cxnId="{BDC6FDA9-A514-4827-8085-AAE19373870E}">
      <dgm:prSet/>
      <dgm:spPr/>
      <dgm:t>
        <a:bodyPr/>
        <a:lstStyle/>
        <a:p>
          <a:endParaRPr lang="sv-SE"/>
        </a:p>
      </dgm:t>
    </dgm:pt>
    <dgm:pt modelId="{F135D04E-9C7F-47B4-B94A-5E8A49610F71}" type="sibTrans" cxnId="{BDC6FDA9-A514-4827-8085-AAE19373870E}">
      <dgm:prSet/>
      <dgm:spPr/>
      <dgm:t>
        <a:bodyPr/>
        <a:lstStyle/>
        <a:p>
          <a:endParaRPr lang="sv-SE"/>
        </a:p>
      </dgm:t>
    </dgm:pt>
    <dgm:pt modelId="{C1C1F0AC-FDB2-4C42-ABB2-8C9CD33AD0DC}" type="pres">
      <dgm:prSet presAssocID="{20E13FB0-D005-4DD3-BE98-F577B6F82B65}" presName="linearFlow" presStyleCnt="0">
        <dgm:presLayoutVars>
          <dgm:dir/>
          <dgm:resizeHandles val="exact"/>
        </dgm:presLayoutVars>
      </dgm:prSet>
      <dgm:spPr/>
    </dgm:pt>
    <dgm:pt modelId="{B8FC8CAB-3028-4E34-A3DB-68C610EEE951}" type="pres">
      <dgm:prSet presAssocID="{E0E6DA71-C4DB-41B1-A2E1-4503BC6005B7}" presName="composite" presStyleCnt="0"/>
      <dgm:spPr/>
    </dgm:pt>
    <dgm:pt modelId="{46A75FFC-5E9E-4552-8EA3-824C3053AC9D}" type="pres">
      <dgm:prSet presAssocID="{E0E6DA71-C4DB-41B1-A2E1-4503BC6005B7}" presName="imgShp" presStyleLbl="fgImgPlace1" presStyleIdx="0" presStyleCnt="6"/>
      <dgm:spPr>
        <a:blipFill rotWithShape="1">
          <a:blip xmlns:r="http://schemas.openxmlformats.org/officeDocument/2006/relationships" r:embed="rId1"/>
          <a:stretch>
            <a:fillRect/>
          </a:stretch>
        </a:blipFill>
      </dgm:spPr>
    </dgm:pt>
    <dgm:pt modelId="{6B6C8824-A245-4FAE-9AD2-377F555A1402}" type="pres">
      <dgm:prSet presAssocID="{E0E6DA71-C4DB-41B1-A2E1-4503BC6005B7}" presName="txShp" presStyleLbl="node1" presStyleIdx="0" presStyleCnt="6">
        <dgm:presLayoutVars>
          <dgm:bulletEnabled val="1"/>
        </dgm:presLayoutVars>
      </dgm:prSet>
      <dgm:spPr/>
    </dgm:pt>
    <dgm:pt modelId="{829294CB-07A7-44D8-B4A5-D2E76BEE89BF}" type="pres">
      <dgm:prSet presAssocID="{8403C9DC-20AD-4C36-A8A7-427EAE5B97B0}" presName="spacing" presStyleCnt="0"/>
      <dgm:spPr/>
    </dgm:pt>
    <dgm:pt modelId="{1FF6D481-9B3B-4B3B-B7CC-0C9421C1B053}" type="pres">
      <dgm:prSet presAssocID="{4AAE8211-E5AA-4A4D-8327-154C9D149E07}" presName="composite" presStyleCnt="0"/>
      <dgm:spPr/>
    </dgm:pt>
    <dgm:pt modelId="{C7DB460D-A5A2-4710-9E8E-7922E14F12FD}" type="pres">
      <dgm:prSet presAssocID="{4AAE8211-E5AA-4A4D-8327-154C9D149E07}" presName="imgShp" presStyleLbl="fgImgPlace1" presStyleIdx="1" presStyleCnt="6"/>
      <dgm:spPr>
        <a:blipFill rotWithShape="1">
          <a:blip xmlns:r="http://schemas.openxmlformats.org/officeDocument/2006/relationships" r:embed="rId2"/>
          <a:stretch>
            <a:fillRect/>
          </a:stretch>
        </a:blipFill>
      </dgm:spPr>
    </dgm:pt>
    <dgm:pt modelId="{AAE4F580-4589-49E4-8C95-4069009ED2B7}" type="pres">
      <dgm:prSet presAssocID="{4AAE8211-E5AA-4A4D-8327-154C9D149E07}" presName="txShp" presStyleLbl="node1" presStyleIdx="1" presStyleCnt="6">
        <dgm:presLayoutVars>
          <dgm:bulletEnabled val="1"/>
        </dgm:presLayoutVars>
      </dgm:prSet>
      <dgm:spPr/>
    </dgm:pt>
    <dgm:pt modelId="{65881818-A54A-43C6-B577-6127562D59D2}" type="pres">
      <dgm:prSet presAssocID="{25FDDDD6-FB98-4202-8086-AB5417C506D5}" presName="spacing" presStyleCnt="0"/>
      <dgm:spPr/>
    </dgm:pt>
    <dgm:pt modelId="{B8375C19-E970-408B-BEFA-75D8629BBBDE}" type="pres">
      <dgm:prSet presAssocID="{03CDDA84-6491-4DF5-AA1B-19BDE387E1D5}" presName="composite" presStyleCnt="0"/>
      <dgm:spPr/>
    </dgm:pt>
    <dgm:pt modelId="{EFA050EC-7C03-4446-8996-8D2791DD5319}" type="pres">
      <dgm:prSet presAssocID="{03CDDA84-6491-4DF5-AA1B-19BDE387E1D5}" presName="imgShp" presStyleLbl="fgImgPlace1" presStyleIdx="2" presStyleCnt="6"/>
      <dgm:spPr>
        <a:blipFill rotWithShape="1">
          <a:blip xmlns:r="http://schemas.openxmlformats.org/officeDocument/2006/relationships" r:embed="rId3"/>
          <a:stretch>
            <a:fillRect/>
          </a:stretch>
        </a:blipFill>
      </dgm:spPr>
    </dgm:pt>
    <dgm:pt modelId="{4EFD7282-C7B4-4652-8C1D-E834CD92EABC}" type="pres">
      <dgm:prSet presAssocID="{03CDDA84-6491-4DF5-AA1B-19BDE387E1D5}" presName="txShp" presStyleLbl="node1" presStyleIdx="2" presStyleCnt="6">
        <dgm:presLayoutVars>
          <dgm:bulletEnabled val="1"/>
        </dgm:presLayoutVars>
      </dgm:prSet>
      <dgm:spPr/>
    </dgm:pt>
    <dgm:pt modelId="{8AB49BBD-1399-4B09-B715-4BC69E4C63C3}" type="pres">
      <dgm:prSet presAssocID="{3B8607A6-FB4B-4226-ADAE-94820B0C71BE}" presName="spacing" presStyleCnt="0"/>
      <dgm:spPr/>
    </dgm:pt>
    <dgm:pt modelId="{9AA61958-AB24-4397-A3D7-073F9F3E98A9}" type="pres">
      <dgm:prSet presAssocID="{8B84A28F-AD67-4B23-A9E3-44973EA5A361}" presName="composite" presStyleCnt="0"/>
      <dgm:spPr/>
    </dgm:pt>
    <dgm:pt modelId="{FCE4FC3F-B3D1-4E61-9813-63013391CD1D}" type="pres">
      <dgm:prSet presAssocID="{8B84A28F-AD67-4B23-A9E3-44973EA5A361}" presName="imgShp" presStyleLbl="fgImgPlace1" presStyleIdx="3" presStyleCnt="6"/>
      <dgm:spPr>
        <a:blipFill rotWithShape="1">
          <a:blip xmlns:r="http://schemas.openxmlformats.org/officeDocument/2006/relationships" r:embed="rId4"/>
          <a:stretch>
            <a:fillRect/>
          </a:stretch>
        </a:blipFill>
      </dgm:spPr>
    </dgm:pt>
    <dgm:pt modelId="{F759E0B5-C948-4799-884E-15FE2375E222}" type="pres">
      <dgm:prSet presAssocID="{8B84A28F-AD67-4B23-A9E3-44973EA5A361}" presName="txShp" presStyleLbl="node1" presStyleIdx="3" presStyleCnt="6">
        <dgm:presLayoutVars>
          <dgm:bulletEnabled val="1"/>
        </dgm:presLayoutVars>
      </dgm:prSet>
      <dgm:spPr/>
    </dgm:pt>
    <dgm:pt modelId="{374AE1D5-1D7D-4481-83E8-98DE173C957A}" type="pres">
      <dgm:prSet presAssocID="{D81C59F7-7947-4533-806D-06091B51D766}" presName="spacing" presStyleCnt="0"/>
      <dgm:spPr/>
    </dgm:pt>
    <dgm:pt modelId="{423B5008-7996-4BBD-8006-8FED30F6BB96}" type="pres">
      <dgm:prSet presAssocID="{89920A26-C38A-4D12-86FF-370B975FAF78}" presName="composite" presStyleCnt="0"/>
      <dgm:spPr/>
    </dgm:pt>
    <dgm:pt modelId="{75D5307D-8893-4688-90D5-22C4A222AB65}" type="pres">
      <dgm:prSet presAssocID="{89920A26-C38A-4D12-86FF-370B975FAF78}" presName="imgShp" presStyleLbl="fgImgPlace1" presStyleIdx="4" presStyleCnt="6"/>
      <dgm:spPr>
        <a:blipFill rotWithShape="1">
          <a:blip xmlns:r="http://schemas.openxmlformats.org/officeDocument/2006/relationships" r:embed="rId5"/>
          <a:stretch>
            <a:fillRect/>
          </a:stretch>
        </a:blipFill>
      </dgm:spPr>
    </dgm:pt>
    <dgm:pt modelId="{947C8CD9-2E65-4D14-96F2-DD2DE6790F36}" type="pres">
      <dgm:prSet presAssocID="{89920A26-C38A-4D12-86FF-370B975FAF78}" presName="txShp" presStyleLbl="node1" presStyleIdx="4" presStyleCnt="6">
        <dgm:presLayoutVars>
          <dgm:bulletEnabled val="1"/>
        </dgm:presLayoutVars>
      </dgm:prSet>
      <dgm:spPr/>
    </dgm:pt>
    <dgm:pt modelId="{24BED339-500D-4750-ADAE-0F8436AA60B1}" type="pres">
      <dgm:prSet presAssocID="{2D821584-E263-407E-B99D-9C7EBEF513D7}" presName="spacing" presStyleCnt="0"/>
      <dgm:spPr/>
    </dgm:pt>
    <dgm:pt modelId="{033EADC5-B99B-42CC-BD1A-03ABBE2EFB6E}" type="pres">
      <dgm:prSet presAssocID="{AB9629FE-FFFF-4557-A396-4768D9D7A95B}" presName="composite" presStyleCnt="0"/>
      <dgm:spPr/>
    </dgm:pt>
    <dgm:pt modelId="{B4381318-AE25-4370-9691-BE18BE0FE588}" type="pres">
      <dgm:prSet presAssocID="{AB9629FE-FFFF-4557-A396-4768D9D7A95B}" presName="imgShp" presStyleLbl="fgImgPlace1" presStyleIdx="5" presStyleCnt="6"/>
      <dgm:spPr>
        <a:blipFill rotWithShape="1">
          <a:blip xmlns:r="http://schemas.openxmlformats.org/officeDocument/2006/relationships" r:embed="rId6"/>
          <a:stretch>
            <a:fillRect/>
          </a:stretch>
        </a:blipFill>
      </dgm:spPr>
    </dgm:pt>
    <dgm:pt modelId="{C3DAAAB3-DB47-42E2-8C83-EA2D495969A4}" type="pres">
      <dgm:prSet presAssocID="{AB9629FE-FFFF-4557-A396-4768D9D7A95B}" presName="txShp" presStyleLbl="node1" presStyleIdx="5" presStyleCnt="6">
        <dgm:presLayoutVars>
          <dgm:bulletEnabled val="1"/>
        </dgm:presLayoutVars>
      </dgm:prSet>
      <dgm:spPr/>
    </dgm:pt>
  </dgm:ptLst>
  <dgm:cxnLst>
    <dgm:cxn modelId="{B40D6405-DE9E-48AB-81D5-1F589A3E8271}" type="presOf" srcId="{20E13FB0-D005-4DD3-BE98-F577B6F82B65}" destId="{C1C1F0AC-FDB2-4C42-ABB2-8C9CD33AD0DC}" srcOrd="0" destOrd="0" presId="urn:microsoft.com/office/officeart/2005/8/layout/vList3"/>
    <dgm:cxn modelId="{692A7514-7AF8-43DF-8850-A2CA917DD942}" type="presOf" srcId="{8B84A28F-AD67-4B23-A9E3-44973EA5A361}" destId="{F759E0B5-C948-4799-884E-15FE2375E222}" srcOrd="0" destOrd="0" presId="urn:microsoft.com/office/officeart/2005/8/layout/vList3"/>
    <dgm:cxn modelId="{49A31650-2D83-40FA-B162-569A584F6A51}" srcId="{20E13FB0-D005-4DD3-BE98-F577B6F82B65}" destId="{E0E6DA71-C4DB-41B1-A2E1-4503BC6005B7}" srcOrd="0" destOrd="0" parTransId="{6A7074AB-8BB1-4AA1-BDDD-5DEE7D2B0151}" sibTransId="{8403C9DC-20AD-4C36-A8A7-427EAE5B97B0}"/>
    <dgm:cxn modelId="{736C6B54-F53D-43AC-913E-AA6FFA6F2A80}" type="presOf" srcId="{AB9629FE-FFFF-4557-A396-4768D9D7A95B}" destId="{C3DAAAB3-DB47-42E2-8C83-EA2D495969A4}" srcOrd="0" destOrd="0" presId="urn:microsoft.com/office/officeart/2005/8/layout/vList3"/>
    <dgm:cxn modelId="{C78D9E58-F3E7-4BE6-9182-70530C918187}" srcId="{20E13FB0-D005-4DD3-BE98-F577B6F82B65}" destId="{4AAE8211-E5AA-4A4D-8327-154C9D149E07}" srcOrd="1" destOrd="0" parTransId="{61E69032-53B6-4AC9-95ED-F9890E9DFFE6}" sibTransId="{25FDDDD6-FB98-4202-8086-AB5417C506D5}"/>
    <dgm:cxn modelId="{A3D81B9C-1055-40AB-9B05-501165C9BBEB}" type="presOf" srcId="{4AAE8211-E5AA-4A4D-8327-154C9D149E07}" destId="{AAE4F580-4589-49E4-8C95-4069009ED2B7}" srcOrd="0" destOrd="0" presId="urn:microsoft.com/office/officeart/2005/8/layout/vList3"/>
    <dgm:cxn modelId="{BDC6FDA9-A514-4827-8085-AAE19373870E}" srcId="{20E13FB0-D005-4DD3-BE98-F577B6F82B65}" destId="{AB9629FE-FFFF-4557-A396-4768D9D7A95B}" srcOrd="5" destOrd="0" parTransId="{CA0E7963-D933-4DDE-B18B-37A95F1BC932}" sibTransId="{F135D04E-9C7F-47B4-B94A-5E8A49610F71}"/>
    <dgm:cxn modelId="{77BB02C4-3E53-4995-BD49-D349D0DFA54A}" type="presOf" srcId="{89920A26-C38A-4D12-86FF-370B975FAF78}" destId="{947C8CD9-2E65-4D14-96F2-DD2DE6790F36}" srcOrd="0" destOrd="0" presId="urn:microsoft.com/office/officeart/2005/8/layout/vList3"/>
    <dgm:cxn modelId="{2F8BDDCB-6FD9-4A33-8CA0-EB05EAC1D900}" srcId="{20E13FB0-D005-4DD3-BE98-F577B6F82B65}" destId="{03CDDA84-6491-4DF5-AA1B-19BDE387E1D5}" srcOrd="2" destOrd="0" parTransId="{D56F63CC-ADC5-4A68-A698-726B7F3BBDDE}" sibTransId="{3B8607A6-FB4B-4226-ADAE-94820B0C71BE}"/>
    <dgm:cxn modelId="{9688EAD3-BE28-43D3-B0D2-196C3E13FCFC}" type="presOf" srcId="{E0E6DA71-C4DB-41B1-A2E1-4503BC6005B7}" destId="{6B6C8824-A245-4FAE-9AD2-377F555A1402}" srcOrd="0" destOrd="0" presId="urn:microsoft.com/office/officeart/2005/8/layout/vList3"/>
    <dgm:cxn modelId="{CDA030D8-0C06-4C5F-AC54-4947C2DDAA05}" srcId="{20E13FB0-D005-4DD3-BE98-F577B6F82B65}" destId="{8B84A28F-AD67-4B23-A9E3-44973EA5A361}" srcOrd="3" destOrd="0" parTransId="{37C56E48-E0D8-428D-8572-6CFF992305C1}" sibTransId="{D81C59F7-7947-4533-806D-06091B51D766}"/>
    <dgm:cxn modelId="{60ED97EC-DAD3-4D12-A66B-EC670EE53EB5}" srcId="{20E13FB0-D005-4DD3-BE98-F577B6F82B65}" destId="{89920A26-C38A-4D12-86FF-370B975FAF78}" srcOrd="4" destOrd="0" parTransId="{9BAF2564-14B0-4CAE-8B16-CF006230D215}" sibTransId="{2D821584-E263-407E-B99D-9C7EBEF513D7}"/>
    <dgm:cxn modelId="{625C91F8-F2E5-4623-BECC-22EBC820A5D9}" type="presOf" srcId="{03CDDA84-6491-4DF5-AA1B-19BDE387E1D5}" destId="{4EFD7282-C7B4-4652-8C1D-E834CD92EABC}" srcOrd="0" destOrd="0" presId="urn:microsoft.com/office/officeart/2005/8/layout/vList3"/>
    <dgm:cxn modelId="{DECECDE3-7B44-469C-BB6A-83CC30E4CBE4}" type="presParOf" srcId="{C1C1F0AC-FDB2-4C42-ABB2-8C9CD33AD0DC}" destId="{B8FC8CAB-3028-4E34-A3DB-68C610EEE951}" srcOrd="0" destOrd="0" presId="urn:microsoft.com/office/officeart/2005/8/layout/vList3"/>
    <dgm:cxn modelId="{55C89162-34F8-4578-A8CC-1D7253DC3A99}" type="presParOf" srcId="{B8FC8CAB-3028-4E34-A3DB-68C610EEE951}" destId="{46A75FFC-5E9E-4552-8EA3-824C3053AC9D}" srcOrd="0" destOrd="0" presId="urn:microsoft.com/office/officeart/2005/8/layout/vList3"/>
    <dgm:cxn modelId="{A9AB2245-9507-442F-BB19-5AABF1A37C14}" type="presParOf" srcId="{B8FC8CAB-3028-4E34-A3DB-68C610EEE951}" destId="{6B6C8824-A245-4FAE-9AD2-377F555A1402}" srcOrd="1" destOrd="0" presId="urn:microsoft.com/office/officeart/2005/8/layout/vList3"/>
    <dgm:cxn modelId="{4262A550-E440-4290-8FE8-BE1CC621B92F}" type="presParOf" srcId="{C1C1F0AC-FDB2-4C42-ABB2-8C9CD33AD0DC}" destId="{829294CB-07A7-44D8-B4A5-D2E76BEE89BF}" srcOrd="1" destOrd="0" presId="urn:microsoft.com/office/officeart/2005/8/layout/vList3"/>
    <dgm:cxn modelId="{9E7C6FA1-59E2-4BBB-B4DF-710E704866B0}" type="presParOf" srcId="{C1C1F0AC-FDB2-4C42-ABB2-8C9CD33AD0DC}" destId="{1FF6D481-9B3B-4B3B-B7CC-0C9421C1B053}" srcOrd="2" destOrd="0" presId="urn:microsoft.com/office/officeart/2005/8/layout/vList3"/>
    <dgm:cxn modelId="{7B4E7B22-70F5-4F4D-A88E-54D8592FCEBE}" type="presParOf" srcId="{1FF6D481-9B3B-4B3B-B7CC-0C9421C1B053}" destId="{C7DB460D-A5A2-4710-9E8E-7922E14F12FD}" srcOrd="0" destOrd="0" presId="urn:microsoft.com/office/officeart/2005/8/layout/vList3"/>
    <dgm:cxn modelId="{32316A7A-7131-4DDB-852A-45D5046112F2}" type="presParOf" srcId="{1FF6D481-9B3B-4B3B-B7CC-0C9421C1B053}" destId="{AAE4F580-4589-49E4-8C95-4069009ED2B7}" srcOrd="1" destOrd="0" presId="urn:microsoft.com/office/officeart/2005/8/layout/vList3"/>
    <dgm:cxn modelId="{6B25E1BC-E7DE-4F44-B8B7-9997F5907468}" type="presParOf" srcId="{C1C1F0AC-FDB2-4C42-ABB2-8C9CD33AD0DC}" destId="{65881818-A54A-43C6-B577-6127562D59D2}" srcOrd="3" destOrd="0" presId="urn:microsoft.com/office/officeart/2005/8/layout/vList3"/>
    <dgm:cxn modelId="{B8C7AF17-2C4F-478B-9E13-60A424CB3B45}" type="presParOf" srcId="{C1C1F0AC-FDB2-4C42-ABB2-8C9CD33AD0DC}" destId="{B8375C19-E970-408B-BEFA-75D8629BBBDE}" srcOrd="4" destOrd="0" presId="urn:microsoft.com/office/officeart/2005/8/layout/vList3"/>
    <dgm:cxn modelId="{01B2ABD9-EB66-440A-A2A9-FD9CB2380431}" type="presParOf" srcId="{B8375C19-E970-408B-BEFA-75D8629BBBDE}" destId="{EFA050EC-7C03-4446-8996-8D2791DD5319}" srcOrd="0" destOrd="0" presId="urn:microsoft.com/office/officeart/2005/8/layout/vList3"/>
    <dgm:cxn modelId="{369F1308-D987-4737-9F9E-5A9B2941CD95}" type="presParOf" srcId="{B8375C19-E970-408B-BEFA-75D8629BBBDE}" destId="{4EFD7282-C7B4-4652-8C1D-E834CD92EABC}" srcOrd="1" destOrd="0" presId="urn:microsoft.com/office/officeart/2005/8/layout/vList3"/>
    <dgm:cxn modelId="{C7E5CCCD-B72E-4827-8F45-003DCBD62B97}" type="presParOf" srcId="{C1C1F0AC-FDB2-4C42-ABB2-8C9CD33AD0DC}" destId="{8AB49BBD-1399-4B09-B715-4BC69E4C63C3}" srcOrd="5" destOrd="0" presId="urn:microsoft.com/office/officeart/2005/8/layout/vList3"/>
    <dgm:cxn modelId="{2BC2A8D8-D603-4D33-932F-53D49DF2E047}" type="presParOf" srcId="{C1C1F0AC-FDB2-4C42-ABB2-8C9CD33AD0DC}" destId="{9AA61958-AB24-4397-A3D7-073F9F3E98A9}" srcOrd="6" destOrd="0" presId="urn:microsoft.com/office/officeart/2005/8/layout/vList3"/>
    <dgm:cxn modelId="{0A334F3C-44A3-47AC-978F-07210DC43AEF}" type="presParOf" srcId="{9AA61958-AB24-4397-A3D7-073F9F3E98A9}" destId="{FCE4FC3F-B3D1-4E61-9813-63013391CD1D}" srcOrd="0" destOrd="0" presId="urn:microsoft.com/office/officeart/2005/8/layout/vList3"/>
    <dgm:cxn modelId="{F28466DE-1111-4B4C-876E-D692D7D3CECE}" type="presParOf" srcId="{9AA61958-AB24-4397-A3D7-073F9F3E98A9}" destId="{F759E0B5-C948-4799-884E-15FE2375E222}" srcOrd="1" destOrd="0" presId="urn:microsoft.com/office/officeart/2005/8/layout/vList3"/>
    <dgm:cxn modelId="{4BD590D9-A52B-464D-8FAD-205B90E34650}" type="presParOf" srcId="{C1C1F0AC-FDB2-4C42-ABB2-8C9CD33AD0DC}" destId="{374AE1D5-1D7D-4481-83E8-98DE173C957A}" srcOrd="7" destOrd="0" presId="urn:microsoft.com/office/officeart/2005/8/layout/vList3"/>
    <dgm:cxn modelId="{397B7E43-76F3-4999-B341-AADF20970F85}" type="presParOf" srcId="{C1C1F0AC-FDB2-4C42-ABB2-8C9CD33AD0DC}" destId="{423B5008-7996-4BBD-8006-8FED30F6BB96}" srcOrd="8" destOrd="0" presId="urn:microsoft.com/office/officeart/2005/8/layout/vList3"/>
    <dgm:cxn modelId="{41493D3F-1F3D-40D4-95F3-D6C829666693}" type="presParOf" srcId="{423B5008-7996-4BBD-8006-8FED30F6BB96}" destId="{75D5307D-8893-4688-90D5-22C4A222AB65}" srcOrd="0" destOrd="0" presId="urn:microsoft.com/office/officeart/2005/8/layout/vList3"/>
    <dgm:cxn modelId="{E2D8810C-9AA3-4EB1-A60E-8BA02FAD6BCE}" type="presParOf" srcId="{423B5008-7996-4BBD-8006-8FED30F6BB96}" destId="{947C8CD9-2E65-4D14-96F2-DD2DE6790F36}" srcOrd="1" destOrd="0" presId="urn:microsoft.com/office/officeart/2005/8/layout/vList3"/>
    <dgm:cxn modelId="{7EA1D2FE-0A28-43B3-A152-E12FD2E5955B}" type="presParOf" srcId="{C1C1F0AC-FDB2-4C42-ABB2-8C9CD33AD0DC}" destId="{24BED339-500D-4750-ADAE-0F8436AA60B1}" srcOrd="9" destOrd="0" presId="urn:microsoft.com/office/officeart/2005/8/layout/vList3"/>
    <dgm:cxn modelId="{33A059BF-37BC-4B18-9D20-BB95A5CC58D3}" type="presParOf" srcId="{C1C1F0AC-FDB2-4C42-ABB2-8C9CD33AD0DC}" destId="{033EADC5-B99B-42CC-BD1A-03ABBE2EFB6E}" srcOrd="10" destOrd="0" presId="urn:microsoft.com/office/officeart/2005/8/layout/vList3"/>
    <dgm:cxn modelId="{623331C5-E8C3-4626-9EAF-AFA44BE121E6}" type="presParOf" srcId="{033EADC5-B99B-42CC-BD1A-03ABBE2EFB6E}" destId="{B4381318-AE25-4370-9691-BE18BE0FE588}" srcOrd="0" destOrd="0" presId="urn:microsoft.com/office/officeart/2005/8/layout/vList3"/>
    <dgm:cxn modelId="{565ADC05-7656-474F-8B2F-ED8B490A1D21}" type="presParOf" srcId="{033EADC5-B99B-42CC-BD1A-03ABBE2EFB6E}" destId="{C3DAAAB3-DB47-42E2-8C83-EA2D495969A4}" srcOrd="1" destOrd="0" presId="urn:microsoft.com/office/officeart/2005/8/layout/vList3"/>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0E13FB0-D005-4DD3-BE98-F577B6F82B65}" type="doc">
      <dgm:prSet loTypeId="urn:microsoft.com/office/officeart/2005/8/layout/vList3" loCatId="list" qsTypeId="urn:microsoft.com/office/officeart/2005/8/quickstyle/simple1" qsCatId="simple" csTypeId="urn:microsoft.com/office/officeart/2005/8/colors/accent2_2" csCatId="accent2" phldr="1"/>
      <dgm:spPr/>
    </dgm:pt>
    <dgm:pt modelId="{E0E6DA71-C4DB-41B1-A2E1-4503BC6005B7}">
      <dgm:prSet phldrT="[Text]" custT="1"/>
      <dgm:spPr>
        <a:solidFill>
          <a:srgbClr val="476D9B"/>
        </a:solidFill>
      </dgm:spPr>
      <dgm:t>
        <a:bodyPr/>
        <a:lstStyle/>
        <a:p>
          <a:r>
            <a:rPr lang="sv-SE" sz="2400" dirty="0">
              <a:latin typeface="Bahnschrift SemiLight SemiConde" panose="020B0502040204020203" pitchFamily="34" charset="0"/>
            </a:rPr>
            <a:t>Hornhinnor</a:t>
          </a:r>
        </a:p>
      </dgm:t>
    </dgm:pt>
    <dgm:pt modelId="{6A7074AB-8BB1-4AA1-BDDD-5DEE7D2B0151}" type="parTrans" cxnId="{49A31650-2D83-40FA-B162-569A584F6A51}">
      <dgm:prSet/>
      <dgm:spPr/>
      <dgm:t>
        <a:bodyPr/>
        <a:lstStyle/>
        <a:p>
          <a:endParaRPr lang="sv-SE"/>
        </a:p>
      </dgm:t>
    </dgm:pt>
    <dgm:pt modelId="{8403C9DC-20AD-4C36-A8A7-427EAE5B97B0}" type="sibTrans" cxnId="{49A31650-2D83-40FA-B162-569A584F6A51}">
      <dgm:prSet/>
      <dgm:spPr/>
      <dgm:t>
        <a:bodyPr/>
        <a:lstStyle/>
        <a:p>
          <a:endParaRPr lang="sv-SE"/>
        </a:p>
      </dgm:t>
    </dgm:pt>
    <dgm:pt modelId="{4AAE8211-E5AA-4A4D-8327-154C9D149E07}">
      <dgm:prSet phldrT="[Text]" custT="1"/>
      <dgm:spPr>
        <a:solidFill>
          <a:srgbClr val="476D9B"/>
        </a:solidFill>
      </dgm:spPr>
      <dgm:t>
        <a:bodyPr/>
        <a:lstStyle/>
        <a:p>
          <a:r>
            <a:rPr lang="sv-SE" sz="2400" dirty="0">
              <a:latin typeface="Bahnschrift SemiLight SemiConde" panose="020B0502040204020203" pitchFamily="34" charset="0"/>
            </a:rPr>
            <a:t>Hjärtklaffar</a:t>
          </a:r>
        </a:p>
      </dgm:t>
    </dgm:pt>
    <dgm:pt modelId="{61E69032-53B6-4AC9-95ED-F9890E9DFFE6}" type="parTrans" cxnId="{C78D9E58-F3E7-4BE6-9182-70530C918187}">
      <dgm:prSet/>
      <dgm:spPr/>
      <dgm:t>
        <a:bodyPr/>
        <a:lstStyle/>
        <a:p>
          <a:endParaRPr lang="sv-SE"/>
        </a:p>
      </dgm:t>
    </dgm:pt>
    <dgm:pt modelId="{25FDDDD6-FB98-4202-8086-AB5417C506D5}" type="sibTrans" cxnId="{C78D9E58-F3E7-4BE6-9182-70530C918187}">
      <dgm:prSet/>
      <dgm:spPr/>
      <dgm:t>
        <a:bodyPr/>
        <a:lstStyle/>
        <a:p>
          <a:endParaRPr lang="sv-SE"/>
        </a:p>
      </dgm:t>
    </dgm:pt>
    <dgm:pt modelId="{03CDDA84-6491-4DF5-AA1B-19BDE387E1D5}">
      <dgm:prSet phldrT="[Text]" custT="1"/>
      <dgm:spPr>
        <a:solidFill>
          <a:srgbClr val="476D9B"/>
        </a:solidFill>
      </dgm:spPr>
      <dgm:t>
        <a:bodyPr/>
        <a:lstStyle/>
        <a:p>
          <a:r>
            <a:rPr lang="sv-SE" sz="2400" dirty="0">
              <a:latin typeface="Bahnschrift SemiLight SemiConde" panose="020B0502040204020203" pitchFamily="34" charset="0"/>
            </a:rPr>
            <a:t>Hud</a:t>
          </a:r>
        </a:p>
      </dgm:t>
    </dgm:pt>
    <dgm:pt modelId="{D56F63CC-ADC5-4A68-A698-726B7F3BBDDE}" type="parTrans" cxnId="{2F8BDDCB-6FD9-4A33-8CA0-EB05EAC1D900}">
      <dgm:prSet/>
      <dgm:spPr/>
      <dgm:t>
        <a:bodyPr/>
        <a:lstStyle/>
        <a:p>
          <a:endParaRPr lang="sv-SE"/>
        </a:p>
      </dgm:t>
    </dgm:pt>
    <dgm:pt modelId="{3B8607A6-FB4B-4226-ADAE-94820B0C71BE}" type="sibTrans" cxnId="{2F8BDDCB-6FD9-4A33-8CA0-EB05EAC1D900}">
      <dgm:prSet/>
      <dgm:spPr/>
      <dgm:t>
        <a:bodyPr/>
        <a:lstStyle/>
        <a:p>
          <a:endParaRPr lang="sv-SE"/>
        </a:p>
      </dgm:t>
    </dgm:pt>
    <dgm:pt modelId="{89920A26-C38A-4D12-86FF-370B975FAF78}">
      <dgm:prSet custT="1"/>
      <dgm:spPr>
        <a:solidFill>
          <a:srgbClr val="476D9B"/>
        </a:solidFill>
      </dgm:spPr>
      <dgm:t>
        <a:bodyPr/>
        <a:lstStyle/>
        <a:p>
          <a:r>
            <a:rPr lang="sv-SE" sz="2400" dirty="0">
              <a:latin typeface="Bahnschrift SemiLight SemiConde" panose="020B0502040204020203" pitchFamily="34" charset="0"/>
            </a:rPr>
            <a:t>Hörselben</a:t>
          </a:r>
        </a:p>
      </dgm:t>
    </dgm:pt>
    <dgm:pt modelId="{9BAF2564-14B0-4CAE-8B16-CF006230D215}" type="parTrans" cxnId="{60ED97EC-DAD3-4D12-A66B-EC670EE53EB5}">
      <dgm:prSet/>
      <dgm:spPr/>
      <dgm:t>
        <a:bodyPr/>
        <a:lstStyle/>
        <a:p>
          <a:endParaRPr lang="sv-SE"/>
        </a:p>
      </dgm:t>
    </dgm:pt>
    <dgm:pt modelId="{2D821584-E263-407E-B99D-9C7EBEF513D7}" type="sibTrans" cxnId="{60ED97EC-DAD3-4D12-A66B-EC670EE53EB5}">
      <dgm:prSet/>
      <dgm:spPr/>
      <dgm:t>
        <a:bodyPr/>
        <a:lstStyle/>
        <a:p>
          <a:endParaRPr lang="sv-SE"/>
        </a:p>
      </dgm:t>
    </dgm:pt>
    <dgm:pt modelId="{8B84A28F-AD67-4B23-A9E3-44973EA5A361}">
      <dgm:prSet custT="1"/>
      <dgm:spPr>
        <a:solidFill>
          <a:srgbClr val="476D9B"/>
        </a:solidFill>
      </dgm:spPr>
      <dgm:t>
        <a:bodyPr/>
        <a:lstStyle/>
        <a:p>
          <a:r>
            <a:rPr lang="sv-SE" sz="2400" dirty="0">
              <a:latin typeface="Bahnschrift SemiLight SemiConde" panose="020B0502040204020203" pitchFamily="34" charset="0"/>
            </a:rPr>
            <a:t>Rörben</a:t>
          </a:r>
          <a:endParaRPr lang="sv-SE" sz="2500" dirty="0">
            <a:latin typeface="Bahnschrift SemiLight SemiConde" panose="020B0502040204020203" pitchFamily="34" charset="0"/>
          </a:endParaRPr>
        </a:p>
      </dgm:t>
    </dgm:pt>
    <dgm:pt modelId="{37C56E48-E0D8-428D-8572-6CFF992305C1}" type="parTrans" cxnId="{CDA030D8-0C06-4C5F-AC54-4947C2DDAA05}">
      <dgm:prSet/>
      <dgm:spPr/>
      <dgm:t>
        <a:bodyPr/>
        <a:lstStyle/>
        <a:p>
          <a:endParaRPr lang="sv-SE"/>
        </a:p>
      </dgm:t>
    </dgm:pt>
    <dgm:pt modelId="{D81C59F7-7947-4533-806D-06091B51D766}" type="sibTrans" cxnId="{CDA030D8-0C06-4C5F-AC54-4947C2DDAA05}">
      <dgm:prSet/>
      <dgm:spPr/>
      <dgm:t>
        <a:bodyPr/>
        <a:lstStyle/>
        <a:p>
          <a:endParaRPr lang="sv-SE"/>
        </a:p>
      </dgm:t>
    </dgm:pt>
    <dgm:pt modelId="{AB9629FE-FFFF-4557-A396-4768D9D7A95B}">
      <dgm:prSet custT="1"/>
      <dgm:spPr>
        <a:solidFill>
          <a:srgbClr val="476D9B"/>
        </a:solidFill>
      </dgm:spPr>
      <dgm:t>
        <a:bodyPr/>
        <a:lstStyle/>
        <a:p>
          <a:r>
            <a:rPr lang="sv-SE" sz="2400" dirty="0">
              <a:latin typeface="Bahnschrift SemiLight SemiConde" panose="020B0502040204020203" pitchFamily="34" charset="0"/>
            </a:rPr>
            <a:t>Senor</a:t>
          </a:r>
        </a:p>
      </dgm:t>
    </dgm:pt>
    <dgm:pt modelId="{CA0E7963-D933-4DDE-B18B-37A95F1BC932}" type="parTrans" cxnId="{BDC6FDA9-A514-4827-8085-AAE19373870E}">
      <dgm:prSet/>
      <dgm:spPr/>
      <dgm:t>
        <a:bodyPr/>
        <a:lstStyle/>
        <a:p>
          <a:endParaRPr lang="sv-SE"/>
        </a:p>
      </dgm:t>
    </dgm:pt>
    <dgm:pt modelId="{F135D04E-9C7F-47B4-B94A-5E8A49610F71}" type="sibTrans" cxnId="{BDC6FDA9-A514-4827-8085-AAE19373870E}">
      <dgm:prSet/>
      <dgm:spPr/>
      <dgm:t>
        <a:bodyPr/>
        <a:lstStyle/>
        <a:p>
          <a:endParaRPr lang="sv-SE"/>
        </a:p>
      </dgm:t>
    </dgm:pt>
    <dgm:pt modelId="{C1C1F0AC-FDB2-4C42-ABB2-8C9CD33AD0DC}" type="pres">
      <dgm:prSet presAssocID="{20E13FB0-D005-4DD3-BE98-F577B6F82B65}" presName="linearFlow" presStyleCnt="0">
        <dgm:presLayoutVars>
          <dgm:dir/>
          <dgm:resizeHandles val="exact"/>
        </dgm:presLayoutVars>
      </dgm:prSet>
      <dgm:spPr/>
    </dgm:pt>
    <dgm:pt modelId="{B8FC8CAB-3028-4E34-A3DB-68C610EEE951}" type="pres">
      <dgm:prSet presAssocID="{E0E6DA71-C4DB-41B1-A2E1-4503BC6005B7}" presName="composite" presStyleCnt="0"/>
      <dgm:spPr/>
    </dgm:pt>
    <dgm:pt modelId="{46A75FFC-5E9E-4552-8EA3-824C3053AC9D}" type="pres">
      <dgm:prSet presAssocID="{E0E6DA71-C4DB-41B1-A2E1-4503BC6005B7}" presName="imgShp" presStyleLbl="fgImgPlace1" presStyleIdx="0" presStyleCnt="6"/>
      <dgm:spPr>
        <a:blipFill>
          <a:blip xmlns:r="http://schemas.openxmlformats.org/officeDocument/2006/relationships" r:embed="rId1" cstate="print">
            <a:duotone>
              <a:schemeClr val="bg2">
                <a:shade val="45000"/>
                <a:satMod val="135000"/>
              </a:schemeClr>
              <a:prstClr val="white"/>
            </a:duotone>
            <a:extLst>
              <a:ext uri="{28A0092B-C50C-407E-A947-70E740481C1C}">
                <a14:useLocalDpi xmlns:a14="http://schemas.microsoft.com/office/drawing/2010/main" val="0"/>
              </a:ext>
            </a:extLst>
          </a:blip>
          <a:srcRect/>
          <a:stretch>
            <a:fillRect/>
          </a:stretch>
        </a:blipFill>
      </dgm:spPr>
    </dgm:pt>
    <dgm:pt modelId="{6B6C8824-A245-4FAE-9AD2-377F555A1402}" type="pres">
      <dgm:prSet presAssocID="{E0E6DA71-C4DB-41B1-A2E1-4503BC6005B7}" presName="txShp" presStyleLbl="node1" presStyleIdx="0" presStyleCnt="6">
        <dgm:presLayoutVars>
          <dgm:bulletEnabled val="1"/>
        </dgm:presLayoutVars>
      </dgm:prSet>
      <dgm:spPr/>
    </dgm:pt>
    <dgm:pt modelId="{829294CB-07A7-44D8-B4A5-D2E76BEE89BF}" type="pres">
      <dgm:prSet presAssocID="{8403C9DC-20AD-4C36-A8A7-427EAE5B97B0}" presName="spacing" presStyleCnt="0"/>
      <dgm:spPr/>
    </dgm:pt>
    <dgm:pt modelId="{1FF6D481-9B3B-4B3B-B7CC-0C9421C1B053}" type="pres">
      <dgm:prSet presAssocID="{4AAE8211-E5AA-4A4D-8327-154C9D149E07}" presName="composite" presStyleCnt="0"/>
      <dgm:spPr/>
    </dgm:pt>
    <dgm:pt modelId="{C7DB460D-A5A2-4710-9E8E-7922E14F12FD}" type="pres">
      <dgm:prSet presAssocID="{4AAE8211-E5AA-4A4D-8327-154C9D149E07}" presName="imgShp" presStyleLbl="fgImgPlace1" presStyleIdx="1" presStyleCnt="6"/>
      <dgm:spPr>
        <a:blipFill>
          <a:blip xmlns:r="http://schemas.openxmlformats.org/officeDocument/2006/relationships" r:embed="rId2" cstate="print">
            <a:duotone>
              <a:schemeClr val="bg2">
                <a:shade val="45000"/>
                <a:satMod val="135000"/>
              </a:schemeClr>
              <a:prstClr val="white"/>
            </a:duotone>
            <a:extLst>
              <a:ext uri="{28A0092B-C50C-407E-A947-70E740481C1C}">
                <a14:useLocalDpi xmlns:a14="http://schemas.microsoft.com/office/drawing/2010/main" val="0"/>
              </a:ext>
            </a:extLst>
          </a:blip>
          <a:srcRect/>
          <a:stretch>
            <a:fillRect l="-22000" r="-22000"/>
          </a:stretch>
        </a:blipFill>
      </dgm:spPr>
    </dgm:pt>
    <dgm:pt modelId="{AAE4F580-4589-49E4-8C95-4069009ED2B7}" type="pres">
      <dgm:prSet presAssocID="{4AAE8211-E5AA-4A4D-8327-154C9D149E07}" presName="txShp" presStyleLbl="node1" presStyleIdx="1" presStyleCnt="6">
        <dgm:presLayoutVars>
          <dgm:bulletEnabled val="1"/>
        </dgm:presLayoutVars>
      </dgm:prSet>
      <dgm:spPr/>
    </dgm:pt>
    <dgm:pt modelId="{65881818-A54A-43C6-B577-6127562D59D2}" type="pres">
      <dgm:prSet presAssocID="{25FDDDD6-FB98-4202-8086-AB5417C506D5}" presName="spacing" presStyleCnt="0"/>
      <dgm:spPr/>
    </dgm:pt>
    <dgm:pt modelId="{B8375C19-E970-408B-BEFA-75D8629BBBDE}" type="pres">
      <dgm:prSet presAssocID="{03CDDA84-6491-4DF5-AA1B-19BDE387E1D5}" presName="composite" presStyleCnt="0"/>
      <dgm:spPr/>
    </dgm:pt>
    <dgm:pt modelId="{EFA050EC-7C03-4446-8996-8D2791DD5319}" type="pres">
      <dgm:prSet presAssocID="{03CDDA84-6491-4DF5-AA1B-19BDE387E1D5}" presName="imgShp" presStyleLbl="fgImgPlace1" presStyleIdx="2" presStyleCnt="6"/>
      <dgm:spPr>
        <a:blipFill>
          <a:blip xmlns:r="http://schemas.openxmlformats.org/officeDocument/2006/relationships" r:embed="rId3" cstate="print">
            <a:duotone>
              <a:schemeClr val="bg2">
                <a:shade val="45000"/>
                <a:satMod val="135000"/>
              </a:schemeClr>
              <a:prstClr val="white"/>
            </a:duotone>
            <a:extLst>
              <a:ext uri="{28A0092B-C50C-407E-A947-70E740481C1C}">
                <a14:useLocalDpi xmlns:a14="http://schemas.microsoft.com/office/drawing/2010/main" val="0"/>
              </a:ext>
            </a:extLst>
          </a:blip>
          <a:srcRect/>
          <a:stretch>
            <a:fillRect/>
          </a:stretch>
        </a:blipFill>
      </dgm:spPr>
    </dgm:pt>
    <dgm:pt modelId="{4EFD7282-C7B4-4652-8C1D-E834CD92EABC}" type="pres">
      <dgm:prSet presAssocID="{03CDDA84-6491-4DF5-AA1B-19BDE387E1D5}" presName="txShp" presStyleLbl="node1" presStyleIdx="2" presStyleCnt="6">
        <dgm:presLayoutVars>
          <dgm:bulletEnabled val="1"/>
        </dgm:presLayoutVars>
      </dgm:prSet>
      <dgm:spPr/>
    </dgm:pt>
    <dgm:pt modelId="{8AB49BBD-1399-4B09-B715-4BC69E4C63C3}" type="pres">
      <dgm:prSet presAssocID="{3B8607A6-FB4B-4226-ADAE-94820B0C71BE}" presName="spacing" presStyleCnt="0"/>
      <dgm:spPr/>
    </dgm:pt>
    <dgm:pt modelId="{9AA61958-AB24-4397-A3D7-073F9F3E98A9}" type="pres">
      <dgm:prSet presAssocID="{8B84A28F-AD67-4B23-A9E3-44973EA5A361}" presName="composite" presStyleCnt="0"/>
      <dgm:spPr/>
    </dgm:pt>
    <dgm:pt modelId="{FCE4FC3F-B3D1-4E61-9813-63013391CD1D}" type="pres">
      <dgm:prSet presAssocID="{8B84A28F-AD67-4B23-A9E3-44973EA5A361}" presName="imgShp" presStyleLbl="fgImgPlace1" presStyleIdx="3" presStyleCnt="6"/>
      <dgm:spPr>
        <a:blipFill>
          <a:blip xmlns:r="http://schemas.openxmlformats.org/officeDocument/2006/relationships" r:embed="rId4" cstate="print">
            <a:duotone>
              <a:schemeClr val="bg2">
                <a:shade val="45000"/>
                <a:satMod val="135000"/>
              </a:schemeClr>
              <a:prstClr val="white"/>
            </a:duotone>
            <a:extLst>
              <a:ext uri="{28A0092B-C50C-407E-A947-70E740481C1C}">
                <a14:useLocalDpi xmlns:a14="http://schemas.microsoft.com/office/drawing/2010/main" val="0"/>
              </a:ext>
            </a:extLst>
          </a:blip>
          <a:srcRect/>
          <a:stretch>
            <a:fillRect/>
          </a:stretch>
        </a:blipFill>
      </dgm:spPr>
    </dgm:pt>
    <dgm:pt modelId="{F759E0B5-C948-4799-884E-15FE2375E222}" type="pres">
      <dgm:prSet presAssocID="{8B84A28F-AD67-4B23-A9E3-44973EA5A361}" presName="txShp" presStyleLbl="node1" presStyleIdx="3" presStyleCnt="6">
        <dgm:presLayoutVars>
          <dgm:bulletEnabled val="1"/>
        </dgm:presLayoutVars>
      </dgm:prSet>
      <dgm:spPr/>
    </dgm:pt>
    <dgm:pt modelId="{374AE1D5-1D7D-4481-83E8-98DE173C957A}" type="pres">
      <dgm:prSet presAssocID="{D81C59F7-7947-4533-806D-06091B51D766}" presName="spacing" presStyleCnt="0"/>
      <dgm:spPr/>
    </dgm:pt>
    <dgm:pt modelId="{423B5008-7996-4BBD-8006-8FED30F6BB96}" type="pres">
      <dgm:prSet presAssocID="{89920A26-C38A-4D12-86FF-370B975FAF78}" presName="composite" presStyleCnt="0"/>
      <dgm:spPr/>
    </dgm:pt>
    <dgm:pt modelId="{75D5307D-8893-4688-90D5-22C4A222AB65}" type="pres">
      <dgm:prSet presAssocID="{89920A26-C38A-4D12-86FF-370B975FAF78}" presName="imgShp" presStyleLbl="fgImgPlace1" presStyleIdx="4" presStyleCnt="6"/>
      <dgm:spPr>
        <a:blipFill>
          <a:blip xmlns:r="http://schemas.openxmlformats.org/officeDocument/2006/relationships" r:embed="rId5" cstate="print">
            <a:duotone>
              <a:schemeClr val="bg2">
                <a:shade val="45000"/>
                <a:satMod val="135000"/>
              </a:schemeClr>
              <a:prstClr val="white"/>
            </a:duotone>
            <a:extLst>
              <a:ext uri="{28A0092B-C50C-407E-A947-70E740481C1C}">
                <a14:useLocalDpi xmlns:a14="http://schemas.microsoft.com/office/drawing/2010/main" val="0"/>
              </a:ext>
            </a:extLst>
          </a:blip>
          <a:srcRect/>
          <a:stretch>
            <a:fillRect t="-9000" b="-9000"/>
          </a:stretch>
        </a:blipFill>
      </dgm:spPr>
    </dgm:pt>
    <dgm:pt modelId="{947C8CD9-2E65-4D14-96F2-DD2DE6790F36}" type="pres">
      <dgm:prSet presAssocID="{89920A26-C38A-4D12-86FF-370B975FAF78}" presName="txShp" presStyleLbl="node1" presStyleIdx="4" presStyleCnt="6">
        <dgm:presLayoutVars>
          <dgm:bulletEnabled val="1"/>
        </dgm:presLayoutVars>
      </dgm:prSet>
      <dgm:spPr/>
    </dgm:pt>
    <dgm:pt modelId="{24BED339-500D-4750-ADAE-0F8436AA60B1}" type="pres">
      <dgm:prSet presAssocID="{2D821584-E263-407E-B99D-9C7EBEF513D7}" presName="spacing" presStyleCnt="0"/>
      <dgm:spPr/>
    </dgm:pt>
    <dgm:pt modelId="{033EADC5-B99B-42CC-BD1A-03ABBE2EFB6E}" type="pres">
      <dgm:prSet presAssocID="{AB9629FE-FFFF-4557-A396-4768D9D7A95B}" presName="composite" presStyleCnt="0"/>
      <dgm:spPr/>
    </dgm:pt>
    <dgm:pt modelId="{B4381318-AE25-4370-9691-BE18BE0FE588}" type="pres">
      <dgm:prSet presAssocID="{AB9629FE-FFFF-4557-A396-4768D9D7A95B}" presName="imgShp" presStyleLbl="fgImgPlace1" presStyleIdx="5" presStyleCnt="6"/>
      <dgm:spPr>
        <a:blipFill>
          <a:blip xmlns:r="http://schemas.openxmlformats.org/officeDocument/2006/relationships" r:embed="rId6" cstate="print">
            <a:duotone>
              <a:schemeClr val="bg2">
                <a:shade val="45000"/>
                <a:satMod val="135000"/>
              </a:schemeClr>
              <a:prstClr val="white"/>
            </a:duotone>
            <a:extLst>
              <a:ext uri="{28A0092B-C50C-407E-A947-70E740481C1C}">
                <a14:useLocalDpi xmlns:a14="http://schemas.microsoft.com/office/drawing/2010/main" val="0"/>
              </a:ext>
            </a:extLst>
          </a:blip>
          <a:srcRect/>
          <a:stretch>
            <a:fillRect/>
          </a:stretch>
        </a:blipFill>
      </dgm:spPr>
    </dgm:pt>
    <dgm:pt modelId="{C3DAAAB3-DB47-42E2-8C83-EA2D495969A4}" type="pres">
      <dgm:prSet presAssocID="{AB9629FE-FFFF-4557-A396-4768D9D7A95B}" presName="txShp" presStyleLbl="node1" presStyleIdx="5" presStyleCnt="6">
        <dgm:presLayoutVars>
          <dgm:bulletEnabled val="1"/>
        </dgm:presLayoutVars>
      </dgm:prSet>
      <dgm:spPr/>
    </dgm:pt>
  </dgm:ptLst>
  <dgm:cxnLst>
    <dgm:cxn modelId="{B40D6405-DE9E-48AB-81D5-1F589A3E8271}" type="presOf" srcId="{20E13FB0-D005-4DD3-BE98-F577B6F82B65}" destId="{C1C1F0AC-FDB2-4C42-ABB2-8C9CD33AD0DC}" srcOrd="0" destOrd="0" presId="urn:microsoft.com/office/officeart/2005/8/layout/vList3"/>
    <dgm:cxn modelId="{692A7514-7AF8-43DF-8850-A2CA917DD942}" type="presOf" srcId="{8B84A28F-AD67-4B23-A9E3-44973EA5A361}" destId="{F759E0B5-C948-4799-884E-15FE2375E222}" srcOrd="0" destOrd="0" presId="urn:microsoft.com/office/officeart/2005/8/layout/vList3"/>
    <dgm:cxn modelId="{49A31650-2D83-40FA-B162-569A584F6A51}" srcId="{20E13FB0-D005-4DD3-BE98-F577B6F82B65}" destId="{E0E6DA71-C4DB-41B1-A2E1-4503BC6005B7}" srcOrd="0" destOrd="0" parTransId="{6A7074AB-8BB1-4AA1-BDDD-5DEE7D2B0151}" sibTransId="{8403C9DC-20AD-4C36-A8A7-427EAE5B97B0}"/>
    <dgm:cxn modelId="{736C6B54-F53D-43AC-913E-AA6FFA6F2A80}" type="presOf" srcId="{AB9629FE-FFFF-4557-A396-4768D9D7A95B}" destId="{C3DAAAB3-DB47-42E2-8C83-EA2D495969A4}" srcOrd="0" destOrd="0" presId="urn:microsoft.com/office/officeart/2005/8/layout/vList3"/>
    <dgm:cxn modelId="{C78D9E58-F3E7-4BE6-9182-70530C918187}" srcId="{20E13FB0-D005-4DD3-BE98-F577B6F82B65}" destId="{4AAE8211-E5AA-4A4D-8327-154C9D149E07}" srcOrd="1" destOrd="0" parTransId="{61E69032-53B6-4AC9-95ED-F9890E9DFFE6}" sibTransId="{25FDDDD6-FB98-4202-8086-AB5417C506D5}"/>
    <dgm:cxn modelId="{A3D81B9C-1055-40AB-9B05-501165C9BBEB}" type="presOf" srcId="{4AAE8211-E5AA-4A4D-8327-154C9D149E07}" destId="{AAE4F580-4589-49E4-8C95-4069009ED2B7}" srcOrd="0" destOrd="0" presId="urn:microsoft.com/office/officeart/2005/8/layout/vList3"/>
    <dgm:cxn modelId="{BDC6FDA9-A514-4827-8085-AAE19373870E}" srcId="{20E13FB0-D005-4DD3-BE98-F577B6F82B65}" destId="{AB9629FE-FFFF-4557-A396-4768D9D7A95B}" srcOrd="5" destOrd="0" parTransId="{CA0E7963-D933-4DDE-B18B-37A95F1BC932}" sibTransId="{F135D04E-9C7F-47B4-B94A-5E8A49610F71}"/>
    <dgm:cxn modelId="{77BB02C4-3E53-4995-BD49-D349D0DFA54A}" type="presOf" srcId="{89920A26-C38A-4D12-86FF-370B975FAF78}" destId="{947C8CD9-2E65-4D14-96F2-DD2DE6790F36}" srcOrd="0" destOrd="0" presId="urn:microsoft.com/office/officeart/2005/8/layout/vList3"/>
    <dgm:cxn modelId="{2F8BDDCB-6FD9-4A33-8CA0-EB05EAC1D900}" srcId="{20E13FB0-D005-4DD3-BE98-F577B6F82B65}" destId="{03CDDA84-6491-4DF5-AA1B-19BDE387E1D5}" srcOrd="2" destOrd="0" parTransId="{D56F63CC-ADC5-4A68-A698-726B7F3BBDDE}" sibTransId="{3B8607A6-FB4B-4226-ADAE-94820B0C71BE}"/>
    <dgm:cxn modelId="{9688EAD3-BE28-43D3-B0D2-196C3E13FCFC}" type="presOf" srcId="{E0E6DA71-C4DB-41B1-A2E1-4503BC6005B7}" destId="{6B6C8824-A245-4FAE-9AD2-377F555A1402}" srcOrd="0" destOrd="0" presId="urn:microsoft.com/office/officeart/2005/8/layout/vList3"/>
    <dgm:cxn modelId="{CDA030D8-0C06-4C5F-AC54-4947C2DDAA05}" srcId="{20E13FB0-D005-4DD3-BE98-F577B6F82B65}" destId="{8B84A28F-AD67-4B23-A9E3-44973EA5A361}" srcOrd="3" destOrd="0" parTransId="{37C56E48-E0D8-428D-8572-6CFF992305C1}" sibTransId="{D81C59F7-7947-4533-806D-06091B51D766}"/>
    <dgm:cxn modelId="{60ED97EC-DAD3-4D12-A66B-EC670EE53EB5}" srcId="{20E13FB0-D005-4DD3-BE98-F577B6F82B65}" destId="{89920A26-C38A-4D12-86FF-370B975FAF78}" srcOrd="4" destOrd="0" parTransId="{9BAF2564-14B0-4CAE-8B16-CF006230D215}" sibTransId="{2D821584-E263-407E-B99D-9C7EBEF513D7}"/>
    <dgm:cxn modelId="{625C91F8-F2E5-4623-BECC-22EBC820A5D9}" type="presOf" srcId="{03CDDA84-6491-4DF5-AA1B-19BDE387E1D5}" destId="{4EFD7282-C7B4-4652-8C1D-E834CD92EABC}" srcOrd="0" destOrd="0" presId="urn:microsoft.com/office/officeart/2005/8/layout/vList3"/>
    <dgm:cxn modelId="{DECECDE3-7B44-469C-BB6A-83CC30E4CBE4}" type="presParOf" srcId="{C1C1F0AC-FDB2-4C42-ABB2-8C9CD33AD0DC}" destId="{B8FC8CAB-3028-4E34-A3DB-68C610EEE951}" srcOrd="0" destOrd="0" presId="urn:microsoft.com/office/officeart/2005/8/layout/vList3"/>
    <dgm:cxn modelId="{55C89162-34F8-4578-A8CC-1D7253DC3A99}" type="presParOf" srcId="{B8FC8CAB-3028-4E34-A3DB-68C610EEE951}" destId="{46A75FFC-5E9E-4552-8EA3-824C3053AC9D}" srcOrd="0" destOrd="0" presId="urn:microsoft.com/office/officeart/2005/8/layout/vList3"/>
    <dgm:cxn modelId="{A9AB2245-9507-442F-BB19-5AABF1A37C14}" type="presParOf" srcId="{B8FC8CAB-3028-4E34-A3DB-68C610EEE951}" destId="{6B6C8824-A245-4FAE-9AD2-377F555A1402}" srcOrd="1" destOrd="0" presId="urn:microsoft.com/office/officeart/2005/8/layout/vList3"/>
    <dgm:cxn modelId="{4262A550-E440-4290-8FE8-BE1CC621B92F}" type="presParOf" srcId="{C1C1F0AC-FDB2-4C42-ABB2-8C9CD33AD0DC}" destId="{829294CB-07A7-44D8-B4A5-D2E76BEE89BF}" srcOrd="1" destOrd="0" presId="urn:microsoft.com/office/officeart/2005/8/layout/vList3"/>
    <dgm:cxn modelId="{9E7C6FA1-59E2-4BBB-B4DF-710E704866B0}" type="presParOf" srcId="{C1C1F0AC-FDB2-4C42-ABB2-8C9CD33AD0DC}" destId="{1FF6D481-9B3B-4B3B-B7CC-0C9421C1B053}" srcOrd="2" destOrd="0" presId="urn:microsoft.com/office/officeart/2005/8/layout/vList3"/>
    <dgm:cxn modelId="{7B4E7B22-70F5-4F4D-A88E-54D8592FCEBE}" type="presParOf" srcId="{1FF6D481-9B3B-4B3B-B7CC-0C9421C1B053}" destId="{C7DB460D-A5A2-4710-9E8E-7922E14F12FD}" srcOrd="0" destOrd="0" presId="urn:microsoft.com/office/officeart/2005/8/layout/vList3"/>
    <dgm:cxn modelId="{32316A7A-7131-4DDB-852A-45D5046112F2}" type="presParOf" srcId="{1FF6D481-9B3B-4B3B-B7CC-0C9421C1B053}" destId="{AAE4F580-4589-49E4-8C95-4069009ED2B7}" srcOrd="1" destOrd="0" presId="urn:microsoft.com/office/officeart/2005/8/layout/vList3"/>
    <dgm:cxn modelId="{6B25E1BC-E7DE-4F44-B8B7-9997F5907468}" type="presParOf" srcId="{C1C1F0AC-FDB2-4C42-ABB2-8C9CD33AD0DC}" destId="{65881818-A54A-43C6-B577-6127562D59D2}" srcOrd="3" destOrd="0" presId="urn:microsoft.com/office/officeart/2005/8/layout/vList3"/>
    <dgm:cxn modelId="{B8C7AF17-2C4F-478B-9E13-60A424CB3B45}" type="presParOf" srcId="{C1C1F0AC-FDB2-4C42-ABB2-8C9CD33AD0DC}" destId="{B8375C19-E970-408B-BEFA-75D8629BBBDE}" srcOrd="4" destOrd="0" presId="urn:microsoft.com/office/officeart/2005/8/layout/vList3"/>
    <dgm:cxn modelId="{01B2ABD9-EB66-440A-A2A9-FD9CB2380431}" type="presParOf" srcId="{B8375C19-E970-408B-BEFA-75D8629BBBDE}" destId="{EFA050EC-7C03-4446-8996-8D2791DD5319}" srcOrd="0" destOrd="0" presId="urn:microsoft.com/office/officeart/2005/8/layout/vList3"/>
    <dgm:cxn modelId="{369F1308-D987-4737-9F9E-5A9B2941CD95}" type="presParOf" srcId="{B8375C19-E970-408B-BEFA-75D8629BBBDE}" destId="{4EFD7282-C7B4-4652-8C1D-E834CD92EABC}" srcOrd="1" destOrd="0" presId="urn:microsoft.com/office/officeart/2005/8/layout/vList3"/>
    <dgm:cxn modelId="{C7E5CCCD-B72E-4827-8F45-003DCBD62B97}" type="presParOf" srcId="{C1C1F0AC-FDB2-4C42-ABB2-8C9CD33AD0DC}" destId="{8AB49BBD-1399-4B09-B715-4BC69E4C63C3}" srcOrd="5" destOrd="0" presId="urn:microsoft.com/office/officeart/2005/8/layout/vList3"/>
    <dgm:cxn modelId="{2BC2A8D8-D603-4D33-932F-53D49DF2E047}" type="presParOf" srcId="{C1C1F0AC-FDB2-4C42-ABB2-8C9CD33AD0DC}" destId="{9AA61958-AB24-4397-A3D7-073F9F3E98A9}" srcOrd="6" destOrd="0" presId="urn:microsoft.com/office/officeart/2005/8/layout/vList3"/>
    <dgm:cxn modelId="{0A334F3C-44A3-47AC-978F-07210DC43AEF}" type="presParOf" srcId="{9AA61958-AB24-4397-A3D7-073F9F3E98A9}" destId="{FCE4FC3F-B3D1-4E61-9813-63013391CD1D}" srcOrd="0" destOrd="0" presId="urn:microsoft.com/office/officeart/2005/8/layout/vList3"/>
    <dgm:cxn modelId="{F28466DE-1111-4B4C-876E-D692D7D3CECE}" type="presParOf" srcId="{9AA61958-AB24-4397-A3D7-073F9F3E98A9}" destId="{F759E0B5-C948-4799-884E-15FE2375E222}" srcOrd="1" destOrd="0" presId="urn:microsoft.com/office/officeart/2005/8/layout/vList3"/>
    <dgm:cxn modelId="{4BD590D9-A52B-464D-8FAD-205B90E34650}" type="presParOf" srcId="{C1C1F0AC-FDB2-4C42-ABB2-8C9CD33AD0DC}" destId="{374AE1D5-1D7D-4481-83E8-98DE173C957A}" srcOrd="7" destOrd="0" presId="urn:microsoft.com/office/officeart/2005/8/layout/vList3"/>
    <dgm:cxn modelId="{397B7E43-76F3-4999-B341-AADF20970F85}" type="presParOf" srcId="{C1C1F0AC-FDB2-4C42-ABB2-8C9CD33AD0DC}" destId="{423B5008-7996-4BBD-8006-8FED30F6BB96}" srcOrd="8" destOrd="0" presId="urn:microsoft.com/office/officeart/2005/8/layout/vList3"/>
    <dgm:cxn modelId="{41493D3F-1F3D-40D4-95F3-D6C829666693}" type="presParOf" srcId="{423B5008-7996-4BBD-8006-8FED30F6BB96}" destId="{75D5307D-8893-4688-90D5-22C4A222AB65}" srcOrd="0" destOrd="0" presId="urn:microsoft.com/office/officeart/2005/8/layout/vList3"/>
    <dgm:cxn modelId="{E2D8810C-9AA3-4EB1-A60E-8BA02FAD6BCE}" type="presParOf" srcId="{423B5008-7996-4BBD-8006-8FED30F6BB96}" destId="{947C8CD9-2E65-4D14-96F2-DD2DE6790F36}" srcOrd="1" destOrd="0" presId="urn:microsoft.com/office/officeart/2005/8/layout/vList3"/>
    <dgm:cxn modelId="{7EA1D2FE-0A28-43B3-A152-E12FD2E5955B}" type="presParOf" srcId="{C1C1F0AC-FDB2-4C42-ABB2-8C9CD33AD0DC}" destId="{24BED339-500D-4750-ADAE-0F8436AA60B1}" srcOrd="9" destOrd="0" presId="urn:microsoft.com/office/officeart/2005/8/layout/vList3"/>
    <dgm:cxn modelId="{33A059BF-37BC-4B18-9D20-BB95A5CC58D3}" type="presParOf" srcId="{C1C1F0AC-FDB2-4C42-ABB2-8C9CD33AD0DC}" destId="{033EADC5-B99B-42CC-BD1A-03ABBE2EFB6E}" srcOrd="10" destOrd="0" presId="urn:microsoft.com/office/officeart/2005/8/layout/vList3"/>
    <dgm:cxn modelId="{623331C5-E8C3-4626-9EAF-AFA44BE121E6}" type="presParOf" srcId="{033EADC5-B99B-42CC-BD1A-03ABBE2EFB6E}" destId="{B4381318-AE25-4370-9691-BE18BE0FE588}" srcOrd="0" destOrd="0" presId="urn:microsoft.com/office/officeart/2005/8/layout/vList3"/>
    <dgm:cxn modelId="{565ADC05-7656-474F-8B2F-ED8B490A1D21}" type="presParOf" srcId="{033EADC5-B99B-42CC-BD1A-03ABBE2EFB6E}" destId="{C3DAAAB3-DB47-42E2-8C83-EA2D495969A4}" srcOrd="1" destOrd="0" presId="urn:microsoft.com/office/officeart/2005/8/layout/vList3"/>
  </dgm:cxnLst>
  <dgm:bg/>
  <dgm:whole/>
  <dgm:extLst>
    <a:ext uri="http://schemas.microsoft.com/office/drawing/2008/diagram">
      <dsp:dataModelExt xmlns:dsp="http://schemas.microsoft.com/office/drawing/2008/diagram" relId="rId15"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BA67BE0-7023-4ABA-BF03-37ABA4A48B6C}">
      <dsp:nvSpPr>
        <dsp:cNvPr id="0" name=""/>
        <dsp:cNvSpPr/>
      </dsp:nvSpPr>
      <dsp:spPr>
        <a:xfrm rot="10800000">
          <a:off x="0" y="0"/>
          <a:ext cx="5763011" cy="1320799"/>
        </a:xfrm>
        <a:prstGeom prst="trapezoid">
          <a:avLst>
            <a:gd name="adj" fmla="val 72721"/>
          </a:avLst>
        </a:prstGeom>
        <a:solidFill>
          <a:schemeClr val="accent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sv-SE" sz="1600" b="0" kern="1200" dirty="0">
              <a:solidFill>
                <a:schemeClr val="tx1"/>
              </a:solidFill>
              <a:latin typeface="+mn-lt"/>
            </a:rPr>
            <a:t>Ca 95 000 avlider varje år</a:t>
          </a:r>
        </a:p>
      </dsp:txBody>
      <dsp:txXfrm rot="-10800000">
        <a:off x="1008527" y="0"/>
        <a:ext cx="3745957" cy="1320799"/>
      </dsp:txXfrm>
    </dsp:sp>
    <dsp:sp modelId="{5BE477E4-57FB-40E5-8618-35DF2522445D}">
      <dsp:nvSpPr>
        <dsp:cNvPr id="0" name=""/>
        <dsp:cNvSpPr/>
      </dsp:nvSpPr>
      <dsp:spPr>
        <a:xfrm rot="10800000">
          <a:off x="960502" y="1320799"/>
          <a:ext cx="3842007" cy="1320799"/>
        </a:xfrm>
        <a:prstGeom prst="trapezoid">
          <a:avLst>
            <a:gd name="adj" fmla="val 72721"/>
          </a:avLst>
        </a:prstGeom>
        <a:solidFill>
          <a:schemeClr val="bg2">
            <a:lumMod val="9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sv-SE" sz="1600" b="0" kern="1200" dirty="0">
              <a:solidFill>
                <a:schemeClr val="tx1"/>
              </a:solidFill>
            </a:rPr>
            <a:t>Ca 3000 personer avlider inom intensivvården, av dem är det ca 800 som avlider på ett sätt som möjliggör </a:t>
          </a:r>
          <a:br>
            <a:rPr lang="sv-SE" sz="1600" b="0" kern="1200" dirty="0">
              <a:solidFill>
                <a:schemeClr val="tx1"/>
              </a:solidFill>
            </a:rPr>
          </a:br>
          <a:r>
            <a:rPr lang="sv-SE" sz="1600" b="0" kern="1200" dirty="0">
              <a:solidFill>
                <a:schemeClr val="tx1"/>
              </a:solidFill>
            </a:rPr>
            <a:t>donation</a:t>
          </a:r>
        </a:p>
      </dsp:txBody>
      <dsp:txXfrm rot="-10800000">
        <a:off x="1632853" y="1320799"/>
        <a:ext cx="2497305" cy="1320799"/>
      </dsp:txXfrm>
    </dsp:sp>
    <dsp:sp modelId="{A3470B6B-60DB-4E5E-B5C7-5FD37DCA5264}">
      <dsp:nvSpPr>
        <dsp:cNvPr id="0" name=""/>
        <dsp:cNvSpPr/>
      </dsp:nvSpPr>
      <dsp:spPr>
        <a:xfrm rot="10800000">
          <a:off x="1921004" y="2641599"/>
          <a:ext cx="1921003" cy="1320799"/>
        </a:xfrm>
        <a:prstGeom prst="trapezoid">
          <a:avLst>
            <a:gd name="adj" fmla="val 72721"/>
          </a:avLst>
        </a:prstGeom>
        <a:solidFill>
          <a:schemeClr val="tx1">
            <a:lumMod val="65000"/>
            <a:lumOff val="3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rtl="0">
            <a:lnSpc>
              <a:spcPct val="90000"/>
            </a:lnSpc>
            <a:spcBef>
              <a:spcPct val="0"/>
            </a:spcBef>
            <a:spcAft>
              <a:spcPct val="35000"/>
            </a:spcAft>
            <a:buNone/>
          </a:pPr>
          <a:r>
            <a:rPr lang="sv-SE" sz="1600" b="0" kern="1200" dirty="0">
              <a:solidFill>
                <a:schemeClr val="bg1"/>
              </a:solidFill>
              <a:latin typeface="+mn-lt"/>
            </a:rPr>
            <a:t>Som flest </a:t>
          </a:r>
          <a:br>
            <a:rPr lang="sv-SE" sz="1600" b="0" kern="1200" dirty="0">
              <a:solidFill>
                <a:schemeClr val="bg1"/>
              </a:solidFill>
              <a:latin typeface="+mn-lt"/>
            </a:rPr>
          </a:br>
          <a:r>
            <a:rPr lang="sv-SE" sz="1600" b="0" kern="1200" dirty="0">
              <a:solidFill>
                <a:schemeClr val="bg1"/>
              </a:solidFill>
              <a:latin typeface="+mn-lt"/>
            </a:rPr>
            <a:t>har 258 människor donerat organ</a:t>
          </a:r>
        </a:p>
      </dsp:txBody>
      <dsp:txXfrm rot="-10800000">
        <a:off x="1921004" y="2641599"/>
        <a:ext cx="1921003" cy="132079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B6C8824-A245-4FAE-9AD2-377F555A1402}">
      <dsp:nvSpPr>
        <dsp:cNvPr id="0" name=""/>
        <dsp:cNvSpPr/>
      </dsp:nvSpPr>
      <dsp:spPr>
        <a:xfrm rot="10800000">
          <a:off x="811737" y="1392"/>
          <a:ext cx="2666179" cy="560723"/>
        </a:xfrm>
        <a:prstGeom prst="homePlate">
          <a:avLst/>
        </a:prstGeom>
        <a:solidFill>
          <a:srgbClr val="476D9B"/>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7263" tIns="91440" rIns="170688" bIns="91440" numCol="1" spcCol="1270" anchor="ctr" anchorCtr="0">
          <a:noAutofit/>
        </a:bodyPr>
        <a:lstStyle/>
        <a:p>
          <a:pPr marL="0" lvl="0" indent="0" algn="ctr" defTabSz="1066800">
            <a:lnSpc>
              <a:spcPct val="90000"/>
            </a:lnSpc>
            <a:spcBef>
              <a:spcPct val="0"/>
            </a:spcBef>
            <a:spcAft>
              <a:spcPct val="35000"/>
            </a:spcAft>
            <a:buNone/>
          </a:pPr>
          <a:r>
            <a:rPr lang="sv-SE" sz="2400" kern="1200" dirty="0">
              <a:latin typeface="Bahnschrift SemiLight SemiConde" panose="020B0502040204020203" pitchFamily="34" charset="0"/>
            </a:rPr>
            <a:t>Hjärta</a:t>
          </a:r>
        </a:p>
      </dsp:txBody>
      <dsp:txXfrm rot="10800000">
        <a:off x="951918" y="1392"/>
        <a:ext cx="2525998" cy="560723"/>
      </dsp:txXfrm>
    </dsp:sp>
    <dsp:sp modelId="{46A75FFC-5E9E-4552-8EA3-824C3053AC9D}">
      <dsp:nvSpPr>
        <dsp:cNvPr id="0" name=""/>
        <dsp:cNvSpPr/>
      </dsp:nvSpPr>
      <dsp:spPr>
        <a:xfrm>
          <a:off x="531375" y="1392"/>
          <a:ext cx="560723" cy="560723"/>
        </a:xfrm>
        <a:prstGeom prst="ellipse">
          <a:avLst/>
        </a:prstGeom>
        <a:blipFill rotWithShape="1">
          <a:blip xmlns:r="http://schemas.openxmlformats.org/officeDocument/2006/relationships" r:embed="rId1"/>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AE4F580-4589-49E4-8C95-4069009ED2B7}">
      <dsp:nvSpPr>
        <dsp:cNvPr id="0" name=""/>
        <dsp:cNvSpPr/>
      </dsp:nvSpPr>
      <dsp:spPr>
        <a:xfrm rot="10800000">
          <a:off x="811737" y="729495"/>
          <a:ext cx="2666179" cy="560723"/>
        </a:xfrm>
        <a:prstGeom prst="homePlate">
          <a:avLst/>
        </a:prstGeom>
        <a:solidFill>
          <a:srgbClr val="476D9B"/>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7263" tIns="91440" rIns="170688" bIns="91440" numCol="1" spcCol="1270" anchor="ctr" anchorCtr="0">
          <a:noAutofit/>
        </a:bodyPr>
        <a:lstStyle/>
        <a:p>
          <a:pPr marL="0" lvl="0" indent="0" algn="ctr" defTabSz="1066800">
            <a:lnSpc>
              <a:spcPct val="90000"/>
            </a:lnSpc>
            <a:spcBef>
              <a:spcPct val="0"/>
            </a:spcBef>
            <a:spcAft>
              <a:spcPct val="35000"/>
            </a:spcAft>
            <a:buNone/>
          </a:pPr>
          <a:r>
            <a:rPr lang="sv-SE" sz="2400" kern="1200" dirty="0">
              <a:latin typeface="Bahnschrift SemiLight SemiConde" panose="020B0502040204020203" pitchFamily="34" charset="0"/>
            </a:rPr>
            <a:t>Lungor</a:t>
          </a:r>
        </a:p>
      </dsp:txBody>
      <dsp:txXfrm rot="10800000">
        <a:off x="951918" y="729495"/>
        <a:ext cx="2525998" cy="560723"/>
      </dsp:txXfrm>
    </dsp:sp>
    <dsp:sp modelId="{C7DB460D-A5A2-4710-9E8E-7922E14F12FD}">
      <dsp:nvSpPr>
        <dsp:cNvPr id="0" name=""/>
        <dsp:cNvSpPr/>
      </dsp:nvSpPr>
      <dsp:spPr>
        <a:xfrm>
          <a:off x="531375" y="729495"/>
          <a:ext cx="560723" cy="560723"/>
        </a:xfrm>
        <a:prstGeom prst="ellipse">
          <a:avLst/>
        </a:prstGeom>
        <a:blipFill rotWithShape="1">
          <a:blip xmlns:r="http://schemas.openxmlformats.org/officeDocument/2006/relationships" r:embed="rId2"/>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EFD7282-C7B4-4652-8C1D-E834CD92EABC}">
      <dsp:nvSpPr>
        <dsp:cNvPr id="0" name=""/>
        <dsp:cNvSpPr/>
      </dsp:nvSpPr>
      <dsp:spPr>
        <a:xfrm rot="10800000">
          <a:off x="811737" y="1457599"/>
          <a:ext cx="2666179" cy="560723"/>
        </a:xfrm>
        <a:prstGeom prst="homePlate">
          <a:avLst/>
        </a:prstGeom>
        <a:solidFill>
          <a:srgbClr val="476D9B"/>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7263" tIns="91440" rIns="170688" bIns="91440" numCol="1" spcCol="1270" anchor="ctr" anchorCtr="0">
          <a:noAutofit/>
        </a:bodyPr>
        <a:lstStyle/>
        <a:p>
          <a:pPr marL="0" lvl="0" indent="0" algn="ctr" defTabSz="1066800">
            <a:lnSpc>
              <a:spcPct val="90000"/>
            </a:lnSpc>
            <a:spcBef>
              <a:spcPct val="0"/>
            </a:spcBef>
            <a:spcAft>
              <a:spcPct val="35000"/>
            </a:spcAft>
            <a:buNone/>
          </a:pPr>
          <a:r>
            <a:rPr lang="sv-SE" sz="2400" kern="1200" dirty="0">
              <a:latin typeface="Bahnschrift SemiLight SemiConde" panose="020B0502040204020203" pitchFamily="34" charset="0"/>
            </a:rPr>
            <a:t>Lever</a:t>
          </a:r>
        </a:p>
      </dsp:txBody>
      <dsp:txXfrm rot="10800000">
        <a:off x="951918" y="1457599"/>
        <a:ext cx="2525998" cy="560723"/>
      </dsp:txXfrm>
    </dsp:sp>
    <dsp:sp modelId="{EFA050EC-7C03-4446-8996-8D2791DD5319}">
      <dsp:nvSpPr>
        <dsp:cNvPr id="0" name=""/>
        <dsp:cNvSpPr/>
      </dsp:nvSpPr>
      <dsp:spPr>
        <a:xfrm>
          <a:off x="531375" y="1457599"/>
          <a:ext cx="560723" cy="560723"/>
        </a:xfrm>
        <a:prstGeom prst="ellipse">
          <a:avLst/>
        </a:prstGeom>
        <a:blipFill rotWithShape="1">
          <a:blip xmlns:r="http://schemas.openxmlformats.org/officeDocument/2006/relationships" r:embed="rId3"/>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759E0B5-C948-4799-884E-15FE2375E222}">
      <dsp:nvSpPr>
        <dsp:cNvPr id="0" name=""/>
        <dsp:cNvSpPr/>
      </dsp:nvSpPr>
      <dsp:spPr>
        <a:xfrm rot="10800000">
          <a:off x="811737" y="2185702"/>
          <a:ext cx="2666179" cy="560723"/>
        </a:xfrm>
        <a:prstGeom prst="homePlate">
          <a:avLst/>
        </a:prstGeom>
        <a:solidFill>
          <a:srgbClr val="476D9B"/>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7263" tIns="91440" rIns="170688" bIns="91440" numCol="1" spcCol="1270" anchor="ctr" anchorCtr="0">
          <a:noAutofit/>
        </a:bodyPr>
        <a:lstStyle/>
        <a:p>
          <a:pPr marL="0" lvl="0" indent="0" algn="ctr" defTabSz="1066800">
            <a:lnSpc>
              <a:spcPct val="90000"/>
            </a:lnSpc>
            <a:spcBef>
              <a:spcPct val="0"/>
            </a:spcBef>
            <a:spcAft>
              <a:spcPct val="35000"/>
            </a:spcAft>
            <a:buNone/>
          </a:pPr>
          <a:r>
            <a:rPr lang="sv-SE" sz="2400" kern="1200" dirty="0">
              <a:latin typeface="Bahnschrift SemiLight SemiConde" panose="020B0502040204020203" pitchFamily="34" charset="0"/>
            </a:rPr>
            <a:t>Njurar</a:t>
          </a:r>
        </a:p>
      </dsp:txBody>
      <dsp:txXfrm rot="10800000">
        <a:off x="951918" y="2185702"/>
        <a:ext cx="2525998" cy="560723"/>
      </dsp:txXfrm>
    </dsp:sp>
    <dsp:sp modelId="{FCE4FC3F-B3D1-4E61-9813-63013391CD1D}">
      <dsp:nvSpPr>
        <dsp:cNvPr id="0" name=""/>
        <dsp:cNvSpPr/>
      </dsp:nvSpPr>
      <dsp:spPr>
        <a:xfrm>
          <a:off x="531375" y="2185702"/>
          <a:ext cx="560723" cy="560723"/>
        </a:xfrm>
        <a:prstGeom prst="ellipse">
          <a:avLst/>
        </a:prstGeom>
        <a:blipFill rotWithShape="1">
          <a:blip xmlns:r="http://schemas.openxmlformats.org/officeDocument/2006/relationships" r:embed="rId4"/>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47C8CD9-2E65-4D14-96F2-DD2DE6790F36}">
      <dsp:nvSpPr>
        <dsp:cNvPr id="0" name=""/>
        <dsp:cNvSpPr/>
      </dsp:nvSpPr>
      <dsp:spPr>
        <a:xfrm rot="10800000">
          <a:off x="811737" y="2913806"/>
          <a:ext cx="2666179" cy="560723"/>
        </a:xfrm>
        <a:prstGeom prst="homePlate">
          <a:avLst/>
        </a:prstGeom>
        <a:solidFill>
          <a:srgbClr val="476D9B"/>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7263" tIns="76200" rIns="142240" bIns="76200" numCol="1" spcCol="1270" anchor="ctr" anchorCtr="0">
          <a:noAutofit/>
        </a:bodyPr>
        <a:lstStyle/>
        <a:p>
          <a:pPr marL="0" lvl="0" indent="0" algn="ctr" defTabSz="889000">
            <a:lnSpc>
              <a:spcPct val="90000"/>
            </a:lnSpc>
            <a:spcBef>
              <a:spcPct val="0"/>
            </a:spcBef>
            <a:spcAft>
              <a:spcPct val="35000"/>
            </a:spcAft>
            <a:buNone/>
          </a:pPr>
          <a:r>
            <a:rPr lang="sv-SE" sz="2000" kern="1200" dirty="0">
              <a:latin typeface="Bahnschrift SemiLight SemiConde" panose="020B0502040204020203" pitchFamily="34" charset="0"/>
            </a:rPr>
            <a:t>Bukspottskörtel eller</a:t>
          </a:r>
          <a:br>
            <a:rPr lang="sv-SE" sz="2000" kern="1200" dirty="0">
              <a:latin typeface="Bahnschrift SemiLight SemiConde" panose="020B0502040204020203" pitchFamily="34" charset="0"/>
            </a:rPr>
          </a:br>
          <a:r>
            <a:rPr lang="sv-SE" sz="2000" kern="1200" dirty="0">
              <a:latin typeface="Bahnschrift SemiLight SemiConde" panose="020B0502040204020203" pitchFamily="34" charset="0"/>
            </a:rPr>
            <a:t>Ö-celler</a:t>
          </a:r>
        </a:p>
      </dsp:txBody>
      <dsp:txXfrm rot="10800000">
        <a:off x="951918" y="2913806"/>
        <a:ext cx="2525998" cy="560723"/>
      </dsp:txXfrm>
    </dsp:sp>
    <dsp:sp modelId="{75D5307D-8893-4688-90D5-22C4A222AB65}">
      <dsp:nvSpPr>
        <dsp:cNvPr id="0" name=""/>
        <dsp:cNvSpPr/>
      </dsp:nvSpPr>
      <dsp:spPr>
        <a:xfrm>
          <a:off x="531375" y="2913806"/>
          <a:ext cx="560723" cy="560723"/>
        </a:xfrm>
        <a:prstGeom prst="ellipse">
          <a:avLst/>
        </a:prstGeom>
        <a:blipFill rotWithShape="1">
          <a:blip xmlns:r="http://schemas.openxmlformats.org/officeDocument/2006/relationships" r:embed="rId5"/>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3DAAAB3-DB47-42E2-8C83-EA2D495969A4}">
      <dsp:nvSpPr>
        <dsp:cNvPr id="0" name=""/>
        <dsp:cNvSpPr/>
      </dsp:nvSpPr>
      <dsp:spPr>
        <a:xfrm rot="10800000">
          <a:off x="811737" y="3641909"/>
          <a:ext cx="2666179" cy="560723"/>
        </a:xfrm>
        <a:prstGeom prst="homePlate">
          <a:avLst/>
        </a:prstGeom>
        <a:solidFill>
          <a:srgbClr val="476D9B"/>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7263" tIns="91440" rIns="170688" bIns="91440" numCol="1" spcCol="1270" anchor="ctr" anchorCtr="0">
          <a:noAutofit/>
        </a:bodyPr>
        <a:lstStyle/>
        <a:p>
          <a:pPr marL="0" lvl="0" indent="0" algn="ctr" defTabSz="1066800">
            <a:lnSpc>
              <a:spcPct val="90000"/>
            </a:lnSpc>
            <a:spcBef>
              <a:spcPct val="0"/>
            </a:spcBef>
            <a:spcAft>
              <a:spcPct val="35000"/>
            </a:spcAft>
            <a:buNone/>
          </a:pPr>
          <a:r>
            <a:rPr lang="sv-SE" sz="2400" kern="1200" dirty="0">
              <a:latin typeface="Bahnschrift SemiLight SemiConde" panose="020B0502040204020203" pitchFamily="34" charset="0"/>
            </a:rPr>
            <a:t>Tarm</a:t>
          </a:r>
        </a:p>
      </dsp:txBody>
      <dsp:txXfrm rot="10800000">
        <a:off x="951918" y="3641909"/>
        <a:ext cx="2525998" cy="560723"/>
      </dsp:txXfrm>
    </dsp:sp>
    <dsp:sp modelId="{B4381318-AE25-4370-9691-BE18BE0FE588}">
      <dsp:nvSpPr>
        <dsp:cNvPr id="0" name=""/>
        <dsp:cNvSpPr/>
      </dsp:nvSpPr>
      <dsp:spPr>
        <a:xfrm>
          <a:off x="531375" y="3641909"/>
          <a:ext cx="560723" cy="560723"/>
        </a:xfrm>
        <a:prstGeom prst="ellipse">
          <a:avLst/>
        </a:prstGeom>
        <a:blipFill rotWithShape="1">
          <a:blip xmlns:r="http://schemas.openxmlformats.org/officeDocument/2006/relationships" r:embed="rId6"/>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B6C8824-A245-4FAE-9AD2-377F555A1402}">
      <dsp:nvSpPr>
        <dsp:cNvPr id="0" name=""/>
        <dsp:cNvSpPr/>
      </dsp:nvSpPr>
      <dsp:spPr>
        <a:xfrm rot="10800000">
          <a:off x="811737" y="1392"/>
          <a:ext cx="2666179" cy="560723"/>
        </a:xfrm>
        <a:prstGeom prst="homePlate">
          <a:avLst/>
        </a:prstGeom>
        <a:solidFill>
          <a:srgbClr val="476D9B"/>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7263" tIns="91440" rIns="170688" bIns="91440" numCol="1" spcCol="1270" anchor="ctr" anchorCtr="0">
          <a:noAutofit/>
        </a:bodyPr>
        <a:lstStyle/>
        <a:p>
          <a:pPr marL="0" lvl="0" indent="0" algn="ctr" defTabSz="1066800">
            <a:lnSpc>
              <a:spcPct val="90000"/>
            </a:lnSpc>
            <a:spcBef>
              <a:spcPct val="0"/>
            </a:spcBef>
            <a:spcAft>
              <a:spcPct val="35000"/>
            </a:spcAft>
            <a:buNone/>
          </a:pPr>
          <a:r>
            <a:rPr lang="sv-SE" sz="2400" kern="1200" dirty="0">
              <a:latin typeface="Bahnschrift SemiLight SemiConde" panose="020B0502040204020203" pitchFamily="34" charset="0"/>
            </a:rPr>
            <a:t>Hornhinnor</a:t>
          </a:r>
        </a:p>
      </dsp:txBody>
      <dsp:txXfrm rot="10800000">
        <a:off x="951918" y="1392"/>
        <a:ext cx="2525998" cy="560723"/>
      </dsp:txXfrm>
    </dsp:sp>
    <dsp:sp modelId="{46A75FFC-5E9E-4552-8EA3-824C3053AC9D}">
      <dsp:nvSpPr>
        <dsp:cNvPr id="0" name=""/>
        <dsp:cNvSpPr/>
      </dsp:nvSpPr>
      <dsp:spPr>
        <a:xfrm>
          <a:off x="531375" y="1392"/>
          <a:ext cx="560723" cy="560723"/>
        </a:xfrm>
        <a:prstGeom prst="ellipse">
          <a:avLst/>
        </a:prstGeom>
        <a:blipFill>
          <a:blip xmlns:r="http://schemas.openxmlformats.org/officeDocument/2006/relationships" r:embed="rId1" cstate="print">
            <a:duotone>
              <a:schemeClr val="bg2">
                <a:shade val="45000"/>
                <a:satMod val="135000"/>
              </a:schemeClr>
              <a:prstClr val="white"/>
            </a:duotone>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AE4F580-4589-49E4-8C95-4069009ED2B7}">
      <dsp:nvSpPr>
        <dsp:cNvPr id="0" name=""/>
        <dsp:cNvSpPr/>
      </dsp:nvSpPr>
      <dsp:spPr>
        <a:xfrm rot="10800000">
          <a:off x="811737" y="729495"/>
          <a:ext cx="2666179" cy="560723"/>
        </a:xfrm>
        <a:prstGeom prst="homePlate">
          <a:avLst/>
        </a:prstGeom>
        <a:solidFill>
          <a:srgbClr val="476D9B"/>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7263" tIns="91440" rIns="170688" bIns="91440" numCol="1" spcCol="1270" anchor="ctr" anchorCtr="0">
          <a:noAutofit/>
        </a:bodyPr>
        <a:lstStyle/>
        <a:p>
          <a:pPr marL="0" lvl="0" indent="0" algn="ctr" defTabSz="1066800">
            <a:lnSpc>
              <a:spcPct val="90000"/>
            </a:lnSpc>
            <a:spcBef>
              <a:spcPct val="0"/>
            </a:spcBef>
            <a:spcAft>
              <a:spcPct val="35000"/>
            </a:spcAft>
            <a:buNone/>
          </a:pPr>
          <a:r>
            <a:rPr lang="sv-SE" sz="2400" kern="1200" dirty="0">
              <a:latin typeface="Bahnschrift SemiLight SemiConde" panose="020B0502040204020203" pitchFamily="34" charset="0"/>
            </a:rPr>
            <a:t>Hjärtklaffar</a:t>
          </a:r>
        </a:p>
      </dsp:txBody>
      <dsp:txXfrm rot="10800000">
        <a:off x="951918" y="729495"/>
        <a:ext cx="2525998" cy="560723"/>
      </dsp:txXfrm>
    </dsp:sp>
    <dsp:sp modelId="{C7DB460D-A5A2-4710-9E8E-7922E14F12FD}">
      <dsp:nvSpPr>
        <dsp:cNvPr id="0" name=""/>
        <dsp:cNvSpPr/>
      </dsp:nvSpPr>
      <dsp:spPr>
        <a:xfrm>
          <a:off x="531375" y="729495"/>
          <a:ext cx="560723" cy="560723"/>
        </a:xfrm>
        <a:prstGeom prst="ellipse">
          <a:avLst/>
        </a:prstGeom>
        <a:blipFill>
          <a:blip xmlns:r="http://schemas.openxmlformats.org/officeDocument/2006/relationships" r:embed="rId2" cstate="print">
            <a:duotone>
              <a:schemeClr val="bg2">
                <a:shade val="45000"/>
                <a:satMod val="135000"/>
              </a:schemeClr>
              <a:prstClr val="white"/>
            </a:duotone>
            <a:extLst>
              <a:ext uri="{28A0092B-C50C-407E-A947-70E740481C1C}">
                <a14:useLocalDpi xmlns:a14="http://schemas.microsoft.com/office/drawing/2010/main" val="0"/>
              </a:ext>
            </a:extLst>
          </a:blip>
          <a:srcRect/>
          <a:stretch>
            <a:fillRect l="-22000" r="-22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EFD7282-C7B4-4652-8C1D-E834CD92EABC}">
      <dsp:nvSpPr>
        <dsp:cNvPr id="0" name=""/>
        <dsp:cNvSpPr/>
      </dsp:nvSpPr>
      <dsp:spPr>
        <a:xfrm rot="10800000">
          <a:off x="811737" y="1457599"/>
          <a:ext cx="2666179" cy="560723"/>
        </a:xfrm>
        <a:prstGeom prst="homePlate">
          <a:avLst/>
        </a:prstGeom>
        <a:solidFill>
          <a:srgbClr val="476D9B"/>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7263" tIns="91440" rIns="170688" bIns="91440" numCol="1" spcCol="1270" anchor="ctr" anchorCtr="0">
          <a:noAutofit/>
        </a:bodyPr>
        <a:lstStyle/>
        <a:p>
          <a:pPr marL="0" lvl="0" indent="0" algn="ctr" defTabSz="1066800">
            <a:lnSpc>
              <a:spcPct val="90000"/>
            </a:lnSpc>
            <a:spcBef>
              <a:spcPct val="0"/>
            </a:spcBef>
            <a:spcAft>
              <a:spcPct val="35000"/>
            </a:spcAft>
            <a:buNone/>
          </a:pPr>
          <a:r>
            <a:rPr lang="sv-SE" sz="2400" kern="1200" dirty="0">
              <a:latin typeface="Bahnschrift SemiLight SemiConde" panose="020B0502040204020203" pitchFamily="34" charset="0"/>
            </a:rPr>
            <a:t>Hud</a:t>
          </a:r>
        </a:p>
      </dsp:txBody>
      <dsp:txXfrm rot="10800000">
        <a:off x="951918" y="1457599"/>
        <a:ext cx="2525998" cy="560723"/>
      </dsp:txXfrm>
    </dsp:sp>
    <dsp:sp modelId="{EFA050EC-7C03-4446-8996-8D2791DD5319}">
      <dsp:nvSpPr>
        <dsp:cNvPr id="0" name=""/>
        <dsp:cNvSpPr/>
      </dsp:nvSpPr>
      <dsp:spPr>
        <a:xfrm>
          <a:off x="531375" y="1457599"/>
          <a:ext cx="560723" cy="560723"/>
        </a:xfrm>
        <a:prstGeom prst="ellipse">
          <a:avLst/>
        </a:prstGeom>
        <a:blipFill>
          <a:blip xmlns:r="http://schemas.openxmlformats.org/officeDocument/2006/relationships" r:embed="rId3" cstate="print">
            <a:duotone>
              <a:schemeClr val="bg2">
                <a:shade val="45000"/>
                <a:satMod val="135000"/>
              </a:schemeClr>
              <a:prstClr val="white"/>
            </a:duotone>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759E0B5-C948-4799-884E-15FE2375E222}">
      <dsp:nvSpPr>
        <dsp:cNvPr id="0" name=""/>
        <dsp:cNvSpPr/>
      </dsp:nvSpPr>
      <dsp:spPr>
        <a:xfrm rot="10800000">
          <a:off x="811737" y="2185702"/>
          <a:ext cx="2666179" cy="560723"/>
        </a:xfrm>
        <a:prstGeom prst="homePlate">
          <a:avLst/>
        </a:prstGeom>
        <a:solidFill>
          <a:srgbClr val="476D9B"/>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7263" tIns="91440" rIns="170688" bIns="91440" numCol="1" spcCol="1270" anchor="ctr" anchorCtr="0">
          <a:noAutofit/>
        </a:bodyPr>
        <a:lstStyle/>
        <a:p>
          <a:pPr marL="0" lvl="0" indent="0" algn="ctr" defTabSz="1066800">
            <a:lnSpc>
              <a:spcPct val="90000"/>
            </a:lnSpc>
            <a:spcBef>
              <a:spcPct val="0"/>
            </a:spcBef>
            <a:spcAft>
              <a:spcPct val="35000"/>
            </a:spcAft>
            <a:buNone/>
          </a:pPr>
          <a:r>
            <a:rPr lang="sv-SE" sz="2400" kern="1200" dirty="0">
              <a:latin typeface="Bahnschrift SemiLight SemiConde" panose="020B0502040204020203" pitchFamily="34" charset="0"/>
            </a:rPr>
            <a:t>Rörben</a:t>
          </a:r>
          <a:endParaRPr lang="sv-SE" sz="2500" kern="1200" dirty="0">
            <a:latin typeface="Bahnschrift SemiLight SemiConde" panose="020B0502040204020203" pitchFamily="34" charset="0"/>
          </a:endParaRPr>
        </a:p>
      </dsp:txBody>
      <dsp:txXfrm rot="10800000">
        <a:off x="951918" y="2185702"/>
        <a:ext cx="2525998" cy="560723"/>
      </dsp:txXfrm>
    </dsp:sp>
    <dsp:sp modelId="{FCE4FC3F-B3D1-4E61-9813-63013391CD1D}">
      <dsp:nvSpPr>
        <dsp:cNvPr id="0" name=""/>
        <dsp:cNvSpPr/>
      </dsp:nvSpPr>
      <dsp:spPr>
        <a:xfrm>
          <a:off x="531375" y="2185702"/>
          <a:ext cx="560723" cy="560723"/>
        </a:xfrm>
        <a:prstGeom prst="ellipse">
          <a:avLst/>
        </a:prstGeom>
        <a:blipFill>
          <a:blip xmlns:r="http://schemas.openxmlformats.org/officeDocument/2006/relationships" r:embed="rId4" cstate="print">
            <a:duotone>
              <a:schemeClr val="bg2">
                <a:shade val="45000"/>
                <a:satMod val="135000"/>
              </a:schemeClr>
              <a:prstClr val="white"/>
            </a:duotone>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47C8CD9-2E65-4D14-96F2-DD2DE6790F36}">
      <dsp:nvSpPr>
        <dsp:cNvPr id="0" name=""/>
        <dsp:cNvSpPr/>
      </dsp:nvSpPr>
      <dsp:spPr>
        <a:xfrm rot="10800000">
          <a:off x="811737" y="2913806"/>
          <a:ext cx="2666179" cy="560723"/>
        </a:xfrm>
        <a:prstGeom prst="homePlate">
          <a:avLst/>
        </a:prstGeom>
        <a:solidFill>
          <a:srgbClr val="476D9B"/>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7263" tIns="91440" rIns="170688" bIns="91440" numCol="1" spcCol="1270" anchor="ctr" anchorCtr="0">
          <a:noAutofit/>
        </a:bodyPr>
        <a:lstStyle/>
        <a:p>
          <a:pPr marL="0" lvl="0" indent="0" algn="ctr" defTabSz="1066800">
            <a:lnSpc>
              <a:spcPct val="90000"/>
            </a:lnSpc>
            <a:spcBef>
              <a:spcPct val="0"/>
            </a:spcBef>
            <a:spcAft>
              <a:spcPct val="35000"/>
            </a:spcAft>
            <a:buNone/>
          </a:pPr>
          <a:r>
            <a:rPr lang="sv-SE" sz="2400" kern="1200" dirty="0">
              <a:latin typeface="Bahnschrift SemiLight SemiConde" panose="020B0502040204020203" pitchFamily="34" charset="0"/>
            </a:rPr>
            <a:t>Hörselben</a:t>
          </a:r>
        </a:p>
      </dsp:txBody>
      <dsp:txXfrm rot="10800000">
        <a:off x="951918" y="2913806"/>
        <a:ext cx="2525998" cy="560723"/>
      </dsp:txXfrm>
    </dsp:sp>
    <dsp:sp modelId="{75D5307D-8893-4688-90D5-22C4A222AB65}">
      <dsp:nvSpPr>
        <dsp:cNvPr id="0" name=""/>
        <dsp:cNvSpPr/>
      </dsp:nvSpPr>
      <dsp:spPr>
        <a:xfrm>
          <a:off x="531375" y="2913806"/>
          <a:ext cx="560723" cy="560723"/>
        </a:xfrm>
        <a:prstGeom prst="ellipse">
          <a:avLst/>
        </a:prstGeom>
        <a:blipFill>
          <a:blip xmlns:r="http://schemas.openxmlformats.org/officeDocument/2006/relationships" r:embed="rId5" cstate="print">
            <a:duotone>
              <a:schemeClr val="bg2">
                <a:shade val="45000"/>
                <a:satMod val="135000"/>
              </a:schemeClr>
              <a:prstClr val="white"/>
            </a:duotone>
            <a:extLst>
              <a:ext uri="{28A0092B-C50C-407E-A947-70E740481C1C}">
                <a14:useLocalDpi xmlns:a14="http://schemas.microsoft.com/office/drawing/2010/main" val="0"/>
              </a:ext>
            </a:extLst>
          </a:blip>
          <a:srcRect/>
          <a:stretch>
            <a:fillRect t="-9000" b="-9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3DAAAB3-DB47-42E2-8C83-EA2D495969A4}">
      <dsp:nvSpPr>
        <dsp:cNvPr id="0" name=""/>
        <dsp:cNvSpPr/>
      </dsp:nvSpPr>
      <dsp:spPr>
        <a:xfrm rot="10800000">
          <a:off x="811737" y="3641909"/>
          <a:ext cx="2666179" cy="560723"/>
        </a:xfrm>
        <a:prstGeom prst="homePlate">
          <a:avLst/>
        </a:prstGeom>
        <a:solidFill>
          <a:srgbClr val="476D9B"/>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7263" tIns="91440" rIns="170688" bIns="91440" numCol="1" spcCol="1270" anchor="ctr" anchorCtr="0">
          <a:noAutofit/>
        </a:bodyPr>
        <a:lstStyle/>
        <a:p>
          <a:pPr marL="0" lvl="0" indent="0" algn="ctr" defTabSz="1066800">
            <a:lnSpc>
              <a:spcPct val="90000"/>
            </a:lnSpc>
            <a:spcBef>
              <a:spcPct val="0"/>
            </a:spcBef>
            <a:spcAft>
              <a:spcPct val="35000"/>
            </a:spcAft>
            <a:buNone/>
          </a:pPr>
          <a:r>
            <a:rPr lang="sv-SE" sz="2400" kern="1200" dirty="0">
              <a:latin typeface="Bahnschrift SemiLight SemiConde" panose="020B0502040204020203" pitchFamily="34" charset="0"/>
            </a:rPr>
            <a:t>Senor</a:t>
          </a:r>
        </a:p>
      </dsp:txBody>
      <dsp:txXfrm rot="10800000">
        <a:off x="951918" y="3641909"/>
        <a:ext cx="2525998" cy="560723"/>
      </dsp:txXfrm>
    </dsp:sp>
    <dsp:sp modelId="{B4381318-AE25-4370-9691-BE18BE0FE588}">
      <dsp:nvSpPr>
        <dsp:cNvPr id="0" name=""/>
        <dsp:cNvSpPr/>
      </dsp:nvSpPr>
      <dsp:spPr>
        <a:xfrm>
          <a:off x="531375" y="3641909"/>
          <a:ext cx="560723" cy="560723"/>
        </a:xfrm>
        <a:prstGeom prst="ellipse">
          <a:avLst/>
        </a:prstGeom>
        <a:blipFill>
          <a:blip xmlns:r="http://schemas.openxmlformats.org/officeDocument/2006/relationships" r:embed="rId6" cstate="print">
            <a:duotone>
              <a:schemeClr val="bg2">
                <a:shade val="45000"/>
                <a:satMod val="135000"/>
              </a:schemeClr>
              <a:prstClr val="white"/>
            </a:duotone>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pyramid3">
  <dgm:title val=""/>
  <dgm:desc val=""/>
  <dgm:catLst>
    <dgm:cat type="pyramid" pri="2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T"/>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T"/>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rev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t"/>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a:extLst>
              <a:ext uri="{FF2B5EF4-FFF2-40B4-BE49-F238E27FC236}">
                <a16:creationId xmlns:a16="http://schemas.microsoft.com/office/drawing/2014/main" id="{0EE973FE-3399-4CBA-89CB-F5244E6868E6}"/>
              </a:ext>
            </a:extLst>
          </p:cNvPr>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sv-SE"/>
          </a:p>
        </p:txBody>
      </p:sp>
      <p:sp>
        <p:nvSpPr>
          <p:cNvPr id="3" name="Platshållare för datum 2">
            <a:extLst>
              <a:ext uri="{FF2B5EF4-FFF2-40B4-BE49-F238E27FC236}">
                <a16:creationId xmlns:a16="http://schemas.microsoft.com/office/drawing/2014/main" id="{EB5C863B-0490-4831-B6C7-0CA04ACD3699}"/>
              </a:ext>
            </a:extLst>
          </p:cNvPr>
          <p:cNvSpPr>
            <a:spLocks noGrp="1"/>
          </p:cNvSpPr>
          <p:nvPr>
            <p:ph type="dt" sz="quarter" idx="1"/>
          </p:nvPr>
        </p:nvSpPr>
        <p:spPr>
          <a:xfrm>
            <a:off x="3850443" y="0"/>
            <a:ext cx="2945659" cy="498056"/>
          </a:xfrm>
          <a:prstGeom prst="rect">
            <a:avLst/>
          </a:prstGeom>
        </p:spPr>
        <p:txBody>
          <a:bodyPr vert="horz" lIns="91440" tIns="45720" rIns="91440" bIns="45720" rtlCol="0"/>
          <a:lstStyle>
            <a:lvl1pPr algn="r">
              <a:defRPr sz="1200"/>
            </a:lvl1pPr>
          </a:lstStyle>
          <a:p>
            <a:fld id="{2F6013BB-C168-43A2-B501-129E86A8DC45}" type="datetimeFigureOut">
              <a:rPr lang="sv-SE" smtClean="0"/>
              <a:t>2025-03-11</a:t>
            </a:fld>
            <a:endParaRPr lang="sv-SE"/>
          </a:p>
        </p:txBody>
      </p:sp>
      <p:sp>
        <p:nvSpPr>
          <p:cNvPr id="4" name="Platshållare för sidfot 3">
            <a:extLst>
              <a:ext uri="{FF2B5EF4-FFF2-40B4-BE49-F238E27FC236}">
                <a16:creationId xmlns:a16="http://schemas.microsoft.com/office/drawing/2014/main" id="{E24969D6-22B5-4581-8ABA-2BF04C19ED1B}"/>
              </a:ext>
            </a:extLst>
          </p:cNvPr>
          <p:cNvSpPr>
            <a:spLocks noGrp="1"/>
          </p:cNvSpPr>
          <p:nvPr>
            <p:ph type="ftr" sz="quarter" idx="2"/>
          </p:nvPr>
        </p:nvSpPr>
        <p:spPr>
          <a:xfrm>
            <a:off x="0" y="9428584"/>
            <a:ext cx="2945659" cy="498055"/>
          </a:xfrm>
          <a:prstGeom prst="rect">
            <a:avLst/>
          </a:prstGeom>
        </p:spPr>
        <p:txBody>
          <a:bodyPr vert="horz" lIns="91440" tIns="45720" rIns="91440" bIns="45720" rtlCol="0" anchor="b"/>
          <a:lstStyle>
            <a:lvl1pPr algn="l">
              <a:defRPr sz="1200"/>
            </a:lvl1pPr>
          </a:lstStyle>
          <a:p>
            <a:endParaRPr lang="sv-SE"/>
          </a:p>
        </p:txBody>
      </p:sp>
      <p:sp>
        <p:nvSpPr>
          <p:cNvPr id="5" name="Platshållare för bildnummer 4">
            <a:extLst>
              <a:ext uri="{FF2B5EF4-FFF2-40B4-BE49-F238E27FC236}">
                <a16:creationId xmlns:a16="http://schemas.microsoft.com/office/drawing/2014/main" id="{BD27049D-BE78-49FC-AFC9-62CBDF2CC005}"/>
              </a:ext>
            </a:extLst>
          </p:cNvPr>
          <p:cNvSpPr>
            <a:spLocks noGrp="1"/>
          </p:cNvSpPr>
          <p:nvPr>
            <p:ph type="sldNum" sz="quarter" idx="3"/>
          </p:nvPr>
        </p:nvSpPr>
        <p:spPr>
          <a:xfrm>
            <a:off x="3850443" y="9428584"/>
            <a:ext cx="2945659" cy="498055"/>
          </a:xfrm>
          <a:prstGeom prst="rect">
            <a:avLst/>
          </a:prstGeom>
        </p:spPr>
        <p:txBody>
          <a:bodyPr vert="horz" lIns="91440" tIns="45720" rIns="91440" bIns="45720" rtlCol="0" anchor="b"/>
          <a:lstStyle>
            <a:lvl1pPr algn="r">
              <a:defRPr sz="1200"/>
            </a:lvl1pPr>
          </a:lstStyle>
          <a:p>
            <a:fld id="{B5A4F907-8AB4-40BE-AFAC-1028CAF62D27}" type="slidenum">
              <a:rPr lang="sv-SE" smtClean="0"/>
              <a:t>‹#›</a:t>
            </a:fld>
            <a:endParaRPr lang="sv-SE"/>
          </a:p>
        </p:txBody>
      </p:sp>
    </p:spTree>
    <p:extLst>
      <p:ext uri="{BB962C8B-B14F-4D97-AF65-F5344CB8AC3E}">
        <p14:creationId xmlns:p14="http://schemas.microsoft.com/office/powerpoint/2010/main" val="15384055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470A2209-5BF5-452C-B68C-626D8B29FAEA}" type="datetimeFigureOut">
              <a:rPr lang="sv-SE" smtClean="0"/>
              <a:t>2025-03-11</a:t>
            </a:fld>
            <a:endParaRPr lang="sv-SE"/>
          </a:p>
        </p:txBody>
      </p:sp>
      <p:sp>
        <p:nvSpPr>
          <p:cNvPr id="4" name="Platshållare för bildobjekt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6" name="Platshållare för sidfot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4E9B272D-73C3-4B18-8B29-1555A3F28547}" type="slidenum">
              <a:rPr lang="sv-SE" smtClean="0"/>
              <a:t>‹#›</a:t>
            </a:fld>
            <a:endParaRPr lang="sv-SE"/>
          </a:p>
        </p:txBody>
      </p:sp>
    </p:spTree>
    <p:extLst>
      <p:ext uri="{BB962C8B-B14F-4D97-AF65-F5344CB8AC3E}">
        <p14:creationId xmlns:p14="http://schemas.microsoft.com/office/powerpoint/2010/main" val="1008836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4E9B272D-73C3-4B18-8B29-1555A3F28547}" type="slidenum">
              <a:rPr lang="sv-SE" smtClean="0"/>
              <a:t>1</a:t>
            </a:fld>
            <a:endParaRPr lang="sv-SE"/>
          </a:p>
        </p:txBody>
      </p:sp>
    </p:spTree>
    <p:extLst>
      <p:ext uri="{BB962C8B-B14F-4D97-AF65-F5344CB8AC3E}">
        <p14:creationId xmlns:p14="http://schemas.microsoft.com/office/powerpoint/2010/main" val="40198883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en-US" dirty="0">
              <a:cs typeface="Calibri"/>
            </a:endParaRPr>
          </a:p>
        </p:txBody>
      </p:sp>
      <p:sp>
        <p:nvSpPr>
          <p:cNvPr id="4" name="Platshållare för bildnummer 3"/>
          <p:cNvSpPr>
            <a:spLocks noGrp="1"/>
          </p:cNvSpPr>
          <p:nvPr>
            <p:ph type="sldNum" sz="quarter" idx="5"/>
          </p:nvPr>
        </p:nvSpPr>
        <p:spPr/>
        <p:txBody>
          <a:bodyPr/>
          <a:lstStyle/>
          <a:p>
            <a:fld id="{4E9B272D-73C3-4B18-8B29-1555A3F28547}" type="slidenum">
              <a:rPr lang="sv-SE" smtClean="0"/>
              <a:t>10</a:t>
            </a:fld>
            <a:endParaRPr lang="sv-SE"/>
          </a:p>
        </p:txBody>
      </p:sp>
    </p:spTree>
    <p:extLst>
      <p:ext uri="{BB962C8B-B14F-4D97-AF65-F5344CB8AC3E}">
        <p14:creationId xmlns:p14="http://schemas.microsoft.com/office/powerpoint/2010/main" val="34157369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en-US" dirty="0" err="1">
                <a:cs typeface="Calibri"/>
              </a:rPr>
              <a:t>Multiviceral</a:t>
            </a:r>
            <a:r>
              <a:rPr lang="en-US" dirty="0">
                <a:cs typeface="Calibri"/>
              </a:rPr>
              <a:t> – </a:t>
            </a:r>
            <a:r>
              <a:rPr lang="en-US" dirty="0" err="1">
                <a:cs typeface="Calibri"/>
              </a:rPr>
              <a:t>flertalet</a:t>
            </a:r>
            <a:r>
              <a:rPr lang="en-US" dirty="0">
                <a:cs typeface="Calibri"/>
              </a:rPr>
              <a:t> av </a:t>
            </a:r>
            <a:r>
              <a:rPr lang="en-US" dirty="0" err="1">
                <a:cs typeface="Calibri"/>
              </a:rPr>
              <a:t>bukorganen</a:t>
            </a:r>
            <a:r>
              <a:rPr lang="en-US" dirty="0">
                <a:cs typeface="Calibri"/>
              </a:rPr>
              <a:t> </a:t>
            </a:r>
            <a:r>
              <a:rPr lang="en-US" dirty="0" err="1">
                <a:cs typeface="Calibri"/>
              </a:rPr>
              <a:t>i</a:t>
            </a:r>
            <a:r>
              <a:rPr lang="en-US" dirty="0">
                <a:cs typeface="Calibri"/>
              </a:rPr>
              <a:t> </a:t>
            </a:r>
            <a:r>
              <a:rPr lang="en-US" dirty="0" err="1">
                <a:cs typeface="Calibri"/>
              </a:rPr>
              <a:t>olika</a:t>
            </a:r>
            <a:r>
              <a:rPr lang="en-US" dirty="0">
                <a:cs typeface="Calibri"/>
              </a:rPr>
              <a:t> </a:t>
            </a:r>
            <a:r>
              <a:rPr lang="en-US" dirty="0" err="1">
                <a:cs typeface="Calibri"/>
              </a:rPr>
              <a:t>kombinationer</a:t>
            </a:r>
            <a:r>
              <a:rPr lang="en-US" dirty="0">
                <a:cs typeface="Calibri"/>
              </a:rPr>
              <a:t>. </a:t>
            </a:r>
          </a:p>
          <a:p>
            <a:endParaRPr lang="en-US" dirty="0">
              <a:cs typeface="Calibri"/>
            </a:endParaRPr>
          </a:p>
          <a:p>
            <a:pPr marL="12700" marR="5080">
              <a:lnSpc>
                <a:spcPct val="100000"/>
              </a:lnSpc>
              <a:spcBef>
                <a:spcPts val="100"/>
              </a:spcBef>
            </a:pPr>
            <a:r>
              <a:rPr lang="sv-SE" sz="1200" dirty="0">
                <a:solidFill>
                  <a:srgbClr val="FFFFFF"/>
                </a:solidFill>
                <a:latin typeface="Calibri"/>
                <a:cs typeface="Calibri"/>
              </a:rPr>
              <a:t>I Sverige lever mer</a:t>
            </a:r>
            <a:r>
              <a:rPr lang="sv-SE" sz="1200" spc="-30" dirty="0">
                <a:solidFill>
                  <a:srgbClr val="FFFFFF"/>
                </a:solidFill>
                <a:latin typeface="Calibri"/>
                <a:cs typeface="Calibri"/>
              </a:rPr>
              <a:t> </a:t>
            </a:r>
            <a:r>
              <a:rPr lang="sv-SE" sz="1200" dirty="0">
                <a:solidFill>
                  <a:srgbClr val="FFFFFF"/>
                </a:solidFill>
                <a:latin typeface="Calibri"/>
                <a:cs typeface="Calibri"/>
              </a:rPr>
              <a:t>än</a:t>
            </a:r>
            <a:r>
              <a:rPr lang="sv-SE" sz="1200" spc="-30" dirty="0">
                <a:solidFill>
                  <a:srgbClr val="FFFFFF"/>
                </a:solidFill>
                <a:latin typeface="Calibri"/>
                <a:cs typeface="Calibri"/>
              </a:rPr>
              <a:t> </a:t>
            </a:r>
            <a:r>
              <a:rPr lang="sv-SE" sz="1200" dirty="0">
                <a:solidFill>
                  <a:srgbClr val="FFFFFF"/>
                </a:solidFill>
                <a:latin typeface="Calibri"/>
                <a:cs typeface="Calibri"/>
              </a:rPr>
              <a:t>7 000</a:t>
            </a:r>
            <a:r>
              <a:rPr lang="sv-SE" sz="1200" spc="-55" dirty="0">
                <a:solidFill>
                  <a:srgbClr val="FFFFFF"/>
                </a:solidFill>
                <a:latin typeface="Calibri"/>
                <a:cs typeface="Calibri"/>
              </a:rPr>
              <a:t> </a:t>
            </a:r>
            <a:r>
              <a:rPr lang="sv-SE" sz="1200" dirty="0">
                <a:solidFill>
                  <a:srgbClr val="FFFFFF"/>
                </a:solidFill>
                <a:latin typeface="Calibri"/>
                <a:cs typeface="Calibri"/>
              </a:rPr>
              <a:t>personer</a:t>
            </a:r>
            <a:r>
              <a:rPr lang="sv-SE" sz="1200" spc="-30" dirty="0">
                <a:solidFill>
                  <a:srgbClr val="FFFFFF"/>
                </a:solidFill>
                <a:latin typeface="Calibri"/>
                <a:cs typeface="Calibri"/>
              </a:rPr>
              <a:t> </a:t>
            </a:r>
            <a:r>
              <a:rPr lang="sv-SE" sz="1200" dirty="0">
                <a:solidFill>
                  <a:srgbClr val="FFFFFF"/>
                </a:solidFill>
                <a:latin typeface="Calibri"/>
                <a:cs typeface="Calibri"/>
              </a:rPr>
              <a:t>med</a:t>
            </a:r>
            <a:r>
              <a:rPr lang="sv-SE" sz="1200" spc="-30" dirty="0">
                <a:solidFill>
                  <a:srgbClr val="FFFFFF"/>
                </a:solidFill>
                <a:latin typeface="Calibri"/>
                <a:cs typeface="Calibri"/>
              </a:rPr>
              <a:t> </a:t>
            </a:r>
            <a:r>
              <a:rPr lang="sv-SE" sz="1200" dirty="0">
                <a:solidFill>
                  <a:srgbClr val="FFFFFF"/>
                </a:solidFill>
                <a:latin typeface="Calibri"/>
                <a:cs typeface="Calibri"/>
              </a:rPr>
              <a:t>en</a:t>
            </a:r>
            <a:r>
              <a:rPr lang="sv-SE" sz="1200" spc="-30" dirty="0">
                <a:solidFill>
                  <a:srgbClr val="FFFFFF"/>
                </a:solidFill>
                <a:latin typeface="Calibri"/>
                <a:cs typeface="Calibri"/>
              </a:rPr>
              <a:t> </a:t>
            </a:r>
            <a:r>
              <a:rPr lang="sv-SE" sz="1200" spc="-10" dirty="0">
                <a:solidFill>
                  <a:srgbClr val="FFFFFF"/>
                </a:solidFill>
                <a:latin typeface="Calibri"/>
                <a:cs typeface="Calibri"/>
              </a:rPr>
              <a:t>fungerande</a:t>
            </a:r>
            <a:r>
              <a:rPr lang="sv-SE" sz="1200" spc="-50" dirty="0">
                <a:solidFill>
                  <a:srgbClr val="FFFFFF"/>
                </a:solidFill>
                <a:latin typeface="Calibri"/>
                <a:cs typeface="Calibri"/>
              </a:rPr>
              <a:t> </a:t>
            </a:r>
            <a:r>
              <a:rPr lang="sv-SE" sz="1200" dirty="0">
                <a:solidFill>
                  <a:srgbClr val="FFFFFF"/>
                </a:solidFill>
                <a:latin typeface="Calibri"/>
                <a:cs typeface="Calibri"/>
              </a:rPr>
              <a:t>transplanterad</a:t>
            </a:r>
            <a:r>
              <a:rPr lang="sv-SE" sz="1200" spc="-30" dirty="0">
                <a:solidFill>
                  <a:srgbClr val="FFFFFF"/>
                </a:solidFill>
                <a:latin typeface="Calibri"/>
                <a:cs typeface="Calibri"/>
              </a:rPr>
              <a:t> </a:t>
            </a:r>
            <a:r>
              <a:rPr lang="sv-SE" sz="1200" dirty="0">
                <a:solidFill>
                  <a:srgbClr val="FFFFFF"/>
                </a:solidFill>
                <a:latin typeface="Calibri"/>
                <a:cs typeface="Calibri"/>
              </a:rPr>
              <a:t>njure. Mer</a:t>
            </a:r>
            <a:r>
              <a:rPr lang="sv-SE" sz="1200" spc="-35" dirty="0">
                <a:solidFill>
                  <a:srgbClr val="FFFFFF"/>
                </a:solidFill>
                <a:latin typeface="Calibri"/>
                <a:cs typeface="Calibri"/>
              </a:rPr>
              <a:t> </a:t>
            </a:r>
            <a:r>
              <a:rPr lang="sv-SE" sz="1200" dirty="0">
                <a:solidFill>
                  <a:srgbClr val="FFFFFF"/>
                </a:solidFill>
                <a:latin typeface="Calibri"/>
                <a:cs typeface="Calibri"/>
              </a:rPr>
              <a:t>än</a:t>
            </a:r>
            <a:r>
              <a:rPr lang="sv-SE" sz="1200" spc="-35" dirty="0">
                <a:solidFill>
                  <a:srgbClr val="FFFFFF"/>
                </a:solidFill>
                <a:latin typeface="Calibri"/>
                <a:cs typeface="Calibri"/>
              </a:rPr>
              <a:t> </a:t>
            </a:r>
            <a:r>
              <a:rPr lang="sv-SE" sz="1200" dirty="0">
                <a:solidFill>
                  <a:srgbClr val="FFFFFF"/>
                </a:solidFill>
                <a:latin typeface="Calibri"/>
                <a:cs typeface="Calibri"/>
              </a:rPr>
              <a:t>1 500</a:t>
            </a:r>
            <a:r>
              <a:rPr lang="sv-SE" sz="1200" spc="-60" dirty="0">
                <a:solidFill>
                  <a:srgbClr val="FFFFFF"/>
                </a:solidFill>
                <a:latin typeface="Calibri"/>
                <a:cs typeface="Calibri"/>
              </a:rPr>
              <a:t> </a:t>
            </a:r>
            <a:r>
              <a:rPr lang="sv-SE" sz="1200" dirty="0">
                <a:solidFill>
                  <a:srgbClr val="FFFFFF"/>
                </a:solidFill>
                <a:latin typeface="Calibri"/>
                <a:cs typeface="Calibri"/>
              </a:rPr>
              <a:t>personer</a:t>
            </a:r>
            <a:r>
              <a:rPr lang="sv-SE" sz="1200" spc="-35" dirty="0">
                <a:solidFill>
                  <a:srgbClr val="FFFFFF"/>
                </a:solidFill>
                <a:latin typeface="Calibri"/>
                <a:cs typeface="Calibri"/>
              </a:rPr>
              <a:t> </a:t>
            </a:r>
            <a:r>
              <a:rPr lang="sv-SE" sz="1200" dirty="0">
                <a:solidFill>
                  <a:srgbClr val="FFFFFF"/>
                </a:solidFill>
                <a:latin typeface="Calibri"/>
                <a:cs typeface="Calibri"/>
              </a:rPr>
              <a:t>lever</a:t>
            </a:r>
            <a:r>
              <a:rPr lang="sv-SE" sz="1200" spc="-15" dirty="0">
                <a:solidFill>
                  <a:srgbClr val="FFFFFF"/>
                </a:solidFill>
                <a:latin typeface="Calibri"/>
                <a:cs typeface="Calibri"/>
              </a:rPr>
              <a:t> </a:t>
            </a:r>
            <a:r>
              <a:rPr lang="sv-SE" sz="1200" dirty="0">
                <a:solidFill>
                  <a:srgbClr val="FFFFFF"/>
                </a:solidFill>
                <a:latin typeface="Calibri"/>
                <a:cs typeface="Calibri"/>
              </a:rPr>
              <a:t>med</a:t>
            </a:r>
            <a:r>
              <a:rPr lang="sv-SE" sz="1200" spc="-35" dirty="0">
                <a:solidFill>
                  <a:srgbClr val="FFFFFF"/>
                </a:solidFill>
                <a:latin typeface="Calibri"/>
                <a:cs typeface="Calibri"/>
              </a:rPr>
              <a:t> </a:t>
            </a:r>
            <a:r>
              <a:rPr lang="sv-SE" sz="1200" dirty="0">
                <a:solidFill>
                  <a:srgbClr val="FFFFFF"/>
                </a:solidFill>
                <a:latin typeface="Calibri"/>
                <a:cs typeface="Calibri"/>
              </a:rPr>
              <a:t>en</a:t>
            </a:r>
            <a:r>
              <a:rPr lang="sv-SE" sz="1200" spc="-30" dirty="0">
                <a:solidFill>
                  <a:srgbClr val="FFFFFF"/>
                </a:solidFill>
                <a:latin typeface="Calibri"/>
                <a:cs typeface="Calibri"/>
              </a:rPr>
              <a:t> </a:t>
            </a:r>
            <a:r>
              <a:rPr lang="sv-SE" sz="1200" dirty="0">
                <a:solidFill>
                  <a:srgbClr val="FFFFFF"/>
                </a:solidFill>
                <a:latin typeface="Calibri"/>
                <a:cs typeface="Calibri"/>
              </a:rPr>
              <a:t>transplanterad lever</a:t>
            </a:r>
            <a:r>
              <a:rPr lang="sv-SE" sz="1200" spc="-15" dirty="0">
                <a:solidFill>
                  <a:srgbClr val="FFFFFF"/>
                </a:solidFill>
                <a:latin typeface="Calibri"/>
                <a:cs typeface="Calibri"/>
              </a:rPr>
              <a:t> samt att m</a:t>
            </a:r>
            <a:r>
              <a:rPr lang="sv-SE" sz="1200" dirty="0">
                <a:solidFill>
                  <a:srgbClr val="FFFFFF"/>
                </a:solidFill>
                <a:latin typeface="Calibri"/>
                <a:cs typeface="Calibri"/>
              </a:rPr>
              <a:t>er</a:t>
            </a:r>
            <a:r>
              <a:rPr lang="sv-SE" sz="1200" spc="-40" dirty="0">
                <a:solidFill>
                  <a:srgbClr val="FFFFFF"/>
                </a:solidFill>
                <a:latin typeface="Calibri"/>
                <a:cs typeface="Calibri"/>
              </a:rPr>
              <a:t> </a:t>
            </a:r>
            <a:r>
              <a:rPr lang="sv-SE" sz="1200" dirty="0">
                <a:solidFill>
                  <a:srgbClr val="FFFFFF"/>
                </a:solidFill>
                <a:latin typeface="Calibri"/>
                <a:cs typeface="Calibri"/>
              </a:rPr>
              <a:t>än</a:t>
            </a:r>
            <a:r>
              <a:rPr lang="sv-SE" sz="1200" spc="-35" dirty="0">
                <a:solidFill>
                  <a:srgbClr val="FFFFFF"/>
                </a:solidFill>
                <a:latin typeface="Calibri"/>
                <a:cs typeface="Calibri"/>
              </a:rPr>
              <a:t> </a:t>
            </a:r>
            <a:r>
              <a:rPr lang="sv-SE" sz="1200" dirty="0">
                <a:solidFill>
                  <a:srgbClr val="FFFFFF"/>
                </a:solidFill>
                <a:latin typeface="Calibri"/>
                <a:cs typeface="Calibri"/>
              </a:rPr>
              <a:t>500</a:t>
            </a:r>
            <a:r>
              <a:rPr lang="sv-SE" sz="1200" spc="365" dirty="0">
                <a:solidFill>
                  <a:srgbClr val="FFFFFF"/>
                </a:solidFill>
                <a:latin typeface="Calibri"/>
                <a:cs typeface="Calibri"/>
              </a:rPr>
              <a:t> </a:t>
            </a:r>
            <a:r>
              <a:rPr lang="sv-SE" sz="1200" dirty="0">
                <a:solidFill>
                  <a:srgbClr val="FFFFFF"/>
                </a:solidFill>
                <a:latin typeface="Calibri"/>
                <a:cs typeface="Calibri"/>
              </a:rPr>
              <a:t>personer</a:t>
            </a:r>
            <a:r>
              <a:rPr lang="sv-SE" sz="1200" spc="-50" dirty="0">
                <a:solidFill>
                  <a:srgbClr val="FFFFFF"/>
                </a:solidFill>
                <a:latin typeface="Calibri"/>
                <a:cs typeface="Calibri"/>
              </a:rPr>
              <a:t> </a:t>
            </a:r>
            <a:r>
              <a:rPr lang="sv-SE" sz="1200" dirty="0">
                <a:solidFill>
                  <a:srgbClr val="FFFFFF"/>
                </a:solidFill>
                <a:latin typeface="Calibri"/>
                <a:cs typeface="Calibri"/>
              </a:rPr>
              <a:t>lever</a:t>
            </a:r>
            <a:r>
              <a:rPr lang="sv-SE" sz="1200" spc="-20" dirty="0">
                <a:solidFill>
                  <a:srgbClr val="FFFFFF"/>
                </a:solidFill>
                <a:latin typeface="Calibri"/>
                <a:cs typeface="Calibri"/>
              </a:rPr>
              <a:t> </a:t>
            </a:r>
            <a:r>
              <a:rPr lang="sv-SE" sz="1200" dirty="0">
                <a:solidFill>
                  <a:srgbClr val="FFFFFF"/>
                </a:solidFill>
                <a:latin typeface="Calibri"/>
                <a:cs typeface="Calibri"/>
              </a:rPr>
              <a:t>med</a:t>
            </a:r>
            <a:r>
              <a:rPr lang="sv-SE" sz="1200" spc="-35" dirty="0">
                <a:solidFill>
                  <a:srgbClr val="FFFFFF"/>
                </a:solidFill>
                <a:latin typeface="Calibri"/>
                <a:cs typeface="Calibri"/>
              </a:rPr>
              <a:t> </a:t>
            </a:r>
            <a:r>
              <a:rPr lang="sv-SE" sz="1200" dirty="0">
                <a:solidFill>
                  <a:srgbClr val="FFFFFF"/>
                </a:solidFill>
                <a:latin typeface="Calibri"/>
                <a:cs typeface="Calibri"/>
              </a:rPr>
              <a:t>ett</a:t>
            </a:r>
            <a:r>
              <a:rPr lang="sv-SE" sz="1200" spc="-25" dirty="0">
                <a:solidFill>
                  <a:srgbClr val="FFFFFF"/>
                </a:solidFill>
                <a:latin typeface="Calibri"/>
                <a:cs typeface="Calibri"/>
              </a:rPr>
              <a:t> </a:t>
            </a:r>
            <a:r>
              <a:rPr lang="sv-SE" sz="1200" dirty="0">
                <a:solidFill>
                  <a:srgbClr val="FFFFFF"/>
                </a:solidFill>
                <a:latin typeface="Calibri"/>
                <a:cs typeface="Calibri"/>
              </a:rPr>
              <a:t>transplanterat hjärta.</a:t>
            </a:r>
            <a:endParaRPr lang="en-US" dirty="0">
              <a:cs typeface="Calibri"/>
            </a:endParaRPr>
          </a:p>
        </p:txBody>
      </p:sp>
      <p:sp>
        <p:nvSpPr>
          <p:cNvPr id="4" name="Platshållare för bildnummer 3"/>
          <p:cNvSpPr>
            <a:spLocks noGrp="1"/>
          </p:cNvSpPr>
          <p:nvPr>
            <p:ph type="sldNum" sz="quarter" idx="5"/>
          </p:nvPr>
        </p:nvSpPr>
        <p:spPr/>
        <p:txBody>
          <a:bodyPr/>
          <a:lstStyle/>
          <a:p>
            <a:fld id="{4E9B272D-73C3-4B18-8B29-1555A3F28547}" type="slidenum">
              <a:rPr lang="sv-SE" smtClean="0"/>
              <a:t>11</a:t>
            </a:fld>
            <a:endParaRPr lang="sv-SE"/>
          </a:p>
        </p:txBody>
      </p:sp>
    </p:spTree>
    <p:extLst>
      <p:ext uri="{BB962C8B-B14F-4D97-AF65-F5344CB8AC3E}">
        <p14:creationId xmlns:p14="http://schemas.microsoft.com/office/powerpoint/2010/main" val="42567275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altLang="sv-SE" sz="1200" b="1" kern="1200" dirty="0">
                <a:solidFill>
                  <a:schemeClr val="bg1"/>
                </a:solidFill>
                <a:latin typeface="+mn-lt"/>
                <a:ea typeface="+mn-ea"/>
                <a:cs typeface="+mn-cs"/>
              </a:rPr>
              <a:t>Organdonator: </a:t>
            </a:r>
            <a:r>
              <a:rPr lang="sv-SE" altLang="sv-SE" sz="1200" b="0" kern="1200" dirty="0">
                <a:solidFill>
                  <a:schemeClr val="bg1"/>
                </a:solidFill>
                <a:latin typeface="+mn-lt"/>
                <a:ea typeface="+mn-ea"/>
                <a:cs typeface="+mn-cs"/>
              </a:rPr>
              <a:t>E</a:t>
            </a:r>
            <a:r>
              <a:rPr lang="sv-SE" altLang="sv-SE" sz="1200" kern="1200" dirty="0">
                <a:solidFill>
                  <a:schemeClr val="bg1"/>
                </a:solidFill>
                <a:latin typeface="+mn-lt"/>
                <a:ea typeface="+mn-ea"/>
                <a:cs typeface="+mn-cs"/>
              </a:rPr>
              <a:t>nbart om du vårdas på en intensivvårdsavdelning.</a:t>
            </a:r>
          </a:p>
          <a:p>
            <a:pPr marL="0" indent="0">
              <a:buNone/>
            </a:pPr>
            <a:r>
              <a:rPr lang="sv-SE" sz="1200" b="1" dirty="0">
                <a:solidFill>
                  <a:schemeClr val="bg1"/>
                </a:solidFill>
              </a:rPr>
              <a:t>Vävnadsdonator: </a:t>
            </a:r>
            <a:r>
              <a:rPr kumimoji="0" lang="sv-SE" sz="1200" b="0" i="0" u="none" strike="noStrike" kern="1200" cap="none" spc="0" normalizeH="0" baseline="0" noProof="0" dirty="0">
                <a:ln>
                  <a:noFill/>
                </a:ln>
                <a:solidFill>
                  <a:prstClr val="black"/>
                </a:solidFill>
                <a:effectLst/>
                <a:uLnTx/>
                <a:uFillTx/>
                <a:latin typeface="Calibri" panose="020F0502020204030204"/>
                <a:ea typeface="+mn-ea"/>
                <a:cs typeface="+mn-cs"/>
              </a:rPr>
              <a:t>Alla som avlider är potentiella vävnadsdonatorer. Kan avlida både på en intensivvårdsavdelning eller en ”vanlig” vårdavdelning. Behöver ej ligga i respirator, dvs vävnaderna behöver ej vara försörjda av syresatt blod. I Stockholmsregionen behöver du dock avlida på ett av de sjukhus där </a:t>
            </a:r>
            <a:r>
              <a:rPr kumimoji="0" lang="sv-SE" sz="1200" b="0" i="0" u="none" strike="noStrike" kern="1200" cap="none" spc="0" normalizeH="0" baseline="0" noProof="0" dirty="0" err="1">
                <a:ln>
                  <a:noFill/>
                </a:ln>
                <a:solidFill>
                  <a:prstClr val="black"/>
                </a:solidFill>
                <a:effectLst/>
                <a:uLnTx/>
                <a:uFillTx/>
                <a:latin typeface="Calibri" panose="020F0502020204030204"/>
                <a:ea typeface="+mn-ea"/>
                <a:cs typeface="+mn-cs"/>
              </a:rPr>
              <a:t>RDc</a:t>
            </a:r>
            <a:r>
              <a:rPr kumimoji="0" lang="sv-SE" sz="1200" b="0" i="0" u="none" strike="noStrike" kern="1200" cap="none" spc="0" normalizeH="0" baseline="0" noProof="0" dirty="0">
                <a:ln>
                  <a:noFill/>
                </a:ln>
                <a:solidFill>
                  <a:prstClr val="black"/>
                </a:solidFill>
                <a:effectLst/>
                <a:uLnTx/>
                <a:uFillTx/>
                <a:latin typeface="Calibri" panose="020F0502020204030204"/>
                <a:ea typeface="+mn-ea"/>
                <a:cs typeface="+mn-cs"/>
              </a:rPr>
              <a:t> har ett avtal med bårhuset, där o</a:t>
            </a:r>
            <a:r>
              <a:rPr lang="sv-SE" altLang="sv-SE" sz="1200" kern="1200" dirty="0" err="1">
                <a:solidFill>
                  <a:schemeClr val="tx1"/>
                </a:solidFill>
                <a:latin typeface="+mn-lt"/>
                <a:ea typeface="+mn-ea"/>
                <a:cs typeface="+mn-cs"/>
              </a:rPr>
              <a:t>bduktionsteknikerna</a:t>
            </a:r>
            <a:r>
              <a:rPr lang="sv-SE" altLang="sv-SE" sz="1200" kern="1200" dirty="0">
                <a:solidFill>
                  <a:schemeClr val="tx1"/>
                </a:solidFill>
                <a:latin typeface="+mn-lt"/>
                <a:ea typeface="+mn-ea"/>
                <a:cs typeface="+mn-cs"/>
              </a:rPr>
              <a:t> eller </a:t>
            </a:r>
            <a:r>
              <a:rPr lang="sv-SE" altLang="sv-SE" sz="1200" kern="1200" dirty="0" err="1">
                <a:solidFill>
                  <a:schemeClr val="tx1"/>
                </a:solidFill>
                <a:latin typeface="+mn-lt"/>
                <a:ea typeface="+mn-ea"/>
                <a:cs typeface="+mn-cs"/>
              </a:rPr>
              <a:t>RDc’s</a:t>
            </a:r>
            <a:r>
              <a:rPr lang="sv-SE" altLang="sv-SE" sz="1200" kern="1200" dirty="0">
                <a:solidFill>
                  <a:schemeClr val="tx1"/>
                </a:solidFill>
                <a:latin typeface="+mn-lt"/>
                <a:ea typeface="+mn-ea"/>
                <a:cs typeface="+mn-cs"/>
              </a:rPr>
              <a:t> egna vävnadskoordinatorer tar</a:t>
            </a:r>
            <a:r>
              <a:rPr kumimoji="0" lang="sv-SE" sz="1200" b="0" i="0" u="none" strike="noStrike" kern="1200" cap="none" spc="0" normalizeH="0" baseline="0" noProof="0" dirty="0">
                <a:ln>
                  <a:noFill/>
                </a:ln>
                <a:solidFill>
                  <a:prstClr val="black"/>
                </a:solidFill>
                <a:effectLst/>
                <a:uLnTx/>
                <a:uFillTx/>
                <a:latin typeface="Calibri" panose="020F0502020204030204"/>
                <a:ea typeface="+mn-ea"/>
                <a:cs typeface="+mn-cs"/>
              </a:rPr>
              <a:t> tillvaratar vävnaden (i januari 2025 var det Danderyds sjukhus, Karolinska i Solna och Huddinge samt Södersjukhuset). </a:t>
            </a:r>
          </a:p>
          <a:p>
            <a:pPr>
              <a:defRPr/>
            </a:pPr>
            <a:endParaRPr lang="sv-SE" altLang="sv-SE" sz="1000" kern="1200" baseline="-25000" dirty="0">
              <a:solidFill>
                <a:schemeClr val="tx1"/>
              </a:solidFill>
              <a:latin typeface="+mn-lt"/>
              <a:ea typeface="+mn-ea"/>
              <a:cs typeface="+mn-cs"/>
            </a:endParaRPr>
          </a:p>
          <a:p>
            <a:endParaRPr lang="sv-SE" b="0" dirty="0"/>
          </a:p>
        </p:txBody>
      </p:sp>
      <p:sp>
        <p:nvSpPr>
          <p:cNvPr id="4" name="Platshållare för bildnummer 3"/>
          <p:cNvSpPr>
            <a:spLocks noGrp="1"/>
          </p:cNvSpPr>
          <p:nvPr>
            <p:ph type="sldNum" sz="quarter" idx="5"/>
          </p:nvPr>
        </p:nvSpPr>
        <p:spPr/>
        <p:txBody>
          <a:bodyPr/>
          <a:lstStyle/>
          <a:p>
            <a:pPr marL="0" marR="0" lvl="0" indent="0" algn="r" defTabSz="947684" rtl="0" eaLnBrk="1" fontAlgn="auto" latinLnBrk="0" hangingPunct="1">
              <a:lnSpc>
                <a:spcPct val="100000"/>
              </a:lnSpc>
              <a:spcBef>
                <a:spcPts val="0"/>
              </a:spcBef>
              <a:spcAft>
                <a:spcPts val="0"/>
              </a:spcAft>
              <a:buClrTx/>
              <a:buSzTx/>
              <a:buFontTx/>
              <a:buNone/>
              <a:tabLst/>
              <a:defRPr/>
            </a:pPr>
            <a:fld id="{712C8F78-555D-44FD-BF8C-4FD4B735E112}" type="slidenum">
              <a:rPr kumimoji="0" lang="sv-SE"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47684" rtl="0" eaLnBrk="1" fontAlgn="auto" latinLnBrk="0" hangingPunct="1">
                <a:lnSpc>
                  <a:spcPct val="100000"/>
                </a:lnSpc>
                <a:spcBef>
                  <a:spcPts val="0"/>
                </a:spcBef>
                <a:spcAft>
                  <a:spcPts val="0"/>
                </a:spcAft>
                <a:buClrTx/>
                <a:buSzTx/>
                <a:buFontTx/>
                <a:buNone/>
                <a:tabLst/>
                <a:defRPr/>
              </a:pPr>
              <a:t>12</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628253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4E9B272D-73C3-4B18-8B29-1555A3F28547}" type="slidenum">
              <a:rPr lang="sv-SE" smtClean="0"/>
              <a:t>13</a:t>
            </a:fld>
            <a:endParaRPr lang="sv-SE"/>
          </a:p>
        </p:txBody>
      </p:sp>
    </p:spTree>
    <p:extLst>
      <p:ext uri="{BB962C8B-B14F-4D97-AF65-F5344CB8AC3E}">
        <p14:creationId xmlns:p14="http://schemas.microsoft.com/office/powerpoint/2010/main" val="241086521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solidFill>
                  <a:srgbClr val="11151F"/>
                </a:solidFill>
              </a:rPr>
              <a:t>Lagen säger att en människa är död när denne drabbats av total hjärninfarkt, som innebär att hjärnans funktioner, totalt och oåterkalleligt, har upphört. Oavsett vad som utlöser hjärninfarkten – en blödning eller syrebristskada efter tex. hjärtstopp - så är det alltid det faktum att hjärnan inte får syre som orsakar döden.   </a:t>
            </a:r>
            <a:endParaRPr lang="sv-SE" dirty="0"/>
          </a:p>
          <a:p>
            <a:endParaRPr lang="sv-SE" dirty="0">
              <a:solidFill>
                <a:srgbClr val="11151F"/>
              </a:solidFill>
            </a:endParaRPr>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D3256C6-B4FD-4863-9FA0-4A28217CCD66}"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613700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dirty="0">
                <a:solidFill>
                  <a:srgbClr val="11151F"/>
                </a:solidFill>
              </a:rPr>
              <a:t>Det finns bara en död, men det som orsakar döden skiljer sig åt, samt det sätt som döden konstateras på - genom direkta eller indirekt kriterier. Indirekta kriterier innebär att man undersöker kranialnervsreflexerna utifrån ett standardiserat protokoll. Detta fastställande av döden används vid en DBD-process. Direkta kriterier innebär att man kontrollerar andning och puls. Detta fastställande av döden används vid en DCD-process.  </a:t>
            </a:r>
            <a:endParaRPr lang="sv-SE" dirty="0"/>
          </a:p>
          <a:p>
            <a:endParaRPr lang="sv-SE" dirty="0"/>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D3256C6-B4FD-4863-9FA0-4A28217CCD66}"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226410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a:xfrm>
            <a:off x="679768" y="4777194"/>
            <a:ext cx="5438140" cy="4699068"/>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b="0" i="0" dirty="0">
                <a:solidFill>
                  <a:srgbClr val="262626"/>
                </a:solidFill>
                <a:effectLst/>
              </a:rPr>
              <a:t>I båda fallen vårdas en döende patient på en intensivvårdsavdelning och donation kan bli aktuellt efter att det har fattats beslut om att livsuppehållande behandling inte längre är meningsfull för patienten – när ingen botande behandling längre finns att ge (s.k. brytpunktsbeslut). </a:t>
            </a:r>
            <a:endParaRPr lang="sv-SE" dirty="0"/>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b="0" i="0" u="none" strike="noStrike" kern="1200" cap="none" spc="0" normalizeH="0" baseline="0" noProof="0" dirty="0">
              <a:ln>
                <a:noFill/>
              </a:ln>
              <a:solidFill>
                <a:prstClr val="black"/>
              </a:solidFill>
              <a:effectLst/>
              <a:highlight>
                <a:srgbClr val="FFFF00"/>
              </a:highlight>
              <a:uLnTx/>
              <a:uFillTx/>
              <a:latin typeface="+mn-lt"/>
              <a:ea typeface="+mn-ea"/>
              <a:cs typeface="+mn-cs"/>
            </a:endParaRPr>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5BB4D9-8073-4BD9-9370-277EE9A33AE9}"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3195028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4E9B272D-73C3-4B18-8B29-1555A3F28547}" type="slidenum">
              <a:rPr lang="sv-SE" smtClean="0"/>
              <a:t>17</a:t>
            </a:fld>
            <a:endParaRPr lang="sv-SE"/>
          </a:p>
        </p:txBody>
      </p:sp>
    </p:spTree>
    <p:extLst>
      <p:ext uri="{BB962C8B-B14F-4D97-AF65-F5344CB8AC3E}">
        <p14:creationId xmlns:p14="http://schemas.microsoft.com/office/powerpoint/2010/main" val="39762642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defRPr/>
            </a:pPr>
            <a:r>
              <a:rPr lang="sv-SE" altLang="sv-SE" dirty="0"/>
              <a:t>Organdonator – enbart om du ligger på en intensivvårdsavdelning.</a:t>
            </a:r>
          </a:p>
        </p:txBody>
      </p:sp>
      <p:sp>
        <p:nvSpPr>
          <p:cNvPr id="4" name="Platshållare för bildnummer 3"/>
          <p:cNvSpPr>
            <a:spLocks noGrp="1"/>
          </p:cNvSpPr>
          <p:nvPr>
            <p:ph type="sldNum" sz="quarter" idx="5"/>
          </p:nvPr>
        </p:nvSpPr>
        <p:spPr/>
        <p:txBody>
          <a:bodyPr/>
          <a:lstStyle/>
          <a:p>
            <a:pPr marL="0" marR="0" lvl="0" indent="0" algn="r" defTabSz="947684" rtl="0" eaLnBrk="1" fontAlgn="auto" latinLnBrk="0" hangingPunct="1">
              <a:lnSpc>
                <a:spcPct val="100000"/>
              </a:lnSpc>
              <a:spcBef>
                <a:spcPts val="0"/>
              </a:spcBef>
              <a:spcAft>
                <a:spcPts val="0"/>
              </a:spcAft>
              <a:buClrTx/>
              <a:buSzTx/>
              <a:buFontTx/>
              <a:buNone/>
              <a:tabLst/>
              <a:defRPr/>
            </a:pPr>
            <a:fld id="{712C8F78-555D-44FD-BF8C-4FD4B735E112}" type="slidenum">
              <a:rPr kumimoji="0" lang="sv-SE"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47684" rtl="0" eaLnBrk="1" fontAlgn="auto" latinLnBrk="0" hangingPunct="1">
                <a:lnSpc>
                  <a:spcPct val="100000"/>
                </a:lnSpc>
                <a:spcBef>
                  <a:spcPts val="0"/>
                </a:spcBef>
                <a:spcAft>
                  <a:spcPts val="0"/>
                </a:spcAft>
                <a:buClrTx/>
                <a:buSzTx/>
                <a:buFontTx/>
                <a:buNone/>
                <a:tabLst/>
                <a:defRPr/>
              </a:pPr>
              <a:t>18</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1205013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defRPr/>
            </a:pPr>
            <a:r>
              <a:rPr lang="sv-SE" dirty="0"/>
              <a:t>Det finns egentligen inga kontraindikationer eller åldersgränser. Allt bedöms från fall till fall.  </a:t>
            </a:r>
          </a:p>
          <a:p>
            <a:pPr>
              <a:defRPr/>
            </a:pPr>
            <a:r>
              <a:rPr lang="sv-SE" dirty="0"/>
              <a:t>Cancer kan accepteras beroende på typ, när, och vilken behandling som getts.</a:t>
            </a:r>
          </a:p>
          <a:p>
            <a:pPr>
              <a:defRPr/>
            </a:pPr>
            <a:r>
              <a:rPr lang="sv-SE" dirty="0"/>
              <a:t>Virus - kan behandlas, och det finns även mottagare med t.ex. hepatit.</a:t>
            </a:r>
            <a:r>
              <a:rPr lang="en-US" dirty="0"/>
              <a:t> </a:t>
            </a:r>
            <a:endParaRPr lang="sv-SE" dirty="0"/>
          </a:p>
          <a:p>
            <a:pPr>
              <a:defRPr/>
            </a:pPr>
            <a:r>
              <a:rPr lang="sv-SE" dirty="0"/>
              <a:t>Det görs en risk- nyttabedömning vid varje enskilt fall för att det inte ska ske en överföring av allvarlig sjukdom från donatorn till mottagarna. </a:t>
            </a:r>
          </a:p>
          <a:p>
            <a:pPr>
              <a:defRPr/>
            </a:pPr>
            <a:endParaRPr lang="sv-SE" dirty="0"/>
          </a:p>
          <a:p>
            <a:pPr>
              <a:defRPr/>
            </a:pPr>
            <a:r>
              <a:rPr lang="sv-SE" dirty="0"/>
              <a:t>Det är </a:t>
            </a:r>
            <a:r>
              <a:rPr lang="sv-SE" b="1" dirty="0"/>
              <a:t>transplantationskirurgerna</a:t>
            </a:r>
            <a:r>
              <a:rPr lang="sv-SE" dirty="0"/>
              <a:t> som avgör lämpligheten. De vet vilka mottagarna som väntar på organ. När situationen för en patient som behöver ett nytt organ är mycket akut sänds ett ”larm” ut, i dessa sammanhang kan ansvarig kirurg besluta om att ta emot ett organ med högre risk eftersom patienten annars riskerar att avlida.  </a:t>
            </a:r>
            <a:r>
              <a:rPr lang="en-US" dirty="0"/>
              <a:t> </a:t>
            </a:r>
            <a:endParaRPr lang="sv-SE" dirty="0"/>
          </a:p>
          <a:p>
            <a:pPr>
              <a:defRPr/>
            </a:pPr>
            <a:r>
              <a:rPr lang="sv-SE" dirty="0"/>
              <a:t> </a:t>
            </a:r>
            <a:endParaRPr lang="sv-SE" dirty="0">
              <a:ea typeface="Calibri"/>
              <a:cs typeface="Calibri"/>
            </a:endParaRPr>
          </a:p>
          <a:p>
            <a:pPr>
              <a:defRPr/>
            </a:pPr>
            <a:r>
              <a:rPr lang="sv-SE" dirty="0"/>
              <a:t>Kontentan är - ring alltid en koordinator så transplantationskirurgerna får ta ställning till om patienten är en lämplig donator eller ej.</a:t>
            </a:r>
            <a:r>
              <a:rPr lang="en-US" dirty="0"/>
              <a:t> </a:t>
            </a:r>
            <a:endParaRPr lang="sv-SE" dirty="0"/>
          </a:p>
          <a:p>
            <a:endParaRPr lang="sv-SE" dirty="0"/>
          </a:p>
        </p:txBody>
      </p:sp>
      <p:sp>
        <p:nvSpPr>
          <p:cNvPr id="4" name="Platshållare för bildnummer 3"/>
          <p:cNvSpPr>
            <a:spLocks noGrp="1"/>
          </p:cNvSpPr>
          <p:nvPr>
            <p:ph type="sldNum" sz="quarter" idx="5"/>
          </p:nvPr>
        </p:nvSpPr>
        <p:spPr/>
        <p:txBody>
          <a:bodyPr/>
          <a:lstStyle/>
          <a:p>
            <a:fld id="{4E9B272D-73C3-4B18-8B29-1555A3F28547}" type="slidenum">
              <a:rPr lang="sv-SE" smtClean="0"/>
              <a:t>19</a:t>
            </a:fld>
            <a:endParaRPr lang="sv-SE"/>
          </a:p>
        </p:txBody>
      </p:sp>
    </p:spTree>
    <p:extLst>
      <p:ext uri="{BB962C8B-B14F-4D97-AF65-F5344CB8AC3E}">
        <p14:creationId xmlns:p14="http://schemas.microsoft.com/office/powerpoint/2010/main" val="38919763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4E9B272D-73C3-4B18-8B29-1555A3F28547}" type="slidenum">
              <a:rPr lang="sv-SE" smtClean="0"/>
              <a:t>2</a:t>
            </a:fld>
            <a:endParaRPr lang="sv-SE"/>
          </a:p>
        </p:txBody>
      </p:sp>
    </p:spTree>
    <p:extLst>
      <p:ext uri="{BB962C8B-B14F-4D97-AF65-F5344CB8AC3E}">
        <p14:creationId xmlns:p14="http://schemas.microsoft.com/office/powerpoint/2010/main" val="298479329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Den vanligast dödsorsaken, bland de som donerar organ, är </a:t>
            </a:r>
            <a:r>
              <a:rPr lang="sv-SE" dirty="0" err="1"/>
              <a:t>intrakraniella</a:t>
            </a:r>
            <a:r>
              <a:rPr lang="sv-SE" dirty="0"/>
              <a:t> blödningar. Kategorin ”övrigt” innefattar bl.a. hjärtstopp och </a:t>
            </a:r>
            <a:r>
              <a:rPr lang="sv-SE" dirty="0" err="1"/>
              <a:t>intoxer</a:t>
            </a:r>
            <a:r>
              <a:rPr lang="sv-SE" dirty="0"/>
              <a:t>. Trauma är sällan förekommande. </a:t>
            </a:r>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9B272D-73C3-4B18-8B29-1555A3F28547}"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7637398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4E9B272D-73C3-4B18-8B29-1555A3F28547}" type="slidenum">
              <a:rPr lang="sv-SE" smtClean="0"/>
              <a:t>21</a:t>
            </a:fld>
            <a:endParaRPr lang="sv-SE"/>
          </a:p>
        </p:txBody>
      </p:sp>
    </p:spTree>
    <p:extLst>
      <p:ext uri="{BB962C8B-B14F-4D97-AF65-F5344CB8AC3E}">
        <p14:creationId xmlns:p14="http://schemas.microsoft.com/office/powerpoint/2010/main" val="305614985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en-US" dirty="0">
              <a:cs typeface="Calibri"/>
            </a:endParaRPr>
          </a:p>
        </p:txBody>
      </p:sp>
      <p:sp>
        <p:nvSpPr>
          <p:cNvPr id="4" name="Platshållare för bildnummer 3"/>
          <p:cNvSpPr>
            <a:spLocks noGrp="1"/>
          </p:cNvSpPr>
          <p:nvPr>
            <p:ph type="sldNum" sz="quarter" idx="5"/>
          </p:nvPr>
        </p:nvSpPr>
        <p:spPr/>
        <p:txBody>
          <a:bodyPr/>
          <a:lstStyle/>
          <a:p>
            <a:fld id="{4E9B272D-73C3-4B18-8B29-1555A3F28547}" type="slidenum">
              <a:rPr lang="sv-SE" smtClean="0"/>
              <a:t>22</a:t>
            </a:fld>
            <a:endParaRPr lang="sv-SE"/>
          </a:p>
        </p:txBody>
      </p:sp>
    </p:spTree>
    <p:extLst>
      <p:ext uri="{BB962C8B-B14F-4D97-AF65-F5344CB8AC3E}">
        <p14:creationId xmlns:p14="http://schemas.microsoft.com/office/powerpoint/2010/main" val="294598493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9B272D-73C3-4B18-8B29-1555A3F28547}"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9744313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4E9B272D-73C3-4B18-8B29-1555A3F28547}" type="slidenum">
              <a:rPr lang="sv-SE" smtClean="0"/>
              <a:t>24</a:t>
            </a:fld>
            <a:endParaRPr lang="sv-SE"/>
          </a:p>
        </p:txBody>
      </p:sp>
    </p:spTree>
    <p:extLst>
      <p:ext uri="{BB962C8B-B14F-4D97-AF65-F5344CB8AC3E}">
        <p14:creationId xmlns:p14="http://schemas.microsoft.com/office/powerpoint/2010/main" val="188613422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Ett </a:t>
            </a:r>
            <a:r>
              <a:rPr lang="sv-SE" i="1" dirty="0"/>
              <a:t>brytpunktbeslut</a:t>
            </a:r>
            <a:r>
              <a:rPr lang="sv-SE" dirty="0"/>
              <a:t> fattas av en legitimerad läkare i samråd med minst en annan legitimerad läkare. När detta beslut är fattat kan en transplantationskoordinator eftersöka patientens inställning till donation i donationsregistret. </a:t>
            </a:r>
          </a:p>
          <a:p>
            <a:endParaRPr lang="sv-SE" dirty="0"/>
          </a:p>
          <a:p>
            <a:r>
              <a:rPr lang="sv-SE" dirty="0"/>
              <a:t>Brytpunktsbeslutet ska kommuniceras till de närstående i det som kallas för </a:t>
            </a:r>
            <a:r>
              <a:rPr lang="sv-SE" i="1" dirty="0"/>
              <a:t>brytpunktssamtal</a:t>
            </a:r>
            <a:r>
              <a:rPr lang="sv-SE" dirty="0"/>
              <a:t>. Informationen ska anpassas så att det blir begripligt för de närstående varför fortsatta intensivvårdsinsatser inte längre är till gagn för patienten.</a:t>
            </a:r>
          </a:p>
          <a:p>
            <a:endParaRPr lang="sv-SE" dirty="0"/>
          </a:p>
          <a:p>
            <a:r>
              <a:rPr lang="sv-SE" dirty="0"/>
              <a:t>Ibland lämpar det sig att samtala med närstående om donation redan i detta samtal, det är därför klokt att innan detta samtal konsultera jourhavande transplantationskoordinator kring donationsregistret, så att de som håller i samtalet, vet om det finns en registrerad vilja eller ej. </a:t>
            </a:r>
          </a:p>
        </p:txBody>
      </p:sp>
      <p:sp>
        <p:nvSpPr>
          <p:cNvPr id="4" name="Platshållare för bildnummer 3"/>
          <p:cNvSpPr>
            <a:spLocks noGrp="1"/>
          </p:cNvSpPr>
          <p:nvPr>
            <p:ph type="sldNum" sz="quarter" idx="5"/>
          </p:nvPr>
        </p:nvSpPr>
        <p:spPr/>
        <p:txBody>
          <a:bodyPr/>
          <a:lstStyle/>
          <a:p>
            <a:fld id="{4E9B272D-73C3-4B18-8B29-1555A3F28547}" type="slidenum">
              <a:rPr lang="sv-SE" smtClean="0"/>
              <a:t>25</a:t>
            </a:fld>
            <a:endParaRPr lang="sv-SE"/>
          </a:p>
        </p:txBody>
      </p:sp>
    </p:spTree>
    <p:extLst>
      <p:ext uri="{BB962C8B-B14F-4D97-AF65-F5344CB8AC3E}">
        <p14:creationId xmlns:p14="http://schemas.microsoft.com/office/powerpoint/2010/main" val="346874776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Ibland kommer frågan om donation upp under brytpunktssamtalet, så det är bra att kontakta transplantationskoordinatorn inför detta samtal. </a:t>
            </a:r>
          </a:p>
        </p:txBody>
      </p:sp>
      <p:sp>
        <p:nvSpPr>
          <p:cNvPr id="4" name="Platshållare för bildnummer 3"/>
          <p:cNvSpPr>
            <a:spLocks noGrp="1"/>
          </p:cNvSpPr>
          <p:nvPr>
            <p:ph type="sldNum" sz="quarter" idx="5"/>
          </p:nvPr>
        </p:nvSpPr>
        <p:spPr/>
        <p:txBody>
          <a:bodyPr/>
          <a:lstStyle/>
          <a:p>
            <a:fld id="{4E9B272D-73C3-4B18-8B29-1555A3F28547}" type="slidenum">
              <a:rPr lang="sv-SE" smtClean="0"/>
              <a:t>26</a:t>
            </a:fld>
            <a:endParaRPr lang="sv-SE"/>
          </a:p>
        </p:txBody>
      </p:sp>
    </p:spTree>
    <p:extLst>
      <p:ext uri="{BB962C8B-B14F-4D97-AF65-F5344CB8AC3E}">
        <p14:creationId xmlns:p14="http://schemas.microsoft.com/office/powerpoint/2010/main" val="282794624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Med organbevarande behandling menas intensivvårdssinsatser och andra åtgärder som ges till en levande patient, vars liv inte går att rädda, för att bevara organens funktion eller förbättra förutsättningarna för transplantation. I huvudsak innehåller den organbevarande behandlingen samma insatser som patienten redan fått i form av intensivvård men behandlingen kan behöva kompletteras eller justeras. Behandlingen syftar till att förebygga, diagnostisera och behandla svikt i nödvändiga organfunktioner.</a:t>
            </a:r>
          </a:p>
        </p:txBody>
      </p:sp>
      <p:sp>
        <p:nvSpPr>
          <p:cNvPr id="4" name="Platshållare för bildnummer 3"/>
          <p:cNvSpPr>
            <a:spLocks noGrp="1"/>
          </p:cNvSpPr>
          <p:nvPr>
            <p:ph type="sldNum" sz="quarter" idx="5"/>
          </p:nvPr>
        </p:nvSpPr>
        <p:spPr/>
        <p:txBody>
          <a:bodyPr/>
          <a:lstStyle/>
          <a:p>
            <a:fld id="{4E9B272D-73C3-4B18-8B29-1555A3F28547}" type="slidenum">
              <a:rPr lang="sv-SE" smtClean="0"/>
              <a:t>27</a:t>
            </a:fld>
            <a:endParaRPr lang="sv-SE"/>
          </a:p>
        </p:txBody>
      </p:sp>
    </p:spTree>
    <p:extLst>
      <p:ext uri="{BB962C8B-B14F-4D97-AF65-F5344CB8AC3E}">
        <p14:creationId xmlns:p14="http://schemas.microsoft.com/office/powerpoint/2010/main" val="387926423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Den organbevarande behandlingen ges beaktat tre skyddande principer. Parallellt med den organbevarande behandlingen ges palliativ vård. Den palliativa vården har alltid företräde framför den organbevarande behandlingen (se punkt 3 på bilden).</a:t>
            </a:r>
            <a:endParaRPr lang="sv-SE" dirty="0">
              <a:cs typeface="Calibri"/>
            </a:endParaRPr>
          </a:p>
          <a:p>
            <a:endParaRPr lang="sv-SE" dirty="0">
              <a:ea typeface="Calibri"/>
              <a:cs typeface="Calibri"/>
            </a:endParaRPr>
          </a:p>
        </p:txBody>
      </p:sp>
      <p:sp>
        <p:nvSpPr>
          <p:cNvPr id="4" name="Platshållare för bildnummer 3"/>
          <p:cNvSpPr>
            <a:spLocks noGrp="1"/>
          </p:cNvSpPr>
          <p:nvPr>
            <p:ph type="sldNum" sz="quarter" idx="5"/>
          </p:nvPr>
        </p:nvSpPr>
        <p:spPr/>
        <p:txBody>
          <a:bodyPr/>
          <a:lstStyle/>
          <a:p>
            <a:fld id="{4E9B272D-73C3-4B18-8B29-1555A3F28547}" type="slidenum">
              <a:rPr lang="sv-SE" smtClean="0"/>
              <a:t>28</a:t>
            </a:fld>
            <a:endParaRPr lang="sv-SE"/>
          </a:p>
        </p:txBody>
      </p:sp>
    </p:spTree>
    <p:extLst>
      <p:ext uri="{BB962C8B-B14F-4D97-AF65-F5344CB8AC3E}">
        <p14:creationId xmlns:p14="http://schemas.microsoft.com/office/powerpoint/2010/main" val="106533634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ea typeface="Calibri"/>
              <a:cs typeface="Calibri"/>
            </a:endParaRPr>
          </a:p>
        </p:txBody>
      </p:sp>
      <p:sp>
        <p:nvSpPr>
          <p:cNvPr id="4" name="Platshållare för bildnummer 3"/>
          <p:cNvSpPr>
            <a:spLocks noGrp="1"/>
          </p:cNvSpPr>
          <p:nvPr>
            <p:ph type="sldNum" sz="quarter" idx="5"/>
          </p:nvPr>
        </p:nvSpPr>
        <p:spPr/>
        <p:txBody>
          <a:bodyPr/>
          <a:lstStyle/>
          <a:p>
            <a:fld id="{4E9B272D-73C3-4B18-8B29-1555A3F28547}" type="slidenum">
              <a:rPr lang="sv-SE" smtClean="0"/>
              <a:t>29</a:t>
            </a:fld>
            <a:endParaRPr lang="sv-SE"/>
          </a:p>
        </p:txBody>
      </p:sp>
    </p:spTree>
    <p:extLst>
      <p:ext uri="{BB962C8B-B14F-4D97-AF65-F5344CB8AC3E}">
        <p14:creationId xmlns:p14="http://schemas.microsoft.com/office/powerpoint/2010/main" val="35017012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Sjukvården har ett viktigt uppdrag att uppmärksamma alla som avlider som kan och önskar donera. En god organisation är nödvändig för att möjliggöra donation i så stor utsträckning som möjligt. Vårdgivarna har en skyldighet att främja organ- och vävnadsdonation. Donation är en viktig del av den svenska hälso- och sjukvården – en förutsättning för transplantation. Området organ- och vävnadsdonation har utvecklats positiv under de senaste tio åren i Sverige. Detta är bl.a. en följd av ett ökat fokus på donationsfrågan och ett målmedvetet donationsfrämjande arbete inom hälso- och sjukvården. </a:t>
            </a:r>
          </a:p>
          <a:p>
            <a:endParaRPr lang="sv-SE" dirty="0">
              <a:cs typeface="Calibri"/>
            </a:endParaRPr>
          </a:p>
        </p:txBody>
      </p:sp>
      <p:sp>
        <p:nvSpPr>
          <p:cNvPr id="4" name="Platshållare för bildnummer 3"/>
          <p:cNvSpPr>
            <a:spLocks noGrp="1"/>
          </p:cNvSpPr>
          <p:nvPr>
            <p:ph type="sldNum" sz="quarter" idx="5"/>
          </p:nvPr>
        </p:nvSpPr>
        <p:spPr/>
        <p:txBody>
          <a:bodyPr/>
          <a:lstStyle/>
          <a:p>
            <a:fld id="{4E9B272D-73C3-4B18-8B29-1555A3F28547}" type="slidenum">
              <a:rPr lang="sv-SE" smtClean="0"/>
              <a:t>3</a:t>
            </a:fld>
            <a:endParaRPr lang="sv-SE"/>
          </a:p>
        </p:txBody>
      </p:sp>
    </p:spTree>
    <p:extLst>
      <p:ext uri="{BB962C8B-B14F-4D97-AF65-F5344CB8AC3E}">
        <p14:creationId xmlns:p14="http://schemas.microsoft.com/office/powerpoint/2010/main" val="68284874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4E9B272D-73C3-4B18-8B29-1555A3F28547}" type="slidenum">
              <a:rPr lang="sv-SE" smtClean="0"/>
              <a:t>30</a:t>
            </a:fld>
            <a:endParaRPr lang="sv-SE"/>
          </a:p>
        </p:txBody>
      </p:sp>
    </p:spTree>
    <p:extLst>
      <p:ext uri="{BB962C8B-B14F-4D97-AF65-F5344CB8AC3E}">
        <p14:creationId xmlns:p14="http://schemas.microsoft.com/office/powerpoint/2010/main" val="418151075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Det är alltid den senast uttryckta viljan som avgör om en individ betraktas som villig att donera eller ej. Närstående involveras således alltid under beslutsprocessen (när närstående finns), så att de tillsammans med personalen, ska kunna utreda patientens senas uttryckta vilja. </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dirty="0"/>
          </a:p>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Vid samtal med närstående är det bra att ha ett eventuellt registerbeslut att utgå från i samtalet. Finns ett beslut i registret väger detta tungt. Detta beslut ska följas, om inte de närstående på ett mycket konkret sätt kan beskriva varför patienten ändrat inställning. Det är aldrig de närståendes </a:t>
            </a:r>
            <a:r>
              <a:rPr lang="sv-SE" dirty="0" err="1"/>
              <a:t>egena</a:t>
            </a:r>
            <a:r>
              <a:rPr lang="sv-SE" dirty="0"/>
              <a:t> syn på donation som ska styra, men de är en viktig källa till information om patientens inställning. </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dirty="0"/>
          </a:p>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Efter ett brytpunktsbeslutet ska inställningen till donation utredas skyndsamt, men med hänsyn tagen till närståendes situation. Detta för att individer som </a:t>
            </a:r>
            <a:r>
              <a:rPr lang="sv-SE" i="1" dirty="0"/>
              <a:t>inte </a:t>
            </a:r>
            <a:r>
              <a:rPr lang="sv-SE" dirty="0"/>
              <a:t>önskade donera </a:t>
            </a:r>
            <a:r>
              <a:rPr lang="sv-SE" i="1" dirty="0"/>
              <a:t>inte</a:t>
            </a:r>
            <a:r>
              <a:rPr lang="sv-SE" dirty="0"/>
              <a:t> ska ges organbevarande behandling längre än den tid det tar att utreda dennes inställning. Visar det sig att patienten inte hade velat donera ska endast </a:t>
            </a:r>
            <a:r>
              <a:rPr lang="sv-SE" dirty="0" err="1"/>
              <a:t>palliationen</a:t>
            </a:r>
            <a:r>
              <a:rPr lang="sv-SE" dirty="0"/>
              <a:t> fortgå. </a:t>
            </a:r>
          </a:p>
          <a:p>
            <a:endParaRPr lang="sv-SE" dirty="0"/>
          </a:p>
        </p:txBody>
      </p:sp>
      <p:sp>
        <p:nvSpPr>
          <p:cNvPr id="4" name="Platshållare för bildnummer 3"/>
          <p:cNvSpPr>
            <a:spLocks noGrp="1"/>
          </p:cNvSpPr>
          <p:nvPr>
            <p:ph type="sldNum" sz="quarter" idx="5"/>
          </p:nvPr>
        </p:nvSpPr>
        <p:spPr/>
        <p:txBody>
          <a:bodyPr/>
          <a:lstStyle/>
          <a:p>
            <a:fld id="{4E9B272D-73C3-4B18-8B29-1555A3F28547}" type="slidenum">
              <a:rPr lang="sv-SE" smtClean="0"/>
              <a:t>31</a:t>
            </a:fld>
            <a:endParaRPr lang="sv-SE"/>
          </a:p>
        </p:txBody>
      </p:sp>
    </p:spTree>
    <p:extLst>
      <p:ext uri="{BB962C8B-B14F-4D97-AF65-F5344CB8AC3E}">
        <p14:creationId xmlns:p14="http://schemas.microsoft.com/office/powerpoint/2010/main" val="185150043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200" b="1" kern="1200" dirty="0">
                <a:solidFill>
                  <a:schemeClr val="tx1"/>
                </a:solidFill>
                <a:effectLst/>
                <a:latin typeface="+mn-lt"/>
                <a:ea typeface="+mn-ea"/>
                <a:cs typeface="+mn-cs"/>
              </a:rPr>
              <a:t>Underrättelseskyldighet till närstående innan donationsingrepp </a:t>
            </a: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i="1" kern="1200" dirty="0">
                <a:solidFill>
                  <a:schemeClr val="tx1"/>
                </a:solidFill>
                <a:effectLst/>
                <a:latin typeface="+mn-lt"/>
                <a:ea typeface="+mn-ea"/>
                <a:cs typeface="+mn-cs"/>
              </a:rPr>
              <a:t>Ett donationsingrepp får inte genomföras innan någon närstående, i de fall sådana finns, har underrättats.</a:t>
            </a: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kern="1200" dirty="0">
                <a:solidFill>
                  <a:schemeClr val="tx1"/>
                </a:solidFill>
                <a:effectLst/>
                <a:latin typeface="+mn-lt"/>
                <a:ea typeface="+mn-ea"/>
                <a:cs typeface="+mn-cs"/>
              </a:rPr>
              <a:t>Om sjukvården med polisens hjälp har uttömt alla möjligheter att underrätta närstående och ändå inte nått fram, får donationsingrepp </a:t>
            </a:r>
            <a:r>
              <a:rPr lang="sv-SE" sz="1200" b="1" kern="1200" dirty="0">
                <a:solidFill>
                  <a:schemeClr val="tx1"/>
                </a:solidFill>
                <a:effectLst/>
                <a:latin typeface="+mn-lt"/>
                <a:ea typeface="+mn-ea"/>
                <a:cs typeface="+mn-cs"/>
              </a:rPr>
              <a:t>genomföras </a:t>
            </a:r>
            <a:r>
              <a:rPr lang="sv-SE" sz="1200" b="0" kern="1200" dirty="0">
                <a:solidFill>
                  <a:schemeClr val="tx1"/>
                </a:solidFill>
                <a:effectLst/>
                <a:latin typeface="+mn-lt"/>
                <a:ea typeface="+mn-ea"/>
                <a:cs typeface="+mn-cs"/>
              </a:rPr>
              <a:t>om den avlidne </a:t>
            </a:r>
            <a:r>
              <a:rPr lang="sv-SE" sz="1200" b="1" kern="1200" dirty="0">
                <a:solidFill>
                  <a:schemeClr val="tx1"/>
                </a:solidFill>
                <a:effectLst/>
                <a:latin typeface="+mn-lt"/>
                <a:ea typeface="+mn-ea"/>
                <a:cs typeface="+mn-cs"/>
              </a:rPr>
              <a:t>har medgett </a:t>
            </a:r>
            <a:r>
              <a:rPr lang="sv-SE" sz="1200" b="0" kern="1200" dirty="0">
                <a:solidFill>
                  <a:schemeClr val="tx1"/>
                </a:solidFill>
                <a:effectLst/>
                <a:latin typeface="+mn-lt"/>
                <a:ea typeface="+mn-ea"/>
                <a:cs typeface="+mn-cs"/>
              </a:rPr>
              <a:t>detta (donationsregistret eller muntligt till någon sjukvårdspersonal). </a:t>
            </a:r>
            <a:endParaRPr lang="sv-SE" dirty="0"/>
          </a:p>
          <a:p>
            <a:endParaRPr lang="sv-SE" dirty="0"/>
          </a:p>
          <a:p>
            <a:endParaRPr lang="sv-SE" dirty="0"/>
          </a:p>
          <a:p>
            <a:endParaRPr lang="sv-SE" dirty="0"/>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9B272D-73C3-4B18-8B29-1555A3F28547}"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565244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200" b="1" i="0" u="none" strike="noStrike" kern="1200" cap="none" spc="0" normalizeH="0" baseline="0" dirty="0">
                <a:ln>
                  <a:noFill/>
                </a:ln>
                <a:solidFill>
                  <a:prstClr val="black"/>
                </a:solidFill>
                <a:effectLst/>
                <a:uLnTx/>
                <a:uFillTx/>
                <a:latin typeface="Calibri" panose="020F0502020204030204"/>
                <a:ea typeface="+mn-ea"/>
                <a:cs typeface="+mn-cs"/>
              </a:rPr>
              <a:t>Tolkad vilja: </a:t>
            </a:r>
            <a:r>
              <a:rPr kumimoji="0" lang="sv-SE" sz="1200" b="0" i="0" u="none" strike="noStrike" kern="1200" cap="none" spc="0" normalizeH="0" baseline="0" dirty="0">
                <a:ln>
                  <a:noFill/>
                </a:ln>
                <a:solidFill>
                  <a:prstClr val="black"/>
                </a:solidFill>
                <a:effectLst/>
                <a:uLnTx/>
                <a:uFillTx/>
                <a:latin typeface="Calibri" panose="020F0502020204030204"/>
                <a:ea typeface="+mn-ea"/>
                <a:cs typeface="+mn-cs"/>
              </a:rPr>
              <a:t>När ingen känd viljeyttring finns blir det närståendes uppgift att uttolka den avlidnes inställning till donation. Om de närståendes åsikter om den avlidnes inställning går isär har man inte stöd att gå vidare mot en donation rent juridiskt.</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b="1" kern="1200" dirty="0">
                <a:solidFill>
                  <a:schemeClr val="tx1"/>
                </a:solidFill>
                <a:effectLst/>
                <a:latin typeface="+mn-lt"/>
                <a:ea typeface="+mn-ea"/>
                <a:cs typeface="+mn-cs"/>
              </a:rPr>
              <a:t>Donationsingrepp på </a:t>
            </a:r>
            <a:r>
              <a:rPr lang="sv-SE" sz="1200" b="1" kern="1200" dirty="0" err="1">
                <a:solidFill>
                  <a:schemeClr val="tx1"/>
                </a:solidFill>
                <a:effectLst/>
                <a:latin typeface="+mn-lt"/>
                <a:ea typeface="+mn-ea"/>
                <a:cs typeface="+mn-cs"/>
              </a:rPr>
              <a:t>beslutsoförmögna</a:t>
            </a:r>
            <a:r>
              <a:rPr lang="sv-SE" sz="1200" b="1" kern="1200" dirty="0">
                <a:solidFill>
                  <a:schemeClr val="tx1"/>
                </a:solidFill>
                <a:effectLst/>
                <a:latin typeface="+mn-lt"/>
                <a:ea typeface="+mn-ea"/>
                <a:cs typeface="+mn-cs"/>
              </a:rPr>
              <a:t> vuxna: </a:t>
            </a: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kern="1200" dirty="0">
                <a:solidFill>
                  <a:schemeClr val="tx1"/>
                </a:solidFill>
                <a:effectLst/>
                <a:latin typeface="+mn-lt"/>
                <a:ea typeface="+mn-ea"/>
                <a:cs typeface="+mn-cs"/>
              </a:rPr>
              <a:t>Är den avlidne vid sin död vuxen och hade en funktionsnedsättning av sådan art och grad att det är uppenbart att han eller hon </a:t>
            </a:r>
            <a:r>
              <a:rPr lang="sv-SE" sz="1200" b="1" kern="1200" dirty="0">
                <a:solidFill>
                  <a:schemeClr val="tx1"/>
                </a:solidFill>
                <a:effectLst/>
                <a:latin typeface="+mn-lt"/>
                <a:ea typeface="+mn-ea"/>
                <a:cs typeface="+mn-cs"/>
              </a:rPr>
              <a:t>som vuxen </a:t>
            </a:r>
            <a:r>
              <a:rPr lang="sv-SE" sz="1200" kern="1200" dirty="0">
                <a:solidFill>
                  <a:schemeClr val="tx1"/>
                </a:solidFill>
                <a:effectLst/>
                <a:latin typeface="+mn-lt"/>
                <a:ea typeface="+mn-ea"/>
                <a:cs typeface="+mn-cs"/>
              </a:rPr>
              <a:t>aldrig haft </a:t>
            </a:r>
            <a:r>
              <a:rPr lang="sv-SE" sz="1200" b="1" kern="1200" dirty="0">
                <a:solidFill>
                  <a:schemeClr val="tx1"/>
                </a:solidFill>
                <a:effectLst/>
                <a:latin typeface="+mn-lt"/>
                <a:ea typeface="+mn-ea"/>
                <a:cs typeface="+mn-cs"/>
              </a:rPr>
              <a:t>förmågan att förstå innebörden </a:t>
            </a:r>
            <a:r>
              <a:rPr lang="sv-SE" sz="1200" kern="1200" dirty="0">
                <a:solidFill>
                  <a:schemeClr val="tx1"/>
                </a:solidFill>
                <a:effectLst/>
                <a:latin typeface="+mn-lt"/>
                <a:ea typeface="+mn-ea"/>
                <a:cs typeface="+mn-cs"/>
              </a:rPr>
              <a:t>av och ta ställning till ett sådant ingrepp får inte ingreppet genomföras.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b="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b="1" kern="1200" dirty="0">
                <a:solidFill>
                  <a:schemeClr val="tx1"/>
                </a:solidFill>
                <a:effectLst/>
                <a:latin typeface="+mn-lt"/>
                <a:ea typeface="+mn-ea"/>
                <a:cs typeface="+mn-cs"/>
              </a:rPr>
              <a:t>Underrättelseskyldighet till närstående innan donationsingrepp: </a:t>
            </a: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i="1" kern="1200" dirty="0">
                <a:solidFill>
                  <a:schemeClr val="tx1"/>
                </a:solidFill>
                <a:effectLst/>
                <a:latin typeface="+mn-lt"/>
                <a:ea typeface="+mn-ea"/>
                <a:cs typeface="+mn-cs"/>
              </a:rPr>
              <a:t>Ett donationsingrepp får inte genomföras innan någon närstående, i de fall sådana finns, har underrättats.</a:t>
            </a: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kern="1200" dirty="0">
                <a:solidFill>
                  <a:schemeClr val="tx1"/>
                </a:solidFill>
                <a:effectLst/>
                <a:latin typeface="+mn-lt"/>
                <a:ea typeface="+mn-ea"/>
                <a:cs typeface="+mn-cs"/>
              </a:rPr>
              <a:t>Om sjukvården med polisens hjälp har uttömt alla möjligheter att underrätta närstående och ändå inte nått fram, får donationsingrepp </a:t>
            </a:r>
            <a:r>
              <a:rPr lang="sv-SE" sz="1200" b="1" kern="1200" dirty="0">
                <a:solidFill>
                  <a:schemeClr val="tx1"/>
                </a:solidFill>
                <a:effectLst/>
                <a:latin typeface="+mn-lt"/>
                <a:ea typeface="+mn-ea"/>
                <a:cs typeface="+mn-cs"/>
              </a:rPr>
              <a:t>inte genomföras </a:t>
            </a:r>
            <a:r>
              <a:rPr lang="sv-SE" sz="1200" kern="1200" dirty="0">
                <a:solidFill>
                  <a:schemeClr val="tx1"/>
                </a:solidFill>
                <a:effectLst/>
                <a:latin typeface="+mn-lt"/>
                <a:ea typeface="+mn-ea"/>
                <a:cs typeface="+mn-cs"/>
              </a:rPr>
              <a:t>om den avlidne </a:t>
            </a:r>
            <a:r>
              <a:rPr lang="sv-SE" sz="1200" b="1" kern="1200" dirty="0">
                <a:solidFill>
                  <a:schemeClr val="tx1"/>
                </a:solidFill>
                <a:effectLst/>
                <a:latin typeface="+mn-lt"/>
                <a:ea typeface="+mn-ea"/>
                <a:cs typeface="+mn-cs"/>
              </a:rPr>
              <a:t>inte medgett </a:t>
            </a:r>
            <a:r>
              <a:rPr lang="sv-SE" sz="1200" kern="1200" dirty="0">
                <a:solidFill>
                  <a:schemeClr val="tx1"/>
                </a:solidFill>
                <a:effectLst/>
                <a:latin typeface="+mn-lt"/>
                <a:ea typeface="+mn-ea"/>
                <a:cs typeface="+mn-cs"/>
              </a:rPr>
              <a:t>detta. </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dirty="0"/>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b="1" kern="1200" dirty="0">
                <a:solidFill>
                  <a:schemeClr val="tx1"/>
                </a:solidFill>
                <a:effectLst/>
                <a:latin typeface="+mn-lt"/>
                <a:ea typeface="+mn-ea"/>
                <a:cs typeface="+mn-cs"/>
              </a:rPr>
              <a:t>Rättsmedicin:</a:t>
            </a:r>
            <a:endParaRPr lang="sv-SE" sz="1200" b="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b="0" kern="1200" dirty="0">
                <a:solidFill>
                  <a:schemeClr val="tx1"/>
                </a:solidFill>
                <a:effectLst/>
                <a:latin typeface="+mn-lt"/>
                <a:ea typeface="+mn-ea"/>
                <a:cs typeface="+mn-cs"/>
              </a:rPr>
              <a:t>Om en organdonation skulle bli aktuell i samband med ett dödsfall som har polisanmälts eller </a:t>
            </a:r>
            <a:r>
              <a:rPr lang="sv-SE" sz="1200" kern="1200" dirty="0">
                <a:solidFill>
                  <a:schemeClr val="tx1"/>
                </a:solidFill>
                <a:effectLst/>
                <a:latin typeface="+mn-lt"/>
                <a:ea typeface="+mn-ea"/>
                <a:cs typeface="+mn-cs"/>
              </a:rPr>
              <a:t>kommer att polisanmälas, ska donationsingreppet inte genomföras innan polisen har kontaktat en rättsläkare. En läkare har skyldighet att polisanmäla om förutsättningarna är sådana att det finns skäl för en rättsmedicinsk undersökning.</a:t>
            </a:r>
          </a:p>
          <a:p>
            <a:endParaRPr lang="sv-SE" dirty="0"/>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AAFDE6-3D4E-45DD-B726-51725CDFD50B}"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3425733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171450" indent="-171450">
              <a:buChar char="•"/>
            </a:pPr>
            <a:r>
              <a:rPr lang="sv-SE" dirty="0">
                <a:solidFill>
                  <a:srgbClr val="262626"/>
                </a:solidFill>
              </a:rPr>
              <a:t>Polisen är behjälplig i sökandet efter närstående</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sv-SE" dirty="0"/>
              <a:t>Läkare har skyldighet att polisanmäla vissa typer av dödsfall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sv-SE" sz="1200" dirty="0"/>
              <a:t>Donation är inte möjlig om donationsingreppet kan påverka resultatet av en rättsmedicinsk obduktion och en möjlig rättegång</a:t>
            </a: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sv-SE" dirty="0"/>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sv-SE" dirty="0"/>
          </a:p>
          <a:p>
            <a:pPr marL="0" indent="0">
              <a:buNone/>
            </a:pPr>
            <a:endParaRPr lang="sv-SE" dirty="0"/>
          </a:p>
          <a:p>
            <a:pPr marL="0" indent="0">
              <a:lnSpc>
                <a:spcPct val="90000"/>
              </a:lnSpc>
              <a:spcBef>
                <a:spcPts val="1000"/>
              </a:spcBef>
              <a:buFont typeface="Arial"/>
              <a:buNone/>
            </a:pPr>
            <a:endParaRPr lang="sv-SE" dirty="0">
              <a:solidFill>
                <a:srgbClr val="262626"/>
              </a:solidFill>
              <a:latin typeface="Arial"/>
              <a:cs typeface="Arial"/>
            </a:endParaRPr>
          </a:p>
        </p:txBody>
      </p:sp>
      <p:sp>
        <p:nvSpPr>
          <p:cNvPr id="4" name="Platshållare för bildnummer 3"/>
          <p:cNvSpPr>
            <a:spLocks noGrp="1"/>
          </p:cNvSpPr>
          <p:nvPr>
            <p:ph type="sldNum" sz="quarter" idx="5"/>
          </p:nvPr>
        </p:nvSpPr>
        <p:spPr/>
        <p:txBody>
          <a:bodyPr/>
          <a:lstStyle/>
          <a:p>
            <a:fld id="{4E9B272D-73C3-4B18-8B29-1555A3F28547}" type="slidenum">
              <a:rPr lang="sv-SE" smtClean="0"/>
              <a:t>34</a:t>
            </a:fld>
            <a:endParaRPr lang="sv-SE"/>
          </a:p>
        </p:txBody>
      </p:sp>
    </p:spTree>
    <p:extLst>
      <p:ext uri="{BB962C8B-B14F-4D97-AF65-F5344CB8AC3E}">
        <p14:creationId xmlns:p14="http://schemas.microsoft.com/office/powerpoint/2010/main" val="264570057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Ju äldre ett barn är desto viktigare bir det att också beakta om barnet själv har yttrat något om sin inställning till donation, även om det i slutänden är vårdnadshavarna som rent juridiskt har beslutanderätten. </a:t>
            </a:r>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9B272D-73C3-4B18-8B29-1555A3F28547}"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3975884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171450" indent="-171450">
              <a:lnSpc>
                <a:spcPct val="90000"/>
              </a:lnSpc>
              <a:spcBef>
                <a:spcPts val="1000"/>
              </a:spcBef>
              <a:buFont typeface="Arial,Sans-Serif"/>
              <a:buChar char="•"/>
            </a:pPr>
            <a:r>
              <a:rPr lang="sv-SE" b="1" dirty="0"/>
              <a:t>Vem?</a:t>
            </a:r>
            <a:r>
              <a:rPr lang="sv-SE" dirty="0"/>
              <a:t> Döende patient med nytillkommen hjärnskada, såsom hjärnblödning, som leder till total hjärninfarkt.</a:t>
            </a:r>
            <a:endParaRPr lang="en-US" dirty="0"/>
          </a:p>
          <a:p>
            <a:pPr marL="171450" indent="-171450">
              <a:lnSpc>
                <a:spcPct val="90000"/>
              </a:lnSpc>
              <a:spcBef>
                <a:spcPts val="1000"/>
              </a:spcBef>
              <a:buFont typeface="Arial,Sans-Serif"/>
              <a:buChar char="•"/>
            </a:pPr>
            <a:r>
              <a:rPr lang="sv-SE" b="1" dirty="0"/>
              <a:t>Var?</a:t>
            </a:r>
            <a:r>
              <a:rPr lang="sv-SE" dirty="0"/>
              <a:t> Patient som vårdas på IVA.</a:t>
            </a:r>
          </a:p>
          <a:p>
            <a:pPr marL="171450" indent="-171450">
              <a:lnSpc>
                <a:spcPct val="90000"/>
              </a:lnSpc>
              <a:spcBef>
                <a:spcPts val="1000"/>
              </a:spcBef>
              <a:buFont typeface="Arial,Sans-Serif"/>
              <a:buChar char="•"/>
            </a:pPr>
            <a:r>
              <a:rPr lang="sv-SE" b="1" dirty="0"/>
              <a:t>När?</a:t>
            </a:r>
            <a:r>
              <a:rPr lang="sv-SE" dirty="0"/>
              <a:t> Då vården inte längre gagnar patienten och ett brytpunktsbeslut är fattat – donationsfrågan kan väckas. </a:t>
            </a:r>
            <a:br>
              <a:rPr lang="sv-SE" dirty="0"/>
            </a:br>
            <a:endParaRPr lang="en-US" dirty="0"/>
          </a:p>
          <a:p>
            <a:r>
              <a:rPr lang="sv-SE" dirty="0"/>
              <a:t>Donationsprocessen börjar med att en möjlig donator uppmärksammas. En möjlig donator är en patient som intensivvårdsbehandlas i respirator för en svår nytillkommen hjärnskada och som är på väg att utveckla total hjärninfarkt. Total hjärninfarkt uppstår på grund av det höga tryck som svullnaden i hjärnan orsakar, och därmed kommer inget syresatt blod till hjärnan.</a:t>
            </a:r>
          </a:p>
          <a:p>
            <a:endParaRPr lang="sv-SE" dirty="0"/>
          </a:p>
          <a:p>
            <a:r>
              <a:rPr lang="sv-SE" dirty="0"/>
              <a:t>Uppmärksammandet av en möjlig donator är den mest kritiska punkten i donationsprocessen. Målsättningen är att ingen möjlig donator ska missas. En transplantationskoordinator ska alltid kontaktas av intensivvårdspersonalen när ett brytpunktsbeslut har fattats, dvs ett beslut om att inte påbörja eller inte fortsätta livsuppehållande behandling.</a:t>
            </a:r>
            <a:endParaRPr lang="en-US" dirty="0"/>
          </a:p>
          <a:p>
            <a:endParaRPr lang="en-US" dirty="0"/>
          </a:p>
          <a:p>
            <a:endParaRPr lang="en-US" dirty="0"/>
          </a:p>
          <a:p>
            <a:endParaRPr lang="sv-SE" dirty="0"/>
          </a:p>
        </p:txBody>
      </p:sp>
      <p:sp>
        <p:nvSpPr>
          <p:cNvPr id="4" name="Platshållare för bildnummer 3"/>
          <p:cNvSpPr>
            <a:spLocks noGrp="1"/>
          </p:cNvSpPr>
          <p:nvPr>
            <p:ph type="sldNum" sz="quarter" idx="5"/>
          </p:nvPr>
        </p:nvSpPr>
        <p:spPr/>
        <p:txBody>
          <a:bodyPr/>
          <a:lstStyle/>
          <a:p>
            <a:fld id="{4E9B272D-73C3-4B18-8B29-1555A3F28547}" type="slidenum">
              <a:rPr lang="sv-SE" smtClean="0"/>
              <a:t>36</a:t>
            </a:fld>
            <a:endParaRPr lang="sv-SE"/>
          </a:p>
        </p:txBody>
      </p:sp>
    </p:spTree>
    <p:extLst>
      <p:ext uri="{BB962C8B-B14F-4D97-AF65-F5344CB8AC3E}">
        <p14:creationId xmlns:p14="http://schemas.microsoft.com/office/powerpoint/2010/main" val="377931798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171450" indent="-171450">
              <a:lnSpc>
                <a:spcPct val="90000"/>
              </a:lnSpc>
              <a:spcBef>
                <a:spcPts val="1000"/>
              </a:spcBef>
              <a:buFont typeface="Arial"/>
              <a:buChar char="•"/>
            </a:pPr>
            <a:r>
              <a:rPr lang="sv-SE" dirty="0"/>
              <a:t>Patienten vårdas först för sin skull, men när vården inte längre gagnar patienten fattas ett brytpunktsbeslut. </a:t>
            </a:r>
            <a:endParaRPr lang="en-US" dirty="0"/>
          </a:p>
          <a:p>
            <a:pPr marL="171450" indent="-171450">
              <a:lnSpc>
                <a:spcPct val="90000"/>
              </a:lnSpc>
              <a:spcBef>
                <a:spcPts val="1000"/>
              </a:spcBef>
              <a:buFont typeface="Arial"/>
              <a:buChar char="•"/>
            </a:pPr>
            <a:r>
              <a:rPr lang="sv-SE" dirty="0"/>
              <a:t>Sedan kan transplantationskoordinator kontaktas för sökning i donationsregistret.</a:t>
            </a:r>
            <a:endParaRPr lang="en-US" dirty="0"/>
          </a:p>
          <a:p>
            <a:pPr marL="171450" indent="-171450">
              <a:lnSpc>
                <a:spcPct val="90000"/>
              </a:lnSpc>
              <a:spcBef>
                <a:spcPts val="1000"/>
              </a:spcBef>
              <a:buFont typeface="Arial"/>
              <a:buChar char="•"/>
            </a:pPr>
            <a:r>
              <a:rPr lang="sv-SE" dirty="0"/>
              <a:t>Om patienten var positiv till donation så startar en medicinsk utredning av donatorn. </a:t>
            </a:r>
            <a:endParaRPr lang="en-US" dirty="0"/>
          </a:p>
          <a:p>
            <a:pPr marL="171450" indent="-171450">
              <a:lnSpc>
                <a:spcPct val="90000"/>
              </a:lnSpc>
              <a:spcBef>
                <a:spcPts val="1000"/>
              </a:spcBef>
              <a:buFont typeface="Arial"/>
              <a:buChar char="•"/>
            </a:pPr>
            <a:r>
              <a:rPr lang="sv-SE" dirty="0"/>
              <a:t>Medicinsk utredning kan bestå av blodprover, röntgen, EKO m.m.</a:t>
            </a:r>
          </a:p>
          <a:p>
            <a:pPr marL="171450" indent="-171450">
              <a:lnSpc>
                <a:spcPct val="90000"/>
              </a:lnSpc>
              <a:spcBef>
                <a:spcPts val="1000"/>
              </a:spcBef>
              <a:buFont typeface="Arial"/>
              <a:buChar char="•"/>
            </a:pPr>
            <a:r>
              <a:rPr lang="sv-SE" dirty="0"/>
              <a:t>Alla moment i processen behöver ske inom tidsramar definierade i lag. </a:t>
            </a:r>
            <a:endParaRPr lang="en-US" dirty="0"/>
          </a:p>
          <a:p>
            <a:pPr marL="171450" indent="-171450">
              <a:lnSpc>
                <a:spcPct val="90000"/>
              </a:lnSpc>
              <a:spcBef>
                <a:spcPts val="1000"/>
              </a:spcBef>
              <a:buFont typeface="Arial"/>
              <a:buChar char="•"/>
            </a:pPr>
            <a:endParaRPr lang="sv-SE" dirty="0"/>
          </a:p>
          <a:p>
            <a:endParaRPr lang="sv-SE" dirty="0"/>
          </a:p>
          <a:p>
            <a:pPr marL="0" algn="l" defTabSz="914400" rtl="0" eaLnBrk="1" latinLnBrk="0" hangingPunct="1"/>
            <a:endParaRPr kumimoji="0" lang="sv-SE" sz="1200" b="0" i="0" u="none" strike="noStrike" kern="1200" cap="none" spc="0" normalizeH="0" baseline="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200" b="0" i="0" u="none" strike="noStrike" kern="1200" cap="none" spc="0" normalizeH="0" baseline="0" dirty="0">
              <a:ln>
                <a:noFill/>
              </a:ln>
              <a:solidFill>
                <a:prstClr val="black"/>
              </a:solidFill>
              <a:effectLst/>
              <a:uLnTx/>
              <a:uFillTx/>
              <a:latin typeface="Calibri" panose="020F0502020204030204"/>
              <a:ea typeface="+mn-ea"/>
              <a:cs typeface="+mn-cs"/>
            </a:endParaRPr>
          </a:p>
          <a:p>
            <a:endParaRPr lang="sv-SE" dirty="0"/>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0C2C2CC-0B0E-447F-98A4-DB815F8E44C7}"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5811958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sv-SE" dirty="0">
                <a:solidFill>
                  <a:schemeClr val="bg2"/>
                </a:solidFill>
              </a:rPr>
              <a:t>Två undersökningar med minst två timmars mellanrum</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sv-SE" dirty="0">
                <a:solidFill>
                  <a:schemeClr val="bg2"/>
                </a:solidFill>
              </a:rPr>
              <a:t>Läkaren ska vara specialistkompetent och väl förtrogen med klinisk neurologisk diagnostik</a:t>
            </a:r>
            <a:endParaRPr lang="sv-SE" dirty="0">
              <a:solidFill>
                <a:schemeClr val="tx1"/>
              </a:solidFill>
            </a:endParaRP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sv-SE" dirty="0">
                <a:solidFill>
                  <a:schemeClr val="bg2"/>
                </a:solidFill>
              </a:rPr>
              <a:t>I vissa fall behövs fyrkärlsangiografi</a:t>
            </a:r>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9B272D-73C3-4B18-8B29-1555A3F28547}"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1533386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4E9B272D-73C3-4B18-8B29-1555A3F28547}" type="slidenum">
              <a:rPr lang="sv-SE" smtClean="0"/>
              <a:t>39</a:t>
            </a:fld>
            <a:endParaRPr lang="sv-SE"/>
          </a:p>
        </p:txBody>
      </p:sp>
    </p:spTree>
    <p:extLst>
      <p:ext uri="{BB962C8B-B14F-4D97-AF65-F5344CB8AC3E}">
        <p14:creationId xmlns:p14="http://schemas.microsoft.com/office/powerpoint/2010/main" val="27805640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indent="0">
              <a:lnSpc>
                <a:spcPct val="90000"/>
              </a:lnSpc>
              <a:spcBef>
                <a:spcPts val="1000"/>
              </a:spcBef>
              <a:buFont typeface="Calibri,Sans-Serif"/>
              <a:buNone/>
            </a:pPr>
            <a:r>
              <a:rPr lang="sv-SE" b="1" dirty="0"/>
              <a:t>Varför är det då viktigt att främja donation och transplantation?</a:t>
            </a:r>
          </a:p>
          <a:p>
            <a:pPr marL="171450" indent="-171450">
              <a:lnSpc>
                <a:spcPct val="90000"/>
              </a:lnSpc>
              <a:spcBef>
                <a:spcPts val="1000"/>
              </a:spcBef>
              <a:buFont typeface="Calibri,Sans-Serif"/>
              <a:buChar char="-"/>
            </a:pPr>
            <a:r>
              <a:rPr lang="sv-SE" dirty="0"/>
              <a:t>Alla länders mål är att vara självförsörjande på organ och vävnad</a:t>
            </a:r>
            <a:endParaRPr lang="sv-SE" dirty="0">
              <a:ea typeface="Calibri"/>
              <a:cs typeface="Calibri"/>
            </a:endParaRPr>
          </a:p>
          <a:p>
            <a:pPr marL="171450" indent="-171450">
              <a:lnSpc>
                <a:spcPct val="90000"/>
              </a:lnSpc>
              <a:spcBef>
                <a:spcPts val="1000"/>
              </a:spcBef>
              <a:buFont typeface="Calibri,Sans-Serif"/>
              <a:buChar char="-"/>
            </a:pPr>
            <a:r>
              <a:rPr lang="sv-SE" dirty="0"/>
              <a:t>En välfungerande organisation motverkar organturism och trafficking</a:t>
            </a:r>
            <a:endParaRPr lang="sv-SE" dirty="0">
              <a:ea typeface="Calibri"/>
              <a:cs typeface="Calibri"/>
            </a:endParaRPr>
          </a:p>
          <a:p>
            <a:pPr marL="171450" indent="-171450">
              <a:lnSpc>
                <a:spcPct val="90000"/>
              </a:lnSpc>
              <a:spcBef>
                <a:spcPts val="1000"/>
              </a:spcBef>
              <a:buFont typeface="Calibri,Sans-Serif"/>
              <a:buChar char="-"/>
            </a:pPr>
            <a:r>
              <a:rPr lang="sv-SE" dirty="0"/>
              <a:t>En transplantation kan vara livräddande, alternativt höja livskvaliteten och minska lidandet för mottagarna</a:t>
            </a:r>
          </a:p>
          <a:p>
            <a:pPr marL="171450" indent="-171450">
              <a:lnSpc>
                <a:spcPct val="90000"/>
              </a:lnSpc>
              <a:spcBef>
                <a:spcPts val="1000"/>
              </a:spcBef>
              <a:buFont typeface="Calibri,Sans-Serif"/>
              <a:buChar char="-"/>
            </a:pPr>
            <a:r>
              <a:rPr lang="sv-SE" dirty="0"/>
              <a:t>En transplantation är kostnadseffektiv - vid exempelvis njurtransplantation görs stora besparingar inom vården då patienter inte längre behöver gå i dialys </a:t>
            </a:r>
          </a:p>
          <a:p>
            <a:pPr marL="171450" indent="-171450">
              <a:lnSpc>
                <a:spcPct val="90000"/>
              </a:lnSpc>
              <a:spcBef>
                <a:spcPts val="1000"/>
              </a:spcBef>
              <a:buFont typeface="Calibri,Sans-Serif"/>
              <a:buChar char="-"/>
            </a:pPr>
            <a:r>
              <a:rPr lang="sv-SE" dirty="0"/>
              <a:t>På en samhällsnivå finns också värdefulla vinster med transplantationsverksamheten, då människor inte längre behöver vara sjukskrivna och kan återgå i arbete</a:t>
            </a:r>
          </a:p>
          <a:p>
            <a:pPr marL="171450" indent="-171450">
              <a:lnSpc>
                <a:spcPct val="90000"/>
              </a:lnSpc>
              <a:spcBef>
                <a:spcPts val="1000"/>
              </a:spcBef>
              <a:buFont typeface="Calibri,Sans-Serif"/>
              <a:buChar char="-"/>
            </a:pPr>
            <a:r>
              <a:rPr lang="sv-SE" dirty="0"/>
              <a:t>Det är en etisk riktigt att främja donation, så att de personer som tagit ställning för att donera, också ges den möjligheten</a:t>
            </a:r>
            <a:endParaRPr lang="sv-SE" dirty="0">
              <a:ea typeface="Calibri"/>
              <a:cs typeface="Calibri"/>
            </a:endParaRPr>
          </a:p>
          <a:p>
            <a:pPr marL="171450" indent="-171450">
              <a:lnSpc>
                <a:spcPct val="90000"/>
              </a:lnSpc>
              <a:spcBef>
                <a:spcPts val="1000"/>
              </a:spcBef>
              <a:buFont typeface="Calibri,Sans-Serif"/>
              <a:buChar char="-"/>
            </a:pPr>
            <a:r>
              <a:rPr lang="sv-SE" dirty="0">
                <a:ea typeface="Calibri"/>
                <a:cs typeface="Calibri"/>
              </a:rPr>
              <a:t>Att beakta är att en donation ofta skänker någon form av mening till donatorernas närstående</a:t>
            </a:r>
            <a:endParaRPr lang="sv-SE" dirty="0">
              <a:cs typeface="Calibri"/>
            </a:endParaRPr>
          </a:p>
        </p:txBody>
      </p:sp>
      <p:sp>
        <p:nvSpPr>
          <p:cNvPr id="4" name="Platshållare för bildnummer 3"/>
          <p:cNvSpPr>
            <a:spLocks noGrp="1"/>
          </p:cNvSpPr>
          <p:nvPr>
            <p:ph type="sldNum" sz="quarter" idx="5"/>
          </p:nvPr>
        </p:nvSpPr>
        <p:spPr/>
        <p:txBody>
          <a:bodyPr/>
          <a:lstStyle/>
          <a:p>
            <a:fld id="{4E9B272D-73C3-4B18-8B29-1555A3F28547}" type="slidenum">
              <a:rPr lang="sv-SE" smtClean="0"/>
              <a:t>4</a:t>
            </a:fld>
            <a:endParaRPr lang="sv-SE"/>
          </a:p>
        </p:txBody>
      </p:sp>
    </p:spTree>
    <p:extLst>
      <p:ext uri="{BB962C8B-B14F-4D97-AF65-F5344CB8AC3E}">
        <p14:creationId xmlns:p14="http://schemas.microsoft.com/office/powerpoint/2010/main" val="4091000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a:xfrm>
            <a:off x="679768" y="4777194"/>
            <a:ext cx="5438140" cy="4919256"/>
          </a:xfrm>
        </p:spPr>
        <p:txBody>
          <a:bodyPr/>
          <a:lstStyle/>
          <a:p>
            <a:pPr marL="171450" indent="-171450">
              <a:lnSpc>
                <a:spcPct val="90000"/>
              </a:lnSpc>
              <a:spcBef>
                <a:spcPts val="1000"/>
              </a:spcBef>
              <a:buFont typeface="Arial,Sans-Serif"/>
              <a:buChar char="•"/>
            </a:pPr>
            <a:r>
              <a:rPr lang="sv-SE" sz="1100" b="1" dirty="0"/>
              <a:t>Vem? </a:t>
            </a:r>
            <a:r>
              <a:rPr lang="sv-SE" sz="1100" dirty="0"/>
              <a:t>Döende patient med nytillkommen hjärnskada, orsakad av t.ex. en hjärnblödning, men som </a:t>
            </a:r>
            <a:r>
              <a:rPr lang="sv-SE" sz="1100" i="1" dirty="0"/>
              <a:t>inte</a:t>
            </a:r>
            <a:r>
              <a:rPr lang="sv-SE" sz="1100" dirty="0"/>
              <a:t> leder till total hjärninfarkt.</a:t>
            </a:r>
            <a:endParaRPr lang="en-US" sz="1100" dirty="0"/>
          </a:p>
          <a:p>
            <a:pPr marL="171450" indent="-171450">
              <a:lnSpc>
                <a:spcPct val="90000"/>
              </a:lnSpc>
              <a:spcBef>
                <a:spcPts val="1000"/>
              </a:spcBef>
              <a:buFont typeface="Arial,Sans-Serif"/>
              <a:buChar char="•"/>
            </a:pPr>
            <a:r>
              <a:rPr lang="sv-SE" sz="1100" b="1" dirty="0"/>
              <a:t>Var? </a:t>
            </a:r>
            <a:r>
              <a:rPr lang="sv-SE" sz="1100" dirty="0"/>
              <a:t>Patient som vårdas på IVA. </a:t>
            </a:r>
          </a:p>
          <a:p>
            <a:pPr marL="171450" indent="-171450">
              <a:lnSpc>
                <a:spcPct val="90000"/>
              </a:lnSpc>
              <a:spcBef>
                <a:spcPts val="1000"/>
              </a:spcBef>
              <a:buFont typeface="Arial,Sans-Serif"/>
              <a:buChar char="•"/>
            </a:pPr>
            <a:r>
              <a:rPr lang="sv-SE" sz="1100" b="1" dirty="0"/>
              <a:t>När?</a:t>
            </a:r>
            <a:r>
              <a:rPr lang="sv-SE" sz="1100" dirty="0"/>
              <a:t> Då vården inte längre gagnar patienten och ett brytpunktsbeslut är fattat – donationsfrågan kan väckas. </a:t>
            </a:r>
            <a:br>
              <a:rPr lang="sv-SE" sz="1100" dirty="0"/>
            </a:br>
            <a:endParaRPr lang="sv-SE" sz="1100" dirty="0"/>
          </a:p>
          <a:p>
            <a:pPr algn="l"/>
            <a:r>
              <a:rPr lang="sv-SE" sz="1100" b="0" i="0" dirty="0">
                <a:solidFill>
                  <a:srgbClr val="262626"/>
                </a:solidFill>
                <a:effectLst/>
                <a:cs typeface="Arial"/>
              </a:rPr>
              <a:t>Den andra donationsprocessen, som är etablerad i många länder och som nu även är införd i Sverige, är donation då döden inträffar till följd av cirkulationsstillestånd. Denna donationsform kallas DCD (Donation </a:t>
            </a:r>
            <a:r>
              <a:rPr lang="sv-SE" sz="1100" b="0" i="0" dirty="0" err="1">
                <a:solidFill>
                  <a:srgbClr val="262626"/>
                </a:solidFill>
                <a:effectLst/>
                <a:cs typeface="Arial"/>
              </a:rPr>
              <a:t>after</a:t>
            </a:r>
            <a:r>
              <a:rPr lang="sv-SE" sz="1100" b="0" i="0" dirty="0">
                <a:solidFill>
                  <a:srgbClr val="262626"/>
                </a:solidFill>
                <a:effectLst/>
                <a:cs typeface="Arial"/>
              </a:rPr>
              <a:t> </a:t>
            </a:r>
            <a:r>
              <a:rPr lang="sv-SE" sz="1100" b="0" i="0" dirty="0" err="1">
                <a:solidFill>
                  <a:srgbClr val="262626"/>
                </a:solidFill>
                <a:effectLst/>
                <a:cs typeface="Arial"/>
              </a:rPr>
              <a:t>Circulatory</a:t>
            </a:r>
            <a:r>
              <a:rPr lang="sv-SE" sz="1100" b="0" i="0" dirty="0">
                <a:solidFill>
                  <a:srgbClr val="262626"/>
                </a:solidFill>
                <a:effectLst/>
                <a:cs typeface="Arial"/>
              </a:rPr>
              <a:t> Death). I dessa fall uppstår total hjärninfarkt till följd av att hjärtat slutat slå och syresatt blod inte längre når hjärnan. Genom införandet av den här donationsprocessen kan fler individer numer erbjudas möjligheten att donera efter sin död.</a:t>
            </a:r>
            <a:endParaRPr lang="sv-SE" sz="1100" dirty="0">
              <a:cs typeface="Arial"/>
            </a:endParaRPr>
          </a:p>
          <a:p>
            <a:pPr algn="l"/>
            <a:endParaRPr lang="sv-SE" sz="1100" b="0" i="0" dirty="0">
              <a:solidFill>
                <a:srgbClr val="262626"/>
              </a:solidFill>
              <a:effectLst/>
            </a:endParaRPr>
          </a:p>
          <a:p>
            <a:pPr algn="l"/>
            <a:r>
              <a:rPr lang="sv-SE" sz="1100" b="0" i="0" dirty="0">
                <a:solidFill>
                  <a:srgbClr val="262626"/>
                </a:solidFill>
                <a:effectLst/>
              </a:rPr>
              <a:t>Donationsprocessen liknar DBD-processen i de första stegen. Processen inkluderar, precis som vid DBD, att en möjlig donator uppmärksammas, att ett brytpunktsbeslutet fattas och patientens inställning till donation utreds. Till skillnad från vid DBD, rör sig detta om döende patienter som inte avlider under pågående respiratorbehandling, men eftersom patientens liv inte går att rädda och den pågående respiratorbehandlingen endast förlänger döendet, så avbryts behandlingen. Patienten kopplas således bort från respiratorn, medan </a:t>
            </a:r>
            <a:r>
              <a:rPr lang="sv-SE" sz="1100" b="0" i="0" dirty="0" err="1">
                <a:solidFill>
                  <a:srgbClr val="262626"/>
                </a:solidFill>
                <a:effectLst/>
              </a:rPr>
              <a:t>palliation</a:t>
            </a:r>
            <a:r>
              <a:rPr lang="sv-SE" sz="1100" b="0" i="0" dirty="0">
                <a:solidFill>
                  <a:srgbClr val="262626"/>
                </a:solidFill>
                <a:effectLst/>
              </a:rPr>
              <a:t> ges. För att kunna donera fungerande organ vid DCD, får det inte gå längre tid än tre timmar innan cirkulationen upphör. Tar döende längre tid, är donation inte möjlig. </a:t>
            </a:r>
          </a:p>
          <a:p>
            <a:pPr algn="l"/>
            <a:endParaRPr lang="sv-SE" sz="1100" b="0" i="0" dirty="0">
              <a:solidFill>
                <a:srgbClr val="262626"/>
              </a:solidFill>
              <a:effectLst/>
            </a:endParaRPr>
          </a:p>
          <a:p>
            <a:pPr algn="l"/>
            <a:r>
              <a:rPr lang="sv-SE" sz="1100" b="0" i="0" dirty="0">
                <a:solidFill>
                  <a:srgbClr val="262626"/>
                </a:solidFill>
                <a:effectLst/>
              </a:rPr>
              <a:t>När patientens hjärta slutar slå, det vill säga då cirkulationen upphört, startar en fem minuter lång observationstid, en så kallad </a:t>
            </a:r>
            <a:r>
              <a:rPr lang="sv-SE" sz="1100" b="0" i="1" dirty="0">
                <a:solidFill>
                  <a:srgbClr val="262626"/>
                </a:solidFill>
                <a:effectLst/>
              </a:rPr>
              <a:t>no-touch-period</a:t>
            </a:r>
            <a:r>
              <a:rPr lang="sv-SE" sz="1100" b="0" i="0" dirty="0">
                <a:solidFill>
                  <a:srgbClr val="262626"/>
                </a:solidFill>
                <a:effectLst/>
              </a:rPr>
              <a:t>. Om ingen cirkulation eller andningsrörelser registrerats under dessa fem minuter, dödförklaras patienten med indirekta kriterier (kännetecken som visar på varaktigt hjärt- och andningsstillestånd). Under den här väntetiden har total hjärninfarkt utvecklats. Därefter behöver donationsoperationen omgående påbörjas eftersom organen inte är syresatta.</a:t>
            </a:r>
          </a:p>
          <a:p>
            <a:endParaRPr lang="sv-SE" sz="1100" dirty="0"/>
          </a:p>
        </p:txBody>
      </p:sp>
      <p:sp>
        <p:nvSpPr>
          <p:cNvPr id="4" name="Platshållare för bildnummer 3"/>
          <p:cNvSpPr>
            <a:spLocks noGrp="1"/>
          </p:cNvSpPr>
          <p:nvPr>
            <p:ph type="sldNum" sz="quarter" idx="5"/>
          </p:nvPr>
        </p:nvSpPr>
        <p:spPr/>
        <p:txBody>
          <a:bodyPr/>
          <a:lstStyle/>
          <a:p>
            <a:fld id="{4E9B272D-73C3-4B18-8B29-1555A3F28547}" type="slidenum">
              <a:rPr lang="sv-SE" smtClean="0"/>
              <a:t>40</a:t>
            </a:fld>
            <a:endParaRPr lang="sv-SE"/>
          </a:p>
        </p:txBody>
      </p:sp>
    </p:spTree>
    <p:extLst>
      <p:ext uri="{BB962C8B-B14F-4D97-AF65-F5344CB8AC3E}">
        <p14:creationId xmlns:p14="http://schemas.microsoft.com/office/powerpoint/2010/main" val="369962860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171450" indent="-171450">
              <a:lnSpc>
                <a:spcPct val="90000"/>
              </a:lnSpc>
              <a:spcBef>
                <a:spcPts val="1000"/>
              </a:spcBef>
              <a:buFont typeface="Arial"/>
              <a:buChar char="•"/>
            </a:pPr>
            <a:r>
              <a:rPr lang="sv-SE" dirty="0"/>
              <a:t>Patienten vårdas för sin skull, när vården inte längre gagnar patienten fattas ett brytpunktsbeslut. </a:t>
            </a:r>
          </a:p>
          <a:p>
            <a:pPr marL="171450" marR="0" lvl="0" indent="-171450" algn="l" defTabSz="914400" rtl="0" eaLnBrk="1" fontAlgn="auto" latinLnBrk="0" hangingPunct="1">
              <a:lnSpc>
                <a:spcPct val="90000"/>
              </a:lnSpc>
              <a:spcBef>
                <a:spcPts val="1000"/>
              </a:spcBef>
              <a:spcAft>
                <a:spcPts val="0"/>
              </a:spcAft>
              <a:buClrTx/>
              <a:buSzTx/>
              <a:buFont typeface="Arial"/>
              <a:buChar char="•"/>
              <a:tabLst/>
              <a:defRPr/>
            </a:pPr>
            <a:r>
              <a:rPr lang="sv-SE" dirty="0"/>
              <a:t>Sedan kan </a:t>
            </a:r>
            <a:r>
              <a:rPr lang="sv-SE" dirty="0" err="1"/>
              <a:t>transplantationskoordinator</a:t>
            </a:r>
            <a:r>
              <a:rPr lang="sv-SE" dirty="0"/>
              <a:t> kontaktas för sökning i donationsregistret.</a:t>
            </a:r>
          </a:p>
          <a:p>
            <a:pPr marL="171450" marR="0" lvl="0" indent="-171450" algn="l" defTabSz="914400" rtl="0" eaLnBrk="1" fontAlgn="auto" latinLnBrk="0" hangingPunct="1">
              <a:lnSpc>
                <a:spcPct val="90000"/>
              </a:lnSpc>
              <a:spcBef>
                <a:spcPts val="1000"/>
              </a:spcBef>
              <a:spcAft>
                <a:spcPts val="0"/>
              </a:spcAft>
              <a:buClrTx/>
              <a:buSzTx/>
              <a:buFont typeface="Arial"/>
              <a:buChar char="•"/>
              <a:tabLst/>
              <a:defRPr/>
            </a:pPr>
            <a:r>
              <a:rPr lang="sv-SE" sz="1200" kern="1200" dirty="0">
                <a:solidFill>
                  <a:schemeClr val="tx1"/>
                </a:solidFill>
                <a:effectLst/>
                <a:latin typeface="+mn-lt"/>
                <a:ea typeface="+mn-ea"/>
                <a:cs typeface="+mn-cs"/>
              </a:rPr>
              <a:t>Vid en DCD donation sker </a:t>
            </a:r>
            <a:r>
              <a:rPr lang="sv-SE" sz="1200" b="0" kern="1200" dirty="0">
                <a:solidFill>
                  <a:schemeClr val="tx1"/>
                </a:solidFill>
                <a:effectLst/>
                <a:latin typeface="+mn-lt"/>
                <a:ea typeface="+mn-ea"/>
                <a:cs typeface="+mn-cs"/>
              </a:rPr>
              <a:t>samtyckesutredning, all medicinskt utredning och</a:t>
            </a:r>
            <a:r>
              <a:rPr lang="sv-SE" sz="1200" b="1" kern="1200" dirty="0">
                <a:solidFill>
                  <a:schemeClr val="tx1"/>
                </a:solidFill>
                <a:effectLst/>
                <a:latin typeface="+mn-lt"/>
                <a:ea typeface="+mn-ea"/>
                <a:cs typeface="+mn-cs"/>
              </a:rPr>
              <a:t> </a:t>
            </a:r>
            <a:r>
              <a:rPr lang="sv-SE" sz="1200" b="0" kern="1200" dirty="0">
                <a:solidFill>
                  <a:schemeClr val="tx1"/>
                </a:solidFill>
                <a:effectLst/>
                <a:latin typeface="+mn-lt"/>
                <a:ea typeface="+mn-ea"/>
                <a:cs typeface="+mn-cs"/>
              </a:rPr>
              <a:t>allokeringen innan man avbryter den </a:t>
            </a:r>
            <a:r>
              <a:rPr lang="sv-SE" sz="1200" kern="1200" dirty="0">
                <a:solidFill>
                  <a:schemeClr val="tx1"/>
                </a:solidFill>
                <a:effectLst/>
                <a:latin typeface="+mn-lt"/>
                <a:ea typeface="+mn-ea"/>
                <a:cs typeface="+mn-cs"/>
              </a:rPr>
              <a:t>livsuppehållande behandlingen. Efter genomförd medicinsk utredning vet </a:t>
            </a:r>
            <a:r>
              <a:rPr lang="sv-SE" sz="1200" kern="1200" dirty="0" err="1">
                <a:solidFill>
                  <a:schemeClr val="tx1"/>
                </a:solidFill>
                <a:effectLst/>
                <a:latin typeface="+mn-lt"/>
                <a:ea typeface="+mn-ea"/>
                <a:cs typeface="+mn-cs"/>
              </a:rPr>
              <a:t>transplantationskoordinatorn</a:t>
            </a:r>
            <a:r>
              <a:rPr lang="sv-SE" sz="1200" kern="1200" dirty="0">
                <a:solidFill>
                  <a:schemeClr val="tx1"/>
                </a:solidFill>
                <a:effectLst/>
                <a:latin typeface="+mn-lt"/>
                <a:ea typeface="+mn-ea"/>
                <a:cs typeface="+mn-cs"/>
              </a:rPr>
              <a:t> vilka organ som kan bli aktuella vid en DCD-process. </a:t>
            </a:r>
          </a:p>
          <a:p>
            <a:pPr marL="171450" marR="0" lvl="0" indent="-171450" algn="l" defTabSz="914400" rtl="0" eaLnBrk="1" fontAlgn="auto" latinLnBrk="0" hangingPunct="1">
              <a:lnSpc>
                <a:spcPct val="90000"/>
              </a:lnSpc>
              <a:spcBef>
                <a:spcPts val="1000"/>
              </a:spcBef>
              <a:spcAft>
                <a:spcPts val="0"/>
              </a:spcAft>
              <a:buClrTx/>
              <a:buSzTx/>
              <a:buFont typeface="Arial"/>
              <a:buChar char="•"/>
              <a:tabLst/>
              <a:defRPr/>
            </a:pPr>
            <a:r>
              <a:rPr lang="sv-SE" sz="1200" kern="1200" dirty="0">
                <a:solidFill>
                  <a:schemeClr val="tx1"/>
                </a:solidFill>
                <a:effectLst/>
                <a:latin typeface="+mn-lt"/>
                <a:ea typeface="+mn-ea"/>
                <a:cs typeface="+mn-cs"/>
              </a:rPr>
              <a:t>Finns det en negativ viljeyttring, eller om det inte finns medicinska förutsättningar för donation, avbryts den livsuppehållande behandling omgående, men med hänsyn tagen till närstående. Den organbevarande behandlingen övergår då till endast </a:t>
            </a:r>
            <a:r>
              <a:rPr lang="sv-SE" sz="1200" kern="1200" dirty="0" err="1">
                <a:solidFill>
                  <a:schemeClr val="tx1"/>
                </a:solidFill>
                <a:effectLst/>
                <a:latin typeface="+mn-lt"/>
                <a:ea typeface="+mn-ea"/>
                <a:cs typeface="+mn-cs"/>
              </a:rPr>
              <a:t>palliation</a:t>
            </a:r>
            <a:r>
              <a:rPr lang="sv-SE" sz="1200" kern="1200" dirty="0">
                <a:solidFill>
                  <a:schemeClr val="tx1"/>
                </a:solidFill>
                <a:effectLst/>
                <a:latin typeface="+mn-lt"/>
                <a:ea typeface="+mn-ea"/>
                <a:cs typeface="+mn-cs"/>
              </a:rPr>
              <a:t>. </a:t>
            </a:r>
          </a:p>
          <a:p>
            <a:pPr marL="171450" marR="0" lvl="0" indent="-171450" algn="l" defTabSz="914400" rtl="0" eaLnBrk="1" fontAlgn="auto" latinLnBrk="0" hangingPunct="1">
              <a:lnSpc>
                <a:spcPct val="90000"/>
              </a:lnSpc>
              <a:spcBef>
                <a:spcPts val="1000"/>
              </a:spcBef>
              <a:spcAft>
                <a:spcPts val="0"/>
              </a:spcAft>
              <a:buClrTx/>
              <a:buSzTx/>
              <a:buFont typeface="Arial"/>
              <a:buChar char="•"/>
              <a:tabLst/>
              <a:defRPr/>
            </a:pPr>
            <a:r>
              <a:rPr lang="sv-SE" sz="1200" kern="1200" dirty="0">
                <a:solidFill>
                  <a:schemeClr val="tx1"/>
                </a:solidFill>
                <a:effectLst/>
                <a:latin typeface="+mn-lt"/>
                <a:ea typeface="+mn-ea"/>
                <a:cs typeface="+mn-cs"/>
              </a:rPr>
              <a:t>Vid DCD behöver allt utredande arbete ske före döden, eftersom patienten behöver tas omgående till donationsoperationen när hen avlidit, för att organens kvalitet inte ska förstöras av syrebristen. </a:t>
            </a:r>
          </a:p>
          <a:p>
            <a:pPr marL="171450" marR="0" lvl="0" indent="-171450" algn="l" defTabSz="914400" rtl="0" eaLnBrk="1" fontAlgn="auto" latinLnBrk="0" hangingPunct="1">
              <a:lnSpc>
                <a:spcPct val="90000"/>
              </a:lnSpc>
              <a:spcBef>
                <a:spcPts val="1000"/>
              </a:spcBef>
              <a:spcAft>
                <a:spcPts val="0"/>
              </a:spcAft>
              <a:buClrTx/>
              <a:buSzTx/>
              <a:buFont typeface="Arial"/>
              <a:buChar char="•"/>
              <a:tabLst/>
              <a:defRPr/>
            </a:pPr>
            <a:r>
              <a:rPr lang="sv-SE" sz="1200" dirty="0">
                <a:solidFill>
                  <a:schemeClr val="bg1"/>
                </a:solidFill>
                <a:latin typeface="Arial"/>
                <a:ea typeface="Arial"/>
                <a:cs typeface="Arial" panose="020B0604020202020204" pitchFamily="34" charset="0"/>
                <a:sym typeface="Arial"/>
              </a:rPr>
              <a:t>Döden fastställs med indirekta kriterier. </a:t>
            </a:r>
          </a:p>
          <a:p>
            <a:pPr marL="171450" marR="0" lvl="0" indent="-171450" algn="l" defTabSz="914400" rtl="0" eaLnBrk="1" fontAlgn="auto" latinLnBrk="0" hangingPunct="1">
              <a:lnSpc>
                <a:spcPct val="90000"/>
              </a:lnSpc>
              <a:spcBef>
                <a:spcPts val="1000"/>
              </a:spcBef>
              <a:spcAft>
                <a:spcPts val="0"/>
              </a:spcAft>
              <a:buClrTx/>
              <a:buSzTx/>
              <a:buFont typeface="Arial"/>
              <a:buChar char="•"/>
              <a:tabLst/>
              <a:defRPr/>
            </a:pPr>
            <a:r>
              <a:rPr kumimoji="0" lang="sv-SE" sz="1200" b="0" i="0" u="none" strike="noStrike" kern="1200" cap="none" spc="0" normalizeH="0" baseline="0" dirty="0">
                <a:ln>
                  <a:noFill/>
                </a:ln>
                <a:solidFill>
                  <a:schemeClr val="bg1"/>
                </a:solidFill>
                <a:effectLst/>
                <a:uLnTx/>
                <a:uFillTx/>
                <a:latin typeface="Arial"/>
                <a:ea typeface="+mn-ea"/>
                <a:cs typeface="Arial" panose="020B0604020202020204" pitchFamily="34" charset="0"/>
                <a:sym typeface="Arial"/>
              </a:rPr>
              <a:t>Operationen sker i direkt anslutning till döden. </a:t>
            </a:r>
            <a:endParaRPr kumimoji="0" lang="sv-SE" sz="1200" b="0" i="0" u="none" strike="noStrike" kern="1200" cap="none" spc="0" normalizeH="0" baseline="0" dirty="0">
              <a:ln>
                <a:noFill/>
              </a:ln>
              <a:solidFill>
                <a:schemeClr val="tx1"/>
              </a:solidFill>
              <a:effectLst/>
              <a:uLnTx/>
              <a:uFillTx/>
              <a:latin typeface="+mn-lt"/>
              <a:ea typeface="+mn-ea"/>
              <a:cs typeface="+mn-cs"/>
            </a:endParaRPr>
          </a:p>
          <a:p>
            <a:endParaRPr lang="sv-SE" dirty="0"/>
          </a:p>
          <a:p>
            <a:pPr marL="0" algn="l" defTabSz="914400" rtl="0" eaLnBrk="1" latinLnBrk="0" hangingPunct="1"/>
            <a:endParaRPr kumimoji="0" lang="sv-SE" sz="1200" b="0" i="0" u="none" strike="noStrike" kern="1200" cap="none" spc="0" normalizeH="0" baseline="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200" b="0" i="0" u="none" strike="noStrike" kern="1200" cap="none" spc="0" normalizeH="0" baseline="0" dirty="0">
              <a:ln>
                <a:noFill/>
              </a:ln>
              <a:solidFill>
                <a:prstClr val="black"/>
              </a:solidFill>
              <a:effectLst/>
              <a:uLnTx/>
              <a:uFillTx/>
              <a:latin typeface="Calibri" panose="020F0502020204030204"/>
              <a:ea typeface="+mn-ea"/>
              <a:cs typeface="+mn-cs"/>
            </a:endParaRPr>
          </a:p>
          <a:p>
            <a:endParaRPr lang="sv-SE" dirty="0"/>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0C2C2CC-0B0E-447F-98A4-DB815F8E44C7}"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5811958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indent="0">
              <a:lnSpc>
                <a:spcPct val="90000"/>
              </a:lnSpc>
              <a:spcBef>
                <a:spcPts val="1000"/>
              </a:spcBef>
              <a:buFont typeface="Arial"/>
              <a:buNone/>
            </a:pPr>
            <a:r>
              <a:rPr lang="sv-SE" dirty="0"/>
              <a:t>De allra flesta fall av död konstateras med indirekta kriterier. </a:t>
            </a:r>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9B272D-73C3-4B18-8B29-1555A3F28547}"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3451672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Vid en DCD-process avbryts livsuppehållande behandling. Ofta utgörs den av ventilatorbehandling och blodtryckshöjande läkemedel. Patienten får de palliativa läkemedel som hen har behov av. När hjärtat har stannat, </a:t>
            </a:r>
            <a:r>
              <a:rPr lang="sv-SE" dirty="0" err="1"/>
              <a:t>asystoli</a:t>
            </a:r>
            <a:r>
              <a:rPr lang="sv-SE" dirty="0"/>
              <a:t>, konstateras död med indirekta kriterier och patienten tas till operation för en donationsoperation. </a:t>
            </a:r>
          </a:p>
          <a:p>
            <a:endParaRPr lang="sv-SE" dirty="0"/>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9B272D-73C3-4B18-8B29-1555A3F28547}"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8157082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Den 1 juli 2022 kom ny lag gällande donation, Lag (1995:831) om transplantation </a:t>
            </a:r>
            <a:r>
              <a:rPr lang="sv-SE" dirty="0" err="1"/>
              <a:t>m.m</a:t>
            </a:r>
            <a:r>
              <a:rPr lang="sv-SE" dirty="0"/>
              <a:t> Lagen definierar det man inom vården är skyldig att dokumentera:</a:t>
            </a:r>
            <a:endParaRPr lang="sv-SE" dirty="0">
              <a:cs typeface="Calibri"/>
            </a:endParaRPr>
          </a:p>
          <a:p>
            <a:pPr marL="171450" indent="-171450">
              <a:lnSpc>
                <a:spcPct val="90000"/>
              </a:lnSpc>
              <a:spcBef>
                <a:spcPts val="1000"/>
              </a:spcBef>
              <a:buFont typeface="Arial"/>
              <a:buChar char="•"/>
            </a:pPr>
            <a:r>
              <a:rPr lang="sv-SE" dirty="0"/>
              <a:t>Uppgifter om underrättelse till närstående, och vilka försök som har gjorts att komma i kontakt med närstående om dessa inte har kunnat nås</a:t>
            </a:r>
            <a:endParaRPr lang="sv-SE" dirty="0">
              <a:cs typeface="Calibri"/>
            </a:endParaRPr>
          </a:p>
          <a:p>
            <a:pPr marL="171450" indent="-171450">
              <a:lnSpc>
                <a:spcPct val="90000"/>
              </a:lnSpc>
              <a:spcBef>
                <a:spcPts val="1000"/>
              </a:spcBef>
              <a:buFont typeface="Arial"/>
              <a:buChar char="•"/>
            </a:pPr>
            <a:r>
              <a:rPr lang="sv-SE" dirty="0"/>
              <a:t>Tidpunkten för brytpunktsbeslutet</a:t>
            </a:r>
            <a:endParaRPr lang="sv-SE" dirty="0">
              <a:cs typeface="Calibri"/>
            </a:endParaRPr>
          </a:p>
          <a:p>
            <a:pPr marL="171450" indent="-171450">
              <a:lnSpc>
                <a:spcPct val="90000"/>
              </a:lnSpc>
              <a:spcBef>
                <a:spcPts val="1000"/>
              </a:spcBef>
              <a:buFont typeface="Arial"/>
              <a:buChar char="•"/>
            </a:pPr>
            <a:r>
              <a:rPr lang="sv-SE" dirty="0"/>
              <a:t>Bedömningen att patienten är en möjlig donator </a:t>
            </a:r>
            <a:endParaRPr lang="sv-SE" dirty="0">
              <a:cs typeface="Calibri"/>
            </a:endParaRPr>
          </a:p>
          <a:p>
            <a:pPr marL="171450" indent="-171450">
              <a:lnSpc>
                <a:spcPct val="90000"/>
              </a:lnSpc>
              <a:spcBef>
                <a:spcPts val="1000"/>
              </a:spcBef>
              <a:buFont typeface="Arial"/>
              <a:buChar char="•"/>
            </a:pPr>
            <a:r>
              <a:rPr lang="sv-SE" dirty="0"/>
              <a:t>Tidpunkten för när organbevarande behandlingen inleds och avslutas, och om tiden överskrider tidsgränsen på 72 timmar, anges de särskilda skälen för detta</a:t>
            </a:r>
            <a:endParaRPr lang="sv-SE" dirty="0">
              <a:cs typeface="Calibri"/>
            </a:endParaRPr>
          </a:p>
          <a:p>
            <a:pPr marL="171450" indent="-171450">
              <a:lnSpc>
                <a:spcPct val="90000"/>
              </a:lnSpc>
              <a:spcBef>
                <a:spcPts val="1000"/>
              </a:spcBef>
              <a:buFont typeface="Arial"/>
              <a:buChar char="•"/>
            </a:pPr>
            <a:r>
              <a:rPr lang="sv-SE" dirty="0"/>
              <a:t>Uppgifter om utredningen av förutsättningarna för donation</a:t>
            </a:r>
            <a:endParaRPr lang="sv-SE" dirty="0">
              <a:cs typeface="Calibri"/>
            </a:endParaRPr>
          </a:p>
          <a:p>
            <a:pPr marL="171450" indent="-171450">
              <a:lnSpc>
                <a:spcPct val="90000"/>
              </a:lnSpc>
              <a:spcBef>
                <a:spcPts val="1000"/>
              </a:spcBef>
              <a:buFont typeface="Arial"/>
              <a:buChar char="•"/>
            </a:pPr>
            <a:r>
              <a:rPr lang="sv-SE" dirty="0"/>
              <a:t>Utredningen av de medicinska förutsättningarna. </a:t>
            </a:r>
          </a:p>
          <a:p>
            <a:pPr marL="171450" indent="-171450">
              <a:lnSpc>
                <a:spcPct val="90000"/>
              </a:lnSpc>
              <a:spcBef>
                <a:spcPts val="1000"/>
              </a:spcBef>
              <a:buFont typeface="Arial"/>
              <a:buChar char="•"/>
            </a:pPr>
            <a:endParaRPr lang="sv-SE" dirty="0"/>
          </a:p>
          <a:p>
            <a:pPr marL="0" indent="0">
              <a:lnSpc>
                <a:spcPct val="90000"/>
              </a:lnSpc>
              <a:spcBef>
                <a:spcPts val="1000"/>
              </a:spcBef>
              <a:buFont typeface="Arial"/>
              <a:buNone/>
            </a:pPr>
            <a:r>
              <a:rPr lang="sv-SE" dirty="0"/>
              <a:t>Om tiden för organbevarande behandling överskrider </a:t>
            </a:r>
            <a:r>
              <a:rPr lang="sv-SE" b="1" dirty="0">
                <a:solidFill>
                  <a:srgbClr val="FF0000"/>
                </a:solidFill>
              </a:rPr>
              <a:t>tillåtna tidsgränsen om 72 timmar, måste man ange de särskilda skälen i journalen. </a:t>
            </a:r>
          </a:p>
          <a:p>
            <a:pPr marL="0" indent="0">
              <a:lnSpc>
                <a:spcPct val="90000"/>
              </a:lnSpc>
              <a:spcBef>
                <a:spcPts val="1000"/>
              </a:spcBef>
              <a:buFont typeface="Arial"/>
              <a:buNone/>
            </a:pPr>
            <a:endParaRPr lang="sv-SE" dirty="0"/>
          </a:p>
          <a:p>
            <a:pPr marL="0" indent="0">
              <a:lnSpc>
                <a:spcPct val="90000"/>
              </a:lnSpc>
              <a:spcBef>
                <a:spcPts val="1000"/>
              </a:spcBef>
              <a:buFont typeface="Arial"/>
              <a:buNone/>
            </a:pPr>
            <a:endParaRPr lang="sv-SE" dirty="0"/>
          </a:p>
          <a:p>
            <a:pPr marL="0" indent="0">
              <a:lnSpc>
                <a:spcPct val="90000"/>
              </a:lnSpc>
              <a:spcBef>
                <a:spcPts val="1000"/>
              </a:spcBef>
              <a:buFont typeface="Arial"/>
              <a:buNone/>
            </a:pPr>
            <a:r>
              <a:rPr lang="sv-SE" dirty="0"/>
              <a:t>• Närstående: o Uppgifter om underrättelse till närstående o Vilka försök som har gjorts för att komma i kontakt med någon av de närstående om ingen av dessa har kunnat nås. o Om det är utrett att det saknas närstående ska även detta dokumenteras • </a:t>
            </a:r>
          </a:p>
          <a:p>
            <a:pPr marL="0" indent="0">
              <a:lnSpc>
                <a:spcPct val="90000"/>
              </a:lnSpc>
              <a:spcBef>
                <a:spcPts val="1000"/>
              </a:spcBef>
              <a:buFont typeface="Arial"/>
              <a:buNone/>
            </a:pPr>
            <a:endParaRPr lang="sv-SE" dirty="0"/>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9B272D-73C3-4B18-8B29-1555A3F28547}"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8939421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indent="0">
              <a:lnSpc>
                <a:spcPct val="90000"/>
              </a:lnSpc>
              <a:spcBef>
                <a:spcPts val="1000"/>
              </a:spcBef>
              <a:buFont typeface="Arial"/>
              <a:buNone/>
            </a:pPr>
            <a:r>
              <a:rPr lang="sv-SE" dirty="0"/>
              <a:t>I </a:t>
            </a:r>
            <a:r>
              <a:rPr lang="sv-SE" dirty="0" err="1"/>
              <a:t>Take</a:t>
            </a:r>
            <a:r>
              <a:rPr lang="sv-SE" dirty="0"/>
              <a:t> Care finns regionövergripande journalmallar som stöd i donationsprocessen. Följer man mallen och fyller i det som efterfrågas uppfyller man alla krav på dokumentation. </a:t>
            </a:r>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9B272D-73C3-4B18-8B29-1555A3F28547}"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9672121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4E9B272D-73C3-4B18-8B29-1555A3F28547}" type="slidenum">
              <a:rPr lang="sv-SE" smtClean="0"/>
              <a:t>46</a:t>
            </a:fld>
            <a:endParaRPr lang="sv-SE"/>
          </a:p>
        </p:txBody>
      </p:sp>
    </p:spTree>
    <p:extLst>
      <p:ext uri="{BB962C8B-B14F-4D97-AF65-F5344CB8AC3E}">
        <p14:creationId xmlns:p14="http://schemas.microsoft.com/office/powerpoint/2010/main" val="58022422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Transplantationskoordinatorer koordinerar förloppet från donation till transplantation och utgör den samordnande länken mellan intensivvårdsavdelningarna, där donatorerna finns, och transplantationsenheterna där recipienterna (mottagarna av organ) väntar. </a:t>
            </a:r>
          </a:p>
          <a:p>
            <a:endParaRPr lang="sv-SE" dirty="0"/>
          </a:p>
          <a:p>
            <a:r>
              <a:rPr lang="sv-SE" dirty="0"/>
              <a:t>Transplantationsverksamheterna är bemannade dygnet runt, årets alla dagar, för att kunna koordinera och genomföra transplantationer när en organdonator identifierats. </a:t>
            </a:r>
          </a:p>
          <a:p>
            <a:endParaRPr lang="sv-SE" dirty="0"/>
          </a:p>
          <a:p>
            <a:r>
              <a:rPr lang="sv-SE" dirty="0"/>
              <a:t>Transplantationskoordinatorn ansvarar för: </a:t>
            </a:r>
            <a:br>
              <a:rPr lang="sv-SE" dirty="0"/>
            </a:br>
            <a:r>
              <a:rPr lang="sv-SE" dirty="0"/>
              <a:t>- allokeringen av organ och vävnader, </a:t>
            </a:r>
            <a:br>
              <a:rPr lang="sv-SE" dirty="0"/>
            </a:br>
            <a:r>
              <a:rPr lang="sv-SE" dirty="0"/>
              <a:t>- att en tillvarataganderapport upprättas efter uttagsoperationen samt för registrering, </a:t>
            </a:r>
            <a:br>
              <a:rPr lang="sv-SE" dirty="0"/>
            </a:br>
            <a:r>
              <a:rPr lang="sv-SE" dirty="0"/>
              <a:t>- dokumentation för spårbarhet och </a:t>
            </a:r>
            <a:br>
              <a:rPr lang="sv-SE" dirty="0"/>
            </a:br>
            <a:r>
              <a:rPr lang="sv-SE" dirty="0"/>
              <a:t>- återkoppling om utfallet av transplantationerna till berörd intensivvårdsavdelning. </a:t>
            </a:r>
          </a:p>
        </p:txBody>
      </p:sp>
      <p:sp>
        <p:nvSpPr>
          <p:cNvPr id="4" name="Platshållare för bildnummer 3"/>
          <p:cNvSpPr>
            <a:spLocks noGrp="1"/>
          </p:cNvSpPr>
          <p:nvPr>
            <p:ph type="sldNum" sz="quarter" idx="5"/>
          </p:nvPr>
        </p:nvSpPr>
        <p:spPr/>
        <p:txBody>
          <a:bodyPr/>
          <a:lstStyle/>
          <a:p>
            <a:fld id="{4E9B272D-73C3-4B18-8B29-1555A3F28547}" type="slidenum">
              <a:rPr lang="sv-SE" smtClean="0"/>
              <a:t>47</a:t>
            </a:fld>
            <a:endParaRPr lang="sv-SE"/>
          </a:p>
        </p:txBody>
      </p:sp>
    </p:spTree>
    <p:extLst>
      <p:ext uri="{BB962C8B-B14F-4D97-AF65-F5344CB8AC3E}">
        <p14:creationId xmlns:p14="http://schemas.microsoft.com/office/powerpoint/2010/main" val="232190249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b="0" i="0" dirty="0">
                <a:solidFill>
                  <a:srgbClr val="000000"/>
                </a:solidFill>
                <a:effectLst/>
                <a:latin typeface="Calibri" panose="020F0502020204030204" pitchFamily="34" charset="0"/>
              </a:rPr>
              <a:t>I Sverige finns fyra transplantationsenheter men gällande organdonation är Sverige indelat i tre regioner: OFO-regionen (Stockholm &amp; Gotland samt Mellansverige), Malmö och Göteborg. </a:t>
            </a:r>
            <a:endParaRPr lang="sv-SE" sz="1200" kern="1200" noProof="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altLang="sv-SE"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altLang="sv-SE" sz="1200" b="0" i="0" u="none" strike="noStrike" kern="1200" cap="none" spc="0" normalizeH="0" baseline="0" noProof="0" dirty="0">
                <a:ln>
                  <a:noFill/>
                </a:ln>
                <a:solidFill>
                  <a:prstClr val="black"/>
                </a:solidFill>
                <a:effectLst/>
                <a:uLnTx/>
                <a:uFillTx/>
                <a:latin typeface="Calibri" panose="020F0502020204030204"/>
                <a:ea typeface="+mn-ea"/>
                <a:cs typeface="+mn-cs"/>
              </a:rPr>
              <a:t>Island har ingen egen transplantationsverksamhet så Göteborg koordinerar även deras donationsprocesser samt transplanterar deras patienter.</a:t>
            </a:r>
          </a:p>
          <a:p>
            <a:endParaRPr lang="sv-SE" baseline="0" dirty="0"/>
          </a:p>
        </p:txBody>
      </p:sp>
      <p:sp>
        <p:nvSpPr>
          <p:cNvPr id="4" name="Platshållare för bild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F5C598-B2AA-4FD0-A2BB-6CBF60B19284}" type="slidenum">
              <a:rPr kumimoji="0" lang="sv-SE" alt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sv-SE" altLang="sv-SE"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3694331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sv-SE" altLang="sv-SE" sz="1200" b="0" i="0" u="none" strike="noStrike" kern="1200" cap="none" spc="0" normalizeH="0" baseline="0" dirty="0">
                <a:ln>
                  <a:noFill/>
                </a:ln>
                <a:solidFill>
                  <a:prstClr val="black"/>
                </a:solidFill>
                <a:effectLst/>
                <a:uLnTx/>
                <a:uFillTx/>
                <a:latin typeface="Calibri" panose="020F0502020204030204"/>
                <a:ea typeface="+mn-ea"/>
                <a:cs typeface="+mn-cs"/>
              </a:rPr>
              <a:t>Det finns sedan länge ett väl etablerat samarbete mellan transplantationscentra i Norden (plus Estland). Länderna har en gemensam databas </a:t>
            </a:r>
            <a:r>
              <a:rPr lang="sv-SE" altLang="sv-SE" dirty="0"/>
              <a:t>där alla donatorer läggs in samt alla patienter som väntar på ett nytt organ. Genom detta kan organ </a:t>
            </a:r>
            <a:r>
              <a:rPr kumimoji="0" lang="sv-SE" altLang="sv-SE" sz="1200" b="0" i="0" u="none" strike="noStrike" kern="1200" cap="none" spc="0" normalizeH="0" baseline="0" dirty="0">
                <a:ln>
                  <a:noFill/>
                </a:ln>
                <a:solidFill>
                  <a:prstClr val="black"/>
                </a:solidFill>
                <a:effectLst/>
                <a:uLnTx/>
                <a:uFillTx/>
                <a:latin typeface="Calibri" panose="020F0502020204030204"/>
                <a:ea typeface="+mn-ea"/>
                <a:cs typeface="+mn-cs"/>
              </a:rPr>
              <a:t>på ett enkelt och strukturerat sätt erbjudas till andra centra vid behov. </a:t>
            </a:r>
            <a:r>
              <a:rPr lang="sv-SE" altLang="sv-SE" dirty="0"/>
              <a:t> </a:t>
            </a: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sv-SE" altLang="sv-SE" sz="1200" b="0" i="0" u="none" strike="noStrike" kern="1200" cap="none" spc="0" normalizeH="0" baseline="0" dirty="0">
              <a:ln>
                <a:noFill/>
              </a:ln>
              <a:solidFill>
                <a:prstClr val="black"/>
              </a:solidFill>
              <a:effectLst/>
              <a:uLnTx/>
              <a:uFillTx/>
              <a:latin typeface="Calibri" panose="020F0502020204030204"/>
              <a:ea typeface="+mn-ea"/>
              <a:cs typeface="+mn-cs"/>
            </a:endParaRPr>
          </a:p>
          <a:p>
            <a:pPr marL="0" algn="l" defTabSz="914400" rtl="0" eaLnBrk="1" latinLnBrk="0" hangingPunct="1"/>
            <a:endParaRPr kumimoji="0" lang="sv-SE" altLang="sv-SE" sz="1200" b="0" i="0" u="none" strike="noStrike" kern="1200" cap="none" spc="0" normalizeH="0" baseline="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ct val="0"/>
              </a:spcBef>
              <a:spcAft>
                <a:spcPts val="0"/>
              </a:spcAft>
              <a:buClrTx/>
              <a:buSzTx/>
              <a:buFontTx/>
              <a:buNone/>
              <a:tabLst/>
              <a:defRPr/>
            </a:pPr>
            <a:endParaRPr lang="sv-SE" dirty="0"/>
          </a:p>
        </p:txBody>
      </p:sp>
      <p:sp>
        <p:nvSpPr>
          <p:cNvPr id="4" name="Platshållare för bildnummer 3"/>
          <p:cNvSpPr>
            <a:spLocks noGrp="1"/>
          </p:cNvSpPr>
          <p:nvPr>
            <p:ph type="sldNum" sz="quarter" idx="5"/>
          </p:nvPr>
        </p:nvSpPr>
        <p:spPr/>
        <p:txBody>
          <a:bodyPr/>
          <a:lstStyle/>
          <a:p>
            <a:pPr marL="0" marR="0" lvl="0" indent="0" algn="r" defTabSz="947684" rtl="0" eaLnBrk="1" fontAlgn="auto" latinLnBrk="0" hangingPunct="1">
              <a:lnSpc>
                <a:spcPct val="100000"/>
              </a:lnSpc>
              <a:spcBef>
                <a:spcPts val="0"/>
              </a:spcBef>
              <a:spcAft>
                <a:spcPts val="0"/>
              </a:spcAft>
              <a:buClrTx/>
              <a:buSzTx/>
              <a:buFontTx/>
              <a:buNone/>
              <a:tabLst/>
              <a:defRPr/>
            </a:pPr>
            <a:fld id="{712C8F78-555D-44FD-BF8C-4FD4B735E112}" type="slidenum">
              <a:rPr kumimoji="0" lang="sv-SE"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47684" rtl="0" eaLnBrk="1" fontAlgn="auto" latinLnBrk="0" hangingPunct="1">
                <a:lnSpc>
                  <a:spcPct val="100000"/>
                </a:lnSpc>
                <a:spcBef>
                  <a:spcPts val="0"/>
                </a:spcBef>
                <a:spcAft>
                  <a:spcPts val="0"/>
                </a:spcAft>
                <a:buClrTx/>
                <a:buSzTx/>
                <a:buFontTx/>
                <a:buNone/>
                <a:tabLst/>
                <a:defRPr/>
              </a:pPr>
              <a:t>49</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702971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171450" indent="-171450">
              <a:buFont typeface="Arial"/>
              <a:buChar char="•"/>
            </a:pPr>
            <a:r>
              <a:rPr lang="sv-SE" dirty="0"/>
              <a:t>Enligt Hälso- och sjukvårdslagen ska befolkningen erbjudas en god hälso- och sjukvård. Här ingår behandling med transplantation.</a:t>
            </a:r>
            <a:endParaRPr lang="sv-SE" dirty="0">
              <a:ea typeface="Calibri" panose="020F0502020204030204"/>
              <a:cs typeface="Calibri" panose="020F0502020204030204"/>
            </a:endParaRPr>
          </a:p>
          <a:p>
            <a:pPr marL="171450" indent="-171450">
              <a:buFont typeface="Arial"/>
              <a:buChar char="•"/>
            </a:pPr>
            <a:r>
              <a:rPr lang="sv-SE" dirty="0"/>
              <a:t>Alla enheter inom hälso- och sjukvården ska aktivt medverka till att organ och vävnader tas tillvara. Det är således en viktig uppgift för hälso- och sjukvårdspersonal att ta upp frågan om donation med patienterna och deras närstående, när en donation bedöms vara möjlig att genomföra.</a:t>
            </a:r>
            <a:endParaRPr lang="sv-SE" dirty="0">
              <a:ea typeface="Calibri"/>
              <a:cs typeface="Calibri"/>
            </a:endParaRPr>
          </a:p>
          <a:p>
            <a:pPr marL="171450" indent="-171450">
              <a:buFont typeface="Arial"/>
              <a:buChar char="•"/>
            </a:pPr>
            <a:r>
              <a:rPr lang="sv-SE" dirty="0"/>
              <a:t>Donation av organ och vävnader ska finnas som en möjlighet för var och en som tagit ställning till att donera efter sin död (även om det inte alltid är möjligt </a:t>
            </a:r>
            <a:r>
              <a:rPr lang="sv-SE" dirty="0" err="1"/>
              <a:t>pga</a:t>
            </a:r>
            <a:r>
              <a:rPr lang="sv-SE" dirty="0"/>
              <a:t> exempelvis medicinska kontraindikationer).</a:t>
            </a:r>
            <a:endParaRPr lang="sv-SE" dirty="0">
              <a:ea typeface="Calibri"/>
              <a:cs typeface="Calibri"/>
            </a:endParaRPr>
          </a:p>
        </p:txBody>
      </p:sp>
      <p:sp>
        <p:nvSpPr>
          <p:cNvPr id="4" name="Platshållare för bildnummer 3"/>
          <p:cNvSpPr>
            <a:spLocks noGrp="1"/>
          </p:cNvSpPr>
          <p:nvPr>
            <p:ph type="sldNum" sz="quarter" idx="5"/>
          </p:nvPr>
        </p:nvSpPr>
        <p:spPr/>
        <p:txBody>
          <a:bodyPr/>
          <a:lstStyle/>
          <a:p>
            <a:fld id="{4E9B272D-73C3-4B18-8B29-1555A3F28547}" type="slidenum">
              <a:rPr lang="sv-SE" smtClean="0"/>
              <a:t>5</a:t>
            </a:fld>
            <a:endParaRPr lang="sv-SE"/>
          </a:p>
        </p:txBody>
      </p:sp>
    </p:spTree>
    <p:extLst>
      <p:ext uri="{BB962C8B-B14F-4D97-AF65-F5344CB8AC3E}">
        <p14:creationId xmlns:p14="http://schemas.microsoft.com/office/powerpoint/2010/main" val="187021654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4E9B272D-73C3-4B18-8B29-1555A3F28547}" type="slidenum">
              <a:rPr lang="sv-SE" smtClean="0"/>
              <a:t>50</a:t>
            </a:fld>
            <a:endParaRPr lang="sv-SE"/>
          </a:p>
        </p:txBody>
      </p:sp>
    </p:spTree>
    <p:extLst>
      <p:ext uri="{BB962C8B-B14F-4D97-AF65-F5344CB8AC3E}">
        <p14:creationId xmlns:p14="http://schemas.microsoft.com/office/powerpoint/2010/main" val="11957554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a:xfrm>
            <a:off x="679768" y="4777194"/>
            <a:ext cx="5438140" cy="4522136"/>
          </a:xfrm>
        </p:spPr>
        <p:txBody>
          <a:bodyPr/>
          <a:lstStyle/>
          <a:p>
            <a:endParaRPr lang="sv-SE" sz="1200" dirty="0"/>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F7335F-6970-481E-8D4E-2FB5E9717C42}"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1883444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a:xfrm>
            <a:off x="679768" y="4777194"/>
            <a:ext cx="5438140" cy="4534074"/>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b="0" i="0" dirty="0">
                <a:solidFill>
                  <a:srgbClr val="262626"/>
                </a:solidFill>
                <a:effectLst/>
              </a:rPr>
              <a:t>Ett eller flera uttagsteam från någon av transplantationsenheterna reser till donatorsjukhuset där donatorn har vårdats. Det är också där som operationen utförs. Donationsoperationen liknar en vanlig operation. </a:t>
            </a:r>
            <a:r>
              <a:rPr lang="sv-SE" dirty="0"/>
              <a:t>Vid en DCD-process saknar donatorn cirkulation vid ankomst till operation, till skillnad från vid DBD-process, då donatorn alltjämt cirkuleras via en respirator vid ankomst.</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b="0" i="0" dirty="0">
              <a:solidFill>
                <a:srgbClr val="262626"/>
              </a:solidFill>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b="0" i="0" dirty="0">
                <a:solidFill>
                  <a:srgbClr val="262626"/>
                </a:solidFill>
                <a:effectLst/>
              </a:rPr>
              <a:t>Narkospersonal behövs, trots att patienten är avliden, för att sköta respiration och cirkulation i syfte att upprätthålla organens funktion. Under operationen administrerar narkospersonalen läkemedel för att förebygga spinala reflexer orsakade av det kirurgiska ingreppet samt för att reglera blodtrycket.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b="0" i="0" dirty="0">
              <a:solidFill>
                <a:srgbClr val="262626"/>
              </a:solidFill>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b="0" i="0" dirty="0">
                <a:solidFill>
                  <a:srgbClr val="262626"/>
                </a:solidFill>
                <a:effectLst/>
              </a:rPr>
              <a:t>Operationstiden varierar, beroende på hur många organ som ska tillvaratas, från 3-6 timmar. Operationen sker med största respekt för den avlidne. Efter operationen återställs den avlidnes kropp - kvar finns ett förband över operationssåret. I väntan på att organen ska transplanteras förvaras de nerkylda. Tiden som organen är utan syresättning måste hållas kort. Ett hjärta bör vara på plats hos den mottagande patienten inom fyra timmar, lever och lunga inom tolv timmar, och njurar inom ett dygn. Ju längre tid som går, desto större är risken att det donerade organet tar skada och inte bibehåller acceptabel funktion för transplantation.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b="0" i="0" dirty="0">
              <a:solidFill>
                <a:srgbClr val="262626"/>
              </a:solidFill>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b="0" i="0" dirty="0">
                <a:solidFill>
                  <a:srgbClr val="262626"/>
                </a:solidFill>
                <a:effectLst/>
              </a:rPr>
              <a:t>Det donerade organet transporteras till någon av landets fem transplantationssjukhus där mottagare av organet redan är förberedda och väntar på att transplanteras. </a:t>
            </a:r>
            <a:endParaRPr lang="sv-SE" altLang="sv-SE" dirty="0">
              <a:cs typeface="Calibri"/>
            </a:endParaRPr>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9B272D-73C3-4B18-8B29-1555A3F28547}"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1438421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altLang="sv-SE" sz="1200" b="0" i="0" u="none" strike="noStrike" kern="1200" cap="none" spc="0" normalizeH="0" baseline="0" noProof="0" dirty="0">
                <a:ln>
                  <a:noFill/>
                </a:ln>
                <a:solidFill>
                  <a:srgbClr val="FF0000"/>
                </a:solidFill>
                <a:effectLst/>
                <a:uLnTx/>
                <a:uFillTx/>
                <a:latin typeface="Calibri" panose="020F0502020204030204"/>
                <a:ea typeface="+mn-ea"/>
                <a:cs typeface="+mn-cs"/>
              </a:rPr>
              <a:t>Den kalla </a:t>
            </a:r>
            <a:r>
              <a:rPr kumimoji="0" lang="sv-SE" altLang="sv-SE" sz="1200" b="0" i="0" u="none" strike="noStrike" kern="1200" cap="none" spc="0" normalizeH="0" baseline="0" noProof="0" dirty="0" err="1">
                <a:ln>
                  <a:noFill/>
                </a:ln>
                <a:solidFill>
                  <a:srgbClr val="FF0000"/>
                </a:solidFill>
                <a:effectLst/>
                <a:uLnTx/>
                <a:uFillTx/>
                <a:latin typeface="Calibri" panose="020F0502020204030204"/>
                <a:ea typeface="+mn-ea"/>
                <a:cs typeface="+mn-cs"/>
              </a:rPr>
              <a:t>perfusionsvätskan</a:t>
            </a:r>
            <a:r>
              <a:rPr kumimoji="0" lang="sv-SE" altLang="sv-SE" sz="1200" b="0" i="0" u="none" strike="noStrike" kern="1200" cap="none" spc="0" normalizeH="0" baseline="0" noProof="0" dirty="0">
                <a:ln>
                  <a:noFill/>
                </a:ln>
                <a:solidFill>
                  <a:srgbClr val="FF0000"/>
                </a:solidFill>
                <a:effectLst/>
                <a:uLnTx/>
                <a:uFillTx/>
                <a:latin typeface="Calibri" panose="020F0502020204030204"/>
                <a:ea typeface="+mn-ea"/>
                <a:cs typeface="+mn-cs"/>
              </a:rPr>
              <a:t> är en specialvätska som gör att organen klarar sig utan syre utanför kroppen. Det är olika sorters </a:t>
            </a:r>
            <a:r>
              <a:rPr kumimoji="0" lang="sv-SE" altLang="sv-SE" sz="1200" b="0" i="0" u="none" strike="noStrike" kern="1200" cap="none" spc="0" normalizeH="0" baseline="0" noProof="0" dirty="0" err="1">
                <a:ln>
                  <a:noFill/>
                </a:ln>
                <a:solidFill>
                  <a:srgbClr val="FF0000"/>
                </a:solidFill>
                <a:effectLst/>
                <a:uLnTx/>
                <a:uFillTx/>
                <a:latin typeface="Calibri" panose="020F0502020204030204"/>
                <a:ea typeface="+mn-ea"/>
                <a:cs typeface="+mn-cs"/>
              </a:rPr>
              <a:t>perfusionsvätskor</a:t>
            </a:r>
            <a:r>
              <a:rPr kumimoji="0" lang="sv-SE" altLang="sv-SE" sz="1200" b="0" i="0" u="none" strike="noStrike" kern="1200" cap="none" spc="0" normalizeH="0" baseline="0" noProof="0" dirty="0">
                <a:ln>
                  <a:noFill/>
                </a:ln>
                <a:solidFill>
                  <a:srgbClr val="FF0000"/>
                </a:solidFill>
                <a:effectLst/>
                <a:uLnTx/>
                <a:uFillTx/>
                <a:latin typeface="Calibri" panose="020F0502020204030204"/>
                <a:ea typeface="+mn-ea"/>
                <a:cs typeface="+mn-cs"/>
              </a:rPr>
              <a:t> beroende på om man ska </a:t>
            </a:r>
            <a:r>
              <a:rPr kumimoji="0" lang="sv-SE" altLang="sv-SE" sz="1200" b="0" i="0" u="none" strike="noStrike" kern="1200" cap="none" spc="0" normalizeH="0" baseline="0" noProof="0" dirty="0" err="1">
                <a:ln>
                  <a:noFill/>
                </a:ln>
                <a:solidFill>
                  <a:srgbClr val="FF0000"/>
                </a:solidFill>
                <a:effectLst/>
                <a:uLnTx/>
                <a:uFillTx/>
                <a:latin typeface="Calibri" panose="020F0502020204030204"/>
                <a:ea typeface="+mn-ea"/>
                <a:cs typeface="+mn-cs"/>
              </a:rPr>
              <a:t>perfundera</a:t>
            </a:r>
            <a:r>
              <a:rPr kumimoji="0" lang="sv-SE" altLang="sv-SE" sz="1200" b="0" i="0" u="none" strike="noStrike" kern="1200" cap="none" spc="0" normalizeH="0" baseline="0" noProof="0" dirty="0">
                <a:ln>
                  <a:noFill/>
                </a:ln>
                <a:solidFill>
                  <a:srgbClr val="FF0000"/>
                </a:solidFill>
                <a:effectLst/>
                <a:uLnTx/>
                <a:uFillTx/>
                <a:latin typeface="Calibri" panose="020F0502020204030204"/>
                <a:ea typeface="+mn-ea"/>
                <a:cs typeface="+mn-cs"/>
              </a:rPr>
              <a:t> bukorgan, hjärta eller lungor.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altLang="sv-SE" sz="1200" b="0" i="0" u="none" strike="noStrike" kern="1200" cap="none" spc="0" normalizeH="0" baseline="0" noProof="0" dirty="0">
              <a:ln>
                <a:noFill/>
              </a:ln>
              <a:solidFill>
                <a:srgbClr val="FF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altLang="sv-SE" sz="1200" b="0" i="0" u="none" strike="noStrike" kern="1200" cap="none" spc="0" normalizeH="0" baseline="0" noProof="0" dirty="0">
                <a:ln>
                  <a:noFill/>
                </a:ln>
                <a:solidFill>
                  <a:srgbClr val="FF0000"/>
                </a:solidFill>
                <a:effectLst/>
                <a:uLnTx/>
                <a:uFillTx/>
                <a:latin typeface="Calibri" panose="020F0502020204030204"/>
                <a:ea typeface="+mn-ea"/>
                <a:cs typeface="+mn-cs"/>
              </a:rPr>
              <a:t>När, under operationen, denna </a:t>
            </a:r>
            <a:r>
              <a:rPr kumimoji="0" lang="sv-SE" altLang="sv-SE" sz="1200" b="0" i="0" u="none" strike="noStrike" kern="1200" cap="none" spc="0" normalizeH="0" baseline="0" noProof="0" dirty="0" err="1">
                <a:ln>
                  <a:noFill/>
                </a:ln>
                <a:solidFill>
                  <a:srgbClr val="FF0000"/>
                </a:solidFill>
                <a:effectLst/>
                <a:uLnTx/>
                <a:uFillTx/>
                <a:latin typeface="Calibri" panose="020F0502020204030204"/>
                <a:ea typeface="+mn-ea"/>
                <a:cs typeface="+mn-cs"/>
              </a:rPr>
              <a:t>perfusion</a:t>
            </a:r>
            <a:r>
              <a:rPr kumimoji="0" lang="sv-SE" altLang="sv-SE" sz="1200" b="0" i="0" u="none" strike="noStrike" kern="1200" cap="none" spc="0" normalizeH="0" baseline="0" noProof="0" dirty="0">
                <a:ln>
                  <a:noFill/>
                </a:ln>
                <a:solidFill>
                  <a:srgbClr val="FF0000"/>
                </a:solidFill>
                <a:effectLst/>
                <a:uLnTx/>
                <a:uFillTx/>
                <a:latin typeface="Calibri" panose="020F0502020204030204"/>
                <a:ea typeface="+mn-ea"/>
                <a:cs typeface="+mn-cs"/>
              </a:rPr>
              <a:t> sker skiljer sig åt tidsmässigt mellan de båda donationsformerna. Men all </a:t>
            </a:r>
            <a:r>
              <a:rPr kumimoji="0" lang="sv-SE" altLang="sv-SE" sz="1200" b="0" i="0" u="none" strike="noStrike" kern="1200" cap="none" spc="0" normalizeH="0" baseline="0" noProof="0" dirty="0" err="1">
                <a:ln>
                  <a:noFill/>
                </a:ln>
                <a:solidFill>
                  <a:srgbClr val="FF0000"/>
                </a:solidFill>
                <a:effectLst/>
                <a:uLnTx/>
                <a:uFillTx/>
                <a:latin typeface="Calibri" panose="020F0502020204030204"/>
                <a:ea typeface="+mn-ea"/>
                <a:cs typeface="+mn-cs"/>
              </a:rPr>
              <a:t>perfusion</a:t>
            </a:r>
            <a:r>
              <a:rPr kumimoji="0" lang="sv-SE" altLang="sv-SE" sz="1200" b="0" i="0" u="none" strike="noStrike" kern="1200" cap="none" spc="0" normalizeH="0" baseline="0" noProof="0" dirty="0">
                <a:ln>
                  <a:noFill/>
                </a:ln>
                <a:solidFill>
                  <a:srgbClr val="FF0000"/>
                </a:solidFill>
                <a:effectLst/>
                <a:uLnTx/>
                <a:uFillTx/>
                <a:latin typeface="Calibri" panose="020F0502020204030204"/>
                <a:ea typeface="+mn-ea"/>
                <a:cs typeface="+mn-cs"/>
              </a:rPr>
              <a:t> av organen under en donationsoperationen sker simultant.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altLang="sv-SE" sz="1200" b="0" i="0" u="none" strike="noStrike" kern="1200" cap="none" spc="0" normalizeH="0" baseline="0" noProof="0" dirty="0">
              <a:ln>
                <a:noFill/>
              </a:ln>
              <a:solidFill>
                <a:srgbClr val="FF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altLang="sv-SE" sz="12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4" name="Platshållare för bildnummer 3"/>
          <p:cNvSpPr>
            <a:spLocks noGrp="1"/>
          </p:cNvSpPr>
          <p:nvPr>
            <p:ph type="sldNum" sz="quarter" idx="5"/>
          </p:nvPr>
        </p:nvSpPr>
        <p:spPr/>
        <p:txBody>
          <a:bodyPr/>
          <a:lstStyle/>
          <a:p>
            <a:pPr marL="0" marR="0" lvl="0" indent="0" algn="r" defTabSz="947684" rtl="0" eaLnBrk="1" fontAlgn="auto" latinLnBrk="0" hangingPunct="1">
              <a:lnSpc>
                <a:spcPct val="100000"/>
              </a:lnSpc>
              <a:spcBef>
                <a:spcPts val="0"/>
              </a:spcBef>
              <a:spcAft>
                <a:spcPts val="0"/>
              </a:spcAft>
              <a:buClrTx/>
              <a:buSzTx/>
              <a:buFontTx/>
              <a:buNone/>
              <a:tabLst/>
              <a:defRPr/>
            </a:pPr>
            <a:fld id="{712C8F78-555D-44FD-BF8C-4FD4B735E112}" type="slidenum">
              <a:rPr kumimoji="0" lang="sv-SE"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47684" rtl="0" eaLnBrk="1" fontAlgn="auto" latinLnBrk="0" hangingPunct="1">
                <a:lnSpc>
                  <a:spcPct val="100000"/>
                </a:lnSpc>
                <a:spcBef>
                  <a:spcPts val="0"/>
                </a:spcBef>
                <a:spcAft>
                  <a:spcPts val="0"/>
                </a:spcAft>
                <a:buClrTx/>
                <a:buSzTx/>
                <a:buFontTx/>
                <a:buNone/>
                <a:tabLst/>
                <a:defRPr/>
              </a:pPr>
              <a:t>53</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5057718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9B272D-73C3-4B18-8B29-1555A3F28547}"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9540100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4E9B272D-73C3-4B18-8B29-1555A3F28547}" type="slidenum">
              <a:rPr lang="sv-SE" smtClean="0"/>
              <a:t>55</a:t>
            </a:fld>
            <a:endParaRPr lang="sv-SE"/>
          </a:p>
        </p:txBody>
      </p:sp>
    </p:spTree>
    <p:extLst>
      <p:ext uri="{BB962C8B-B14F-4D97-AF65-F5344CB8AC3E}">
        <p14:creationId xmlns:p14="http://schemas.microsoft.com/office/powerpoint/2010/main" val="180925613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4E9B272D-73C3-4B18-8B29-1555A3F28547}" type="slidenum">
              <a:rPr lang="sv-SE" smtClean="0"/>
              <a:t>56</a:t>
            </a:fld>
            <a:endParaRPr lang="sv-SE"/>
          </a:p>
        </p:txBody>
      </p:sp>
    </p:spTree>
    <p:extLst>
      <p:ext uri="{BB962C8B-B14F-4D97-AF65-F5344CB8AC3E}">
        <p14:creationId xmlns:p14="http://schemas.microsoft.com/office/powerpoint/2010/main" val="302807638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4E9B272D-73C3-4B18-8B29-1555A3F28547}" type="slidenum">
              <a:rPr lang="sv-SE" smtClean="0"/>
              <a:t>57</a:t>
            </a:fld>
            <a:endParaRPr lang="sv-SE"/>
          </a:p>
        </p:txBody>
      </p:sp>
    </p:spTree>
    <p:extLst>
      <p:ext uri="{BB962C8B-B14F-4D97-AF65-F5344CB8AC3E}">
        <p14:creationId xmlns:p14="http://schemas.microsoft.com/office/powerpoint/2010/main" val="203505423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4E9B272D-73C3-4B18-8B29-1555A3F28547}" type="slidenum">
              <a:rPr lang="sv-SE" smtClean="0"/>
              <a:t>58</a:t>
            </a:fld>
            <a:endParaRPr lang="sv-SE"/>
          </a:p>
        </p:txBody>
      </p:sp>
    </p:spTree>
    <p:extLst>
      <p:ext uri="{BB962C8B-B14F-4D97-AF65-F5344CB8AC3E}">
        <p14:creationId xmlns:p14="http://schemas.microsoft.com/office/powerpoint/2010/main" val="192247274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0" dirty="0"/>
              <a:t>Det finns egentligen ingen övre åldersgräns för att donera ögonvävnad, men hornhinnornas kvalitet blir sämre efter att en individ uppnått en ålder av ca 80 år. Samsjukligheten ökar då också. </a:t>
            </a:r>
            <a:r>
              <a:rPr lang="sv-SE" b="0" dirty="0">
                <a:solidFill>
                  <a:srgbClr val="FF0000"/>
                </a:solidFill>
              </a:rPr>
              <a:t>För hud finns ingen övre åldersgräns, dock minskar hudens elasticitet med åldern och risken att malign sjukdom förekommer ökar med stigande ålder. </a:t>
            </a:r>
            <a:r>
              <a:rPr lang="sv-SE" b="0" dirty="0"/>
              <a:t>För hjärtklaffar råder åldersgräns på &lt;65 år för män och &lt;70 år för kvinnor, samt över 5kg för barn (diskussionsfall vid lägre vikt än 5 kg).</a:t>
            </a:r>
          </a:p>
          <a:p>
            <a:endParaRPr lang="sv-SE" b="0" dirty="0"/>
          </a:p>
          <a:p>
            <a:r>
              <a:rPr lang="sv-SE" b="0" dirty="0"/>
              <a:t>Det finns allmänna kontraindikationer för vävnadsdonation, som exempelvis: blodsmittester ej tagna inom 24h, okänd dödsorsak, död genom drunkning, exponering för giftiga ämnen (cyanid. Bly, kvicksilver, guld). </a:t>
            </a:r>
          </a:p>
          <a:p>
            <a:endParaRPr lang="sv-SE" b="0" dirty="0">
              <a:cs typeface="Calibri"/>
            </a:endParaRPr>
          </a:p>
          <a:p>
            <a:r>
              <a:rPr lang="sv-SE" b="0" dirty="0"/>
              <a:t>Andra kontraindikationer är tex: infektioner såsom HIV, hepatit, VRE, svamp i övre luftvägar, sepsis av okänd orsak, </a:t>
            </a:r>
            <a:r>
              <a:rPr lang="sv-SE" b="0" dirty="0" err="1"/>
              <a:t>blodmalignitet</a:t>
            </a:r>
            <a:r>
              <a:rPr lang="sv-SE" b="0" dirty="0"/>
              <a:t>, neurologiska sjukdomar eller neurodegenerativa sjukdomar av känt eller okänt ursprung (tex ALS). För ögon är vissa ögonsjukdomar kontraindicerade, samt om man blivit strålad mot huvud/halsregionen. För hud är förekomst av tidigare eller pågående malign sjukdom kontraindicerat, samt tatueringar i </a:t>
            </a:r>
            <a:r>
              <a:rPr lang="sv-SE" b="0" dirty="0" err="1"/>
              <a:t>tagområdena</a:t>
            </a:r>
            <a:r>
              <a:rPr lang="sv-SE" b="0" dirty="0"/>
              <a:t>. </a:t>
            </a:r>
          </a:p>
          <a:p>
            <a:endParaRPr lang="sv-SE" b="0"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b="0" dirty="0"/>
              <a:t>I vissa fall skickar vävnadskoordinatorn en second opinion till medicinskt ansvarig på vävnadsinrättningen, tex vid utspädning av plasmavolym (tex massiva blodtransfusioner), </a:t>
            </a:r>
            <a:r>
              <a:rPr lang="sv-SE" b="0" dirty="0" err="1"/>
              <a:t>immunosuppressiv</a:t>
            </a:r>
            <a:r>
              <a:rPr lang="sv-SE" b="0" dirty="0"/>
              <a:t> eller cytostatikabehandling eller vid </a:t>
            </a:r>
            <a:r>
              <a:rPr lang="sv-SE" b="0" dirty="0" err="1"/>
              <a:t>metastaserad</a:t>
            </a:r>
            <a:r>
              <a:rPr lang="sv-SE" b="0" dirty="0"/>
              <a:t> cancer (för hornhinnor kan man donera även vid förekomst av cancer). </a:t>
            </a:r>
            <a:endParaRPr lang="sv-SE" b="0" dirty="0">
              <a:cs typeface="Calibri"/>
            </a:endParaRPr>
          </a:p>
          <a:p>
            <a:endParaRPr lang="sv-SE" b="0" dirty="0">
              <a:cs typeface="Calibri"/>
            </a:endParaRPr>
          </a:p>
          <a:p>
            <a:endParaRPr lang="sv-SE" b="0" dirty="0"/>
          </a:p>
          <a:p>
            <a:endParaRPr lang="en-US" b="0" dirty="0">
              <a:cs typeface="Calibri"/>
            </a:endParaRPr>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9B272D-73C3-4B18-8B29-1555A3F28547}"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56203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Donationsviljan är hög i Sverige, 8 av 10 säger sig vara positivt inställda till att donera sina organ och vävnader efter döden, men bara 2 av 10 finns med i donationsregistret. Det är enkelt att anmäla sin inställning till donation i donationsregistret, oavsett om man är positiv till att donera sina organ och vävnader eller inte. Även om man har registrerat sin inställning till donation så är det angeläget att man berättar om sin inställning för sina närstående.</a:t>
            </a:r>
            <a:endParaRPr lang="sv-SE" dirty="0">
              <a:cs typeface="Calibri"/>
            </a:endParaRPr>
          </a:p>
        </p:txBody>
      </p:sp>
      <p:sp>
        <p:nvSpPr>
          <p:cNvPr id="4" name="Platshållare för bildnummer 3"/>
          <p:cNvSpPr>
            <a:spLocks noGrp="1"/>
          </p:cNvSpPr>
          <p:nvPr>
            <p:ph type="sldNum" sz="quarter" idx="5"/>
          </p:nvPr>
        </p:nvSpPr>
        <p:spPr/>
        <p:txBody>
          <a:bodyPr/>
          <a:lstStyle/>
          <a:p>
            <a:fld id="{4E9B272D-73C3-4B18-8B29-1555A3F28547}" type="slidenum">
              <a:rPr lang="sv-SE" smtClean="0"/>
              <a:t>6</a:t>
            </a:fld>
            <a:endParaRPr lang="sv-SE"/>
          </a:p>
        </p:txBody>
      </p:sp>
    </p:spTree>
    <p:extLst>
      <p:ext uri="{BB962C8B-B14F-4D97-AF65-F5344CB8AC3E}">
        <p14:creationId xmlns:p14="http://schemas.microsoft.com/office/powerpoint/2010/main" val="357425012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4E9B272D-73C3-4B18-8B29-1555A3F28547}" type="slidenum">
              <a:rPr lang="sv-SE" smtClean="0"/>
              <a:t>60</a:t>
            </a:fld>
            <a:endParaRPr lang="sv-SE"/>
          </a:p>
        </p:txBody>
      </p:sp>
    </p:spTree>
    <p:extLst>
      <p:ext uri="{BB962C8B-B14F-4D97-AF65-F5344CB8AC3E}">
        <p14:creationId xmlns:p14="http://schemas.microsoft.com/office/powerpoint/2010/main" val="373498928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1" dirty="0" err="1"/>
              <a:t>Keratokonus</a:t>
            </a:r>
            <a:r>
              <a:rPr lang="sv-SE" b="1" dirty="0"/>
              <a:t>:</a:t>
            </a:r>
            <a:r>
              <a:rPr lang="sv-SE" dirty="0"/>
              <a:t> ögonsjukdom som ger brytningsfel, suddig syn och skuggbilder. Resultat av operationen är oftast väldigt bra, individen får en bra syn i många år efter. Kan få brytningsfel som behandlas med linser eller laseroperation. </a:t>
            </a:r>
          </a:p>
          <a:p>
            <a:endParaRPr lang="sv-SE" dirty="0"/>
          </a:p>
          <a:p>
            <a:r>
              <a:rPr lang="sv-SE" b="1" dirty="0"/>
              <a:t>Hornhinnedystrofier:</a:t>
            </a:r>
            <a:r>
              <a:rPr lang="sv-SE" dirty="0"/>
              <a:t> dystrofierna är progressiva, icke-inflammatoriska tillstånd som oftast drabbar båda ögonen. Symptomen kan variera från återkommande smärtsamma hornhinnesår till disig syn till följd av grumligheter i hornhinnan.</a:t>
            </a:r>
          </a:p>
          <a:p>
            <a:r>
              <a:rPr lang="sv-SE" dirty="0"/>
              <a:t>  </a:t>
            </a:r>
          </a:p>
          <a:p>
            <a:r>
              <a:rPr lang="sv-SE" b="1" dirty="0" err="1"/>
              <a:t>Bullös</a:t>
            </a:r>
            <a:r>
              <a:rPr lang="sv-SE" b="1" dirty="0"/>
              <a:t> </a:t>
            </a:r>
            <a:r>
              <a:rPr lang="sv-SE" b="1" dirty="0" err="1"/>
              <a:t>kertopati</a:t>
            </a:r>
            <a:r>
              <a:rPr lang="sv-SE" b="1" dirty="0"/>
              <a:t>: </a:t>
            </a:r>
            <a:r>
              <a:rPr lang="sv-SE" dirty="0"/>
              <a:t>svullnad och små blåsor (</a:t>
            </a:r>
            <a:r>
              <a:rPr lang="sv-SE" dirty="0" err="1"/>
              <a:t>bullae</a:t>
            </a:r>
            <a:r>
              <a:rPr lang="sv-SE" dirty="0"/>
              <a:t>) i hornhinnan som kan uppstå i samband med intraokulär kirurgi.</a:t>
            </a:r>
            <a:r>
              <a:rPr lang="en-US" dirty="0"/>
              <a:t> </a:t>
            </a:r>
            <a:endParaRPr lang="sv-SE" dirty="0"/>
          </a:p>
          <a:p>
            <a:r>
              <a:rPr lang="sv-SE" dirty="0"/>
              <a:t> </a:t>
            </a:r>
            <a:endParaRPr lang="sv-SE" dirty="0">
              <a:ea typeface="Calibri"/>
              <a:cs typeface="Calibri"/>
            </a:endParaRPr>
          </a:p>
          <a:p>
            <a:r>
              <a:rPr lang="sv-SE" dirty="0"/>
              <a:t>Vävnaden tillvaratas genom </a:t>
            </a:r>
            <a:r>
              <a:rPr lang="sv-SE" dirty="0" err="1"/>
              <a:t>ögonenukleation</a:t>
            </a:r>
            <a:r>
              <a:rPr lang="sv-SE" dirty="0"/>
              <a:t> = hela ögat tas bort. Proteser sätts in i ögonen så att det inte syns på den avlidne. Ögonvävnaden placeras i transportrör med </a:t>
            </a:r>
            <a:r>
              <a:rPr lang="sv-SE" dirty="0" err="1"/>
              <a:t>NaCl</a:t>
            </a:r>
            <a:r>
              <a:rPr lang="sv-SE" dirty="0"/>
              <a:t>, som skickas till vävnadsinrättningen där de prepareras och kontrolleras så att de kan godkännas (frisläppas). Ögonvävnad kan förvaras i näringslösning i upp till 5 veckor. </a:t>
            </a:r>
            <a:endParaRPr lang="sv-SE" dirty="0">
              <a:ea typeface="Calibri"/>
              <a:cs typeface="Calibri"/>
            </a:endParaRPr>
          </a:p>
          <a:p>
            <a:endParaRPr lang="sv-SE" dirty="0">
              <a:ea typeface="Calibri"/>
              <a:cs typeface="Calibri"/>
            </a:endParaRPr>
          </a:p>
          <a:p>
            <a:endParaRPr lang="sv-SE" dirty="0">
              <a:latin typeface="Libre Franklin"/>
            </a:endParaRPr>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9B272D-73C3-4B18-8B29-1555A3F28547}"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7765853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cs typeface="Calibri"/>
            </a:endParaRPr>
          </a:p>
          <a:p>
            <a:endParaRPr lang="en-US" dirty="0">
              <a:cs typeface="Calibri"/>
            </a:endParaRPr>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9B272D-73C3-4B18-8B29-1555A3F28547}"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0698933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cs typeface="Calibri"/>
            </a:endParaRPr>
          </a:p>
          <a:p>
            <a:endParaRPr lang="en-US" dirty="0">
              <a:cs typeface="Calibri"/>
            </a:endParaRPr>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9B272D-73C3-4B18-8B29-1555A3F28547}"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8203303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en-US" dirty="0">
              <a:cs typeface="Calibri"/>
            </a:endParaRPr>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9B272D-73C3-4B18-8B29-1555A3F28547}"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8998047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9B272D-73C3-4B18-8B29-1555A3F28547}"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00789475"/>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4E9B272D-73C3-4B18-8B29-1555A3F28547}" type="slidenum">
              <a:rPr lang="sv-SE" smtClean="0"/>
              <a:t>66</a:t>
            </a:fld>
            <a:endParaRPr lang="sv-SE"/>
          </a:p>
        </p:txBody>
      </p:sp>
    </p:spTree>
    <p:extLst>
      <p:ext uri="{BB962C8B-B14F-4D97-AF65-F5344CB8AC3E}">
        <p14:creationId xmlns:p14="http://schemas.microsoft.com/office/powerpoint/2010/main" val="59388771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lgn="l"/>
            <a:r>
              <a:rPr lang="sv-SE" sz="1400" i="0" u="none" strike="noStrike" dirty="0">
                <a:effectLst/>
              </a:rPr>
              <a:t>Nationell Donationspärm. F</a:t>
            </a:r>
            <a:r>
              <a:rPr lang="sv-SE" b="0" i="0" u="none" strike="noStrike" dirty="0">
                <a:solidFill>
                  <a:srgbClr val="000000"/>
                </a:solidFill>
                <a:effectLst/>
                <a:latin typeface="Arial" panose="020B0604020202020204" pitchFamily="34" charset="0"/>
              </a:rPr>
              <a:t>ramtagen av Sveriges regionalt donationsansvariga läkare och sjuksköterskor, transplantationskirurger och transplantationskoordinatorer. Pärmen är tänkt att vara ett praktiskt hjälpmedel samt utgöra en kunskapskälla för sjukvårdspersonal.</a:t>
            </a:r>
            <a:endParaRPr lang="sv-SE" b="0" i="0" dirty="0">
              <a:solidFill>
                <a:srgbClr val="000000"/>
              </a:solidFill>
              <a:effectLst/>
              <a:latin typeface="Arial" panose="020B0604020202020204" pitchFamily="34" charset="0"/>
            </a:endParaRPr>
          </a:p>
          <a:p>
            <a:endParaRPr lang="sv-SE" dirty="0"/>
          </a:p>
        </p:txBody>
      </p:sp>
      <p:sp>
        <p:nvSpPr>
          <p:cNvPr id="4" name="Platshållare för bildnummer 3"/>
          <p:cNvSpPr>
            <a:spLocks noGrp="1"/>
          </p:cNvSpPr>
          <p:nvPr>
            <p:ph type="sldNum" sz="quarter" idx="5"/>
          </p:nvPr>
        </p:nvSpPr>
        <p:spPr/>
        <p:txBody>
          <a:bodyPr/>
          <a:lstStyle/>
          <a:p>
            <a:fld id="{4E9B272D-73C3-4B18-8B29-1555A3F28547}" type="slidenum">
              <a:rPr lang="sv-SE" smtClean="0"/>
              <a:t>67</a:t>
            </a:fld>
            <a:endParaRPr lang="sv-SE"/>
          </a:p>
        </p:txBody>
      </p:sp>
    </p:spTree>
    <p:extLst>
      <p:ext uri="{BB962C8B-B14F-4D97-AF65-F5344CB8AC3E}">
        <p14:creationId xmlns:p14="http://schemas.microsoft.com/office/powerpoint/2010/main" val="1385519307"/>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4E9B272D-73C3-4B18-8B29-1555A3F28547}" type="slidenum">
              <a:rPr lang="sv-SE" smtClean="0"/>
              <a:t>68</a:t>
            </a:fld>
            <a:endParaRPr lang="sv-SE"/>
          </a:p>
        </p:txBody>
      </p:sp>
    </p:spTree>
    <p:extLst>
      <p:ext uri="{BB962C8B-B14F-4D97-AF65-F5344CB8AC3E}">
        <p14:creationId xmlns:p14="http://schemas.microsoft.com/office/powerpoint/2010/main" val="1138957889"/>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en-US" dirty="0" err="1">
                <a:ea typeface="Calibri"/>
                <a:cs typeface="Calibri"/>
              </a:rPr>
              <a:t>Frågor</a:t>
            </a:r>
            <a:r>
              <a:rPr lang="en-US" dirty="0">
                <a:ea typeface="Calibri"/>
                <a:cs typeface="Calibri"/>
              </a:rPr>
              <a:t>?</a:t>
            </a:r>
          </a:p>
          <a:p>
            <a:endParaRPr lang="en-US" dirty="0">
              <a:ea typeface="Calibri"/>
              <a:cs typeface="Calibri"/>
            </a:endParaRPr>
          </a:p>
        </p:txBody>
      </p:sp>
      <p:sp>
        <p:nvSpPr>
          <p:cNvPr id="4" name="Platshållare för bildnummer 3"/>
          <p:cNvSpPr>
            <a:spLocks noGrp="1"/>
          </p:cNvSpPr>
          <p:nvPr>
            <p:ph type="sldNum" sz="quarter" idx="5"/>
          </p:nvPr>
        </p:nvSpPr>
        <p:spPr/>
        <p:txBody>
          <a:bodyPr/>
          <a:lstStyle/>
          <a:p>
            <a:fld id="{4E9B272D-73C3-4B18-8B29-1555A3F28547}" type="slidenum">
              <a:rPr lang="sv-SE" smtClean="0"/>
              <a:t>69</a:t>
            </a:fld>
            <a:endParaRPr lang="sv-SE"/>
          </a:p>
        </p:txBody>
      </p:sp>
    </p:spTree>
    <p:extLst>
      <p:ext uri="{BB962C8B-B14F-4D97-AF65-F5344CB8AC3E}">
        <p14:creationId xmlns:p14="http://schemas.microsoft.com/office/powerpoint/2010/main" val="15299619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a:xfrm>
            <a:off x="679767" y="4777194"/>
            <a:ext cx="5458273" cy="3908614"/>
          </a:xfrm>
        </p:spPr>
        <p:txBody>
          <a:bodyPr/>
          <a:lstStyle/>
          <a:p>
            <a:r>
              <a:rPr lang="sv-SE" dirty="0"/>
              <a:t>För att underlätta för sjukvårdens personal men också för att avlasta sörjande närstående en mödosam beslutsprocess, är det viktigt att vi alla förmedlar om vi vill eller inte vill donera organ och vävnader efter vår död. </a:t>
            </a:r>
          </a:p>
          <a:p>
            <a:endParaRPr lang="sv-SE" dirty="0"/>
          </a:p>
          <a:p>
            <a:r>
              <a:rPr lang="sv-SE" dirty="0"/>
              <a:t>Transplantationslagen bygger på att varje människa har rätt att själv bestämma om man vill eller inte vill donera. När man som individ har uttryckt sin vilja så är det denna som gäller, oavsett hur man har uttryckt den. Har man inte tagit ställning och närstående inte känner till vad ens vilja var, förväntas man vara positiv till att donera. </a:t>
            </a:r>
          </a:p>
          <a:p>
            <a:endParaRPr lang="sv-SE" dirty="0"/>
          </a:p>
          <a:p>
            <a:r>
              <a:rPr lang="sv-SE" dirty="0"/>
              <a:t>Det finns i huvudsak två sätt att göra sin inställning till donation känd: att registrera sig i donationsregistret eller berätta om sin inställning för sina närstående.</a:t>
            </a:r>
          </a:p>
          <a:p>
            <a:endParaRPr lang="sv-SE" dirty="0">
              <a:cs typeface="Calibri"/>
            </a:endParaRPr>
          </a:p>
          <a:p>
            <a:r>
              <a:rPr lang="sv-SE" dirty="0"/>
              <a:t>Oavsett hur man har tagit ställning så är alla sätt lika giltiga och det är alltid den senast uttryckta viljan som gäller. </a:t>
            </a:r>
            <a:endParaRPr lang="sv-SE" dirty="0">
              <a:ea typeface="Calibri"/>
              <a:cs typeface="Calibri"/>
            </a:endParaRPr>
          </a:p>
        </p:txBody>
      </p:sp>
      <p:sp>
        <p:nvSpPr>
          <p:cNvPr id="4" name="Platshållare för bildnummer 3"/>
          <p:cNvSpPr>
            <a:spLocks noGrp="1"/>
          </p:cNvSpPr>
          <p:nvPr>
            <p:ph type="sldNum" sz="quarter" idx="5"/>
          </p:nvPr>
        </p:nvSpPr>
        <p:spPr/>
        <p:txBody>
          <a:bodyPr/>
          <a:lstStyle/>
          <a:p>
            <a:fld id="{4E9B272D-73C3-4B18-8B29-1555A3F28547}" type="slidenum">
              <a:rPr lang="sv-SE" smtClean="0"/>
              <a:t>7</a:t>
            </a:fld>
            <a:endParaRPr lang="sv-SE"/>
          </a:p>
        </p:txBody>
      </p:sp>
    </p:spTree>
    <p:extLst>
      <p:ext uri="{BB962C8B-B14F-4D97-AF65-F5344CB8AC3E}">
        <p14:creationId xmlns:p14="http://schemas.microsoft.com/office/powerpoint/2010/main" val="26955315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0" i="0" u="none" strike="noStrike" dirty="0">
                <a:solidFill>
                  <a:srgbClr val="000000"/>
                </a:solidFill>
                <a:effectLst/>
                <a:latin typeface="Calibri"/>
                <a:cs typeface="Calibri"/>
              </a:rPr>
              <a:t>En anledning till att det råder brist på organ är, att det är långt ifrån alla som avlider under omständigheter som gör det möjligt att donera organ. För att kunna donera organ behöver man dö på en intensivvårdsavdelning och vårdas i respirator. Varje år avlider runt </a:t>
            </a:r>
            <a:r>
              <a:rPr lang="sv-SE" dirty="0">
                <a:solidFill>
                  <a:srgbClr val="000000"/>
                </a:solidFill>
                <a:latin typeface="Calibri"/>
                <a:cs typeface="Calibri"/>
              </a:rPr>
              <a:t>95</a:t>
            </a:r>
            <a:r>
              <a:rPr lang="sv-SE" b="0" i="0" u="none" strike="noStrike" dirty="0">
                <a:solidFill>
                  <a:srgbClr val="000000"/>
                </a:solidFill>
                <a:effectLst/>
                <a:latin typeface="Calibri"/>
                <a:cs typeface="Calibri"/>
              </a:rPr>
              <a:t> 000 personer i Sverige. Av dessa dör ca 800 på ett sådant sätt som gör att de skulle kunna donera organ. Av dessa blev </a:t>
            </a:r>
            <a:r>
              <a:rPr lang="sv-SE" dirty="0">
                <a:solidFill>
                  <a:srgbClr val="000000"/>
                </a:solidFill>
                <a:latin typeface="Calibri"/>
                <a:cs typeface="Calibri"/>
              </a:rPr>
              <a:t>258</a:t>
            </a:r>
            <a:r>
              <a:rPr lang="sv-SE" b="0" i="0" u="none" strike="noStrike" dirty="0">
                <a:solidFill>
                  <a:srgbClr val="000000"/>
                </a:solidFill>
                <a:effectLst/>
                <a:latin typeface="Calibri"/>
                <a:cs typeface="Calibri"/>
              </a:rPr>
              <a:t> personer organdonatorer år </a:t>
            </a:r>
            <a:r>
              <a:rPr lang="sv-SE" dirty="0">
                <a:solidFill>
                  <a:srgbClr val="000000"/>
                </a:solidFill>
                <a:latin typeface="Calibri"/>
                <a:cs typeface="Calibri"/>
              </a:rPr>
              <a:t>2023</a:t>
            </a:r>
            <a:r>
              <a:rPr lang="sv-SE" b="0" i="0" u="none" strike="noStrike" dirty="0">
                <a:solidFill>
                  <a:srgbClr val="000000"/>
                </a:solidFill>
                <a:effectLst/>
                <a:latin typeface="Calibri"/>
                <a:cs typeface="Calibri"/>
              </a:rPr>
              <a:t>, vilket var det största antalet någonsin i Sverige. År 2024 donerade 233 personer organ i Sverige. </a:t>
            </a:r>
            <a:endParaRPr lang="sv-SE" dirty="0">
              <a:latin typeface="Calibri"/>
              <a:cs typeface="Calibri"/>
            </a:endParaRPr>
          </a:p>
        </p:txBody>
      </p:sp>
      <p:sp>
        <p:nvSpPr>
          <p:cNvPr id="4" name="Platshållare för bildnummer 3"/>
          <p:cNvSpPr>
            <a:spLocks noGrp="1"/>
          </p:cNvSpPr>
          <p:nvPr>
            <p:ph type="sldNum" sz="quarter" idx="5"/>
          </p:nvPr>
        </p:nvSpPr>
        <p:spPr/>
        <p:txBody>
          <a:bodyPr/>
          <a:lstStyle/>
          <a:p>
            <a:fld id="{4E9B272D-73C3-4B18-8B29-1555A3F28547}" type="slidenum">
              <a:rPr lang="sv-SE" smtClean="0"/>
              <a:t>8</a:t>
            </a:fld>
            <a:endParaRPr lang="sv-SE"/>
          </a:p>
        </p:txBody>
      </p:sp>
    </p:spTree>
    <p:extLst>
      <p:ext uri="{BB962C8B-B14F-4D97-AF65-F5344CB8AC3E}">
        <p14:creationId xmlns:p14="http://schemas.microsoft.com/office/powerpoint/2010/main" val="42419156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En donator kan donera organ till upp till åtta mottagare. Dessutom kan flera vävnader transplanteras till flera olika patienter. </a:t>
            </a:r>
          </a:p>
          <a:p>
            <a:endParaRPr lang="sv-SE" dirty="0"/>
          </a:p>
          <a:p>
            <a:endParaRPr lang="sv-SE" dirty="0"/>
          </a:p>
        </p:txBody>
      </p:sp>
      <p:sp>
        <p:nvSpPr>
          <p:cNvPr id="4" name="Platshållare för bildnumm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AAC97AB-07C3-4123-A8A2-394A04CC1DF9}"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46029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9.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9.png"/><Relationship Id="rId1" Type="http://schemas.openxmlformats.org/officeDocument/2006/relationships/slideMaster" Target="../slideMasters/slideMaster24.xml"/></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11.png"/><Relationship Id="rId1" Type="http://schemas.openxmlformats.org/officeDocument/2006/relationships/slideMaster" Target="../slideMasters/slideMaster24.xml"/></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13.png"/><Relationship Id="rId1" Type="http://schemas.openxmlformats.org/officeDocument/2006/relationships/slideMaster" Target="../slideMasters/slideMaster24.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29.svg"/><Relationship Id="rId7" Type="http://schemas.openxmlformats.org/officeDocument/2006/relationships/image" Target="../media/image33.svg"/><Relationship Id="rId2" Type="http://schemas.openxmlformats.org/officeDocument/2006/relationships/image" Target="../media/image28.png"/><Relationship Id="rId1" Type="http://schemas.openxmlformats.org/officeDocument/2006/relationships/slideMaster" Target="../slideMasters/slideMaster24.xml"/><Relationship Id="rId6" Type="http://schemas.openxmlformats.org/officeDocument/2006/relationships/image" Target="../media/image32.png"/><Relationship Id="rId5" Type="http://schemas.openxmlformats.org/officeDocument/2006/relationships/image" Target="../media/image31.svg"/><Relationship Id="rId4" Type="http://schemas.openxmlformats.org/officeDocument/2006/relationships/image" Target="../media/image30.png"/></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0.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21.png"/><Relationship Id="rId1" Type="http://schemas.openxmlformats.org/officeDocument/2006/relationships/slideMaster" Target="../slideMasters/slideMaster24.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5.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5.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5.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5.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5.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6.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6.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6.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7.xml"/></Relationships>
</file>

<file path=ppt/slideLayouts/_rels/slideLayout13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7.xml"/></Relationships>
</file>

<file path=ppt/slideLayouts/_rels/slideLayout13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7.xml"/></Relationships>
</file>

<file path=ppt/slideLayouts/_rels/slideLayout13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7.xml"/></Relationships>
</file>

<file path=ppt/slideLayouts/_rels/slideLayout13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7.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154.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9.png"/><Relationship Id="rId1" Type="http://schemas.openxmlformats.org/officeDocument/2006/relationships/slideMaster" Target="../slideMasters/slideMaster30.xml"/></Relationships>
</file>

<file path=ppt/slideLayouts/_rels/slideLayout155.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11.png"/><Relationship Id="rId1" Type="http://schemas.openxmlformats.org/officeDocument/2006/relationships/slideMaster" Target="../slideMasters/slideMaster30.xml"/></Relationships>
</file>

<file path=ppt/slideLayouts/_rels/slideLayout156.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13.png"/><Relationship Id="rId1" Type="http://schemas.openxmlformats.org/officeDocument/2006/relationships/slideMaster" Target="../slideMasters/slideMaster30.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0.xml.rels><?xml version="1.0" encoding="UTF-8" standalone="yes"?>
<Relationships xmlns="http://schemas.openxmlformats.org/package/2006/relationships"><Relationship Id="rId3" Type="http://schemas.openxmlformats.org/officeDocument/2006/relationships/image" Target="../media/image29.svg"/><Relationship Id="rId7" Type="http://schemas.openxmlformats.org/officeDocument/2006/relationships/image" Target="../media/image33.svg"/><Relationship Id="rId2" Type="http://schemas.openxmlformats.org/officeDocument/2006/relationships/image" Target="../media/image28.png"/><Relationship Id="rId1" Type="http://schemas.openxmlformats.org/officeDocument/2006/relationships/slideMaster" Target="../slideMasters/slideMaster30.xml"/><Relationship Id="rId6" Type="http://schemas.openxmlformats.org/officeDocument/2006/relationships/image" Target="../media/image32.png"/><Relationship Id="rId5" Type="http://schemas.openxmlformats.org/officeDocument/2006/relationships/image" Target="../media/image31.svg"/><Relationship Id="rId4" Type="http://schemas.openxmlformats.org/officeDocument/2006/relationships/image" Target="../media/image30.png"/></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164.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21.png"/><Relationship Id="rId1" Type="http://schemas.openxmlformats.org/officeDocument/2006/relationships/slideMaster" Target="../slideMasters/slideMaster30.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6.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16.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1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16.svg"/><Relationship Id="rId7" Type="http://schemas.openxmlformats.org/officeDocument/2006/relationships/image" Target="../media/image20.svg"/><Relationship Id="rId2" Type="http://schemas.openxmlformats.org/officeDocument/2006/relationships/image" Target="../media/image15.png"/><Relationship Id="rId1" Type="http://schemas.openxmlformats.org/officeDocument/2006/relationships/slideMaster" Target="../slideMasters/slideMaster16.xml"/><Relationship Id="rId6" Type="http://schemas.openxmlformats.org/officeDocument/2006/relationships/image" Target="../media/image19.png"/><Relationship Id="rId5" Type="http://schemas.openxmlformats.org/officeDocument/2006/relationships/image" Target="../media/image18.svg"/><Relationship Id="rId4" Type="http://schemas.openxmlformats.org/officeDocument/2006/relationships/image" Target="../media/image17.png"/></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16.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7.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17.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1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16.svg"/><Relationship Id="rId7" Type="http://schemas.openxmlformats.org/officeDocument/2006/relationships/image" Target="../media/image20.svg"/><Relationship Id="rId2" Type="http://schemas.openxmlformats.org/officeDocument/2006/relationships/image" Target="../media/image15.png"/><Relationship Id="rId1" Type="http://schemas.openxmlformats.org/officeDocument/2006/relationships/slideMaster" Target="../slideMasters/slideMaster17.xml"/><Relationship Id="rId6" Type="http://schemas.openxmlformats.org/officeDocument/2006/relationships/image" Target="../media/image19.png"/><Relationship Id="rId5" Type="http://schemas.openxmlformats.org/officeDocument/2006/relationships/image" Target="../media/image18.svg"/><Relationship Id="rId4" Type="http://schemas.openxmlformats.org/officeDocument/2006/relationships/image" Target="../media/image17.png"/></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1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9.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0.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0.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0.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0.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3.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3.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I väntan på start">
    <p:spTree>
      <p:nvGrpSpPr>
        <p:cNvPr id="1" name=""/>
        <p:cNvGrpSpPr/>
        <p:nvPr/>
      </p:nvGrpSpPr>
      <p:grpSpPr>
        <a:xfrm>
          <a:off x="0" y="0"/>
          <a:ext cx="0" cy="0"/>
          <a:chOff x="0" y="0"/>
          <a:chExt cx="0" cy="0"/>
        </a:xfrm>
      </p:grpSpPr>
      <p:pic>
        <p:nvPicPr>
          <p:cNvPr id="4" name="Bildobjekt 3">
            <a:extLst>
              <a:ext uri="{FF2B5EF4-FFF2-40B4-BE49-F238E27FC236}">
                <a16:creationId xmlns:a16="http://schemas.microsoft.com/office/drawing/2014/main" id="{12E95181-D668-408E-AADB-D158117D3DA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595914" y="2325933"/>
            <a:ext cx="7063587" cy="2174141"/>
          </a:xfrm>
          <a:prstGeom prst="rect">
            <a:avLst/>
          </a:prstGeom>
        </p:spPr>
      </p:pic>
    </p:spTree>
    <p:extLst>
      <p:ext uri="{BB962C8B-B14F-4D97-AF65-F5344CB8AC3E}">
        <p14:creationId xmlns:p14="http://schemas.microsoft.com/office/powerpoint/2010/main" val="20631017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Diagrambild med rubrik">
    <p:spTree>
      <p:nvGrpSpPr>
        <p:cNvPr id="1" name=""/>
        <p:cNvGrpSpPr/>
        <p:nvPr/>
      </p:nvGrpSpPr>
      <p:grpSpPr>
        <a:xfrm>
          <a:off x="0" y="0"/>
          <a:ext cx="0" cy="0"/>
          <a:chOff x="0" y="0"/>
          <a:chExt cx="0" cy="0"/>
        </a:xfrm>
      </p:grpSpPr>
      <p:pic>
        <p:nvPicPr>
          <p:cNvPr id="12" name="Bildobjekt 11">
            <a:extLst>
              <a:ext uri="{FF2B5EF4-FFF2-40B4-BE49-F238E27FC236}">
                <a16:creationId xmlns:a16="http://schemas.microsoft.com/office/drawing/2014/main" id="{340A6668-8C8A-4C43-8077-9E6380C9196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558551" y="5877644"/>
            <a:ext cx="1169317" cy="542027"/>
          </a:xfrm>
          <a:prstGeom prst="rect">
            <a:avLst/>
          </a:prstGeom>
        </p:spPr>
      </p:pic>
      <p:sp>
        <p:nvSpPr>
          <p:cNvPr id="4" name="Platshållare för rubrik 1">
            <a:extLst>
              <a:ext uri="{FF2B5EF4-FFF2-40B4-BE49-F238E27FC236}">
                <a16:creationId xmlns:a16="http://schemas.microsoft.com/office/drawing/2014/main" id="{D398DDDF-94A1-4D4A-A345-D101E1A991F4}"/>
              </a:ext>
            </a:extLst>
          </p:cNvPr>
          <p:cNvSpPr>
            <a:spLocks noGrp="1"/>
          </p:cNvSpPr>
          <p:nvPr>
            <p:ph type="title"/>
          </p:nvPr>
        </p:nvSpPr>
        <p:spPr>
          <a:xfrm>
            <a:off x="838200" y="570865"/>
            <a:ext cx="10515600" cy="1325563"/>
          </a:xfrm>
          <a:prstGeom prst="rect">
            <a:avLst/>
          </a:prstGeom>
        </p:spPr>
        <p:txBody>
          <a:bodyPr vert="horz" lIns="91440" tIns="45720" rIns="91440" bIns="45720" rtlCol="0" anchor="ctr">
            <a:normAutofit/>
          </a:bodyPr>
          <a:lstStyle>
            <a:lvl1pPr>
              <a:defRPr sz="2400">
                <a:solidFill>
                  <a:schemeClr val="bg1"/>
                </a:solidFill>
              </a:defRPr>
            </a:lvl1pPr>
          </a:lstStyle>
          <a:p>
            <a:r>
              <a:rPr lang="sv-SE"/>
              <a:t>Klicka här för att ändra mall för rubrikformat</a:t>
            </a:r>
          </a:p>
        </p:txBody>
      </p:sp>
      <p:sp>
        <p:nvSpPr>
          <p:cNvPr id="7" name="Platshållare för innehåll 2">
            <a:extLst>
              <a:ext uri="{FF2B5EF4-FFF2-40B4-BE49-F238E27FC236}">
                <a16:creationId xmlns:a16="http://schemas.microsoft.com/office/drawing/2014/main" id="{DA92867A-DDB1-4CEB-994A-307C850B2CDA}"/>
              </a:ext>
            </a:extLst>
          </p:cNvPr>
          <p:cNvSpPr>
            <a:spLocks noGrp="1"/>
          </p:cNvSpPr>
          <p:nvPr>
            <p:ph idx="1"/>
          </p:nvPr>
        </p:nvSpPr>
        <p:spPr>
          <a:xfrm>
            <a:off x="838200" y="2069465"/>
            <a:ext cx="10515600" cy="4326404"/>
          </a:xfrm>
          <a:prstGeom prst="rect">
            <a:avLst/>
          </a:prstGeom>
        </p:spPr>
        <p:txBody>
          <a:bodyPr/>
          <a:lstStyle>
            <a:lvl1pPr marL="0" indent="0">
              <a:buNone/>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endParaRPr lang="sv-SE"/>
          </a:p>
        </p:txBody>
      </p:sp>
    </p:spTree>
    <p:extLst>
      <p:ext uri="{BB962C8B-B14F-4D97-AF65-F5344CB8AC3E}">
        <p14:creationId xmlns:p14="http://schemas.microsoft.com/office/powerpoint/2010/main" val="3691629552"/>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
  <p:cSld name="1_Rubrik och innehåll">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909BE1A-A4D9-4343-9A5C-0C81CEAA6814}"/>
              </a:ext>
            </a:extLst>
          </p:cNvPr>
          <p:cNvSpPr>
            <a:spLocks noGrp="1"/>
          </p:cNvSpPr>
          <p:nvPr>
            <p:ph type="title"/>
          </p:nvPr>
        </p:nvSpPr>
        <p:spPr/>
        <p:txBody>
          <a:body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24DC7AF0-EED5-4DD7-AD49-39700F147AB2}"/>
              </a:ext>
            </a:extLst>
          </p:cNvPr>
          <p:cNvSpPr>
            <a:spLocks noGrp="1"/>
          </p:cNvSpPr>
          <p:nvPr>
            <p:ph idx="1"/>
          </p:nvPr>
        </p:nvSpPr>
        <p:spPr>
          <a:xfrm>
            <a:off x="838200" y="1825625"/>
            <a:ext cx="10515600" cy="4326404"/>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3261891662"/>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preserve="1" userDrawn="1">
  <p:cSld name="Rubrikbild A">
    <p:spTree>
      <p:nvGrpSpPr>
        <p:cNvPr id="1" name=""/>
        <p:cNvGrpSpPr/>
        <p:nvPr/>
      </p:nvGrpSpPr>
      <p:grpSpPr>
        <a:xfrm>
          <a:off x="0" y="0"/>
          <a:ext cx="0" cy="0"/>
          <a:chOff x="0" y="0"/>
          <a:chExt cx="0" cy="0"/>
        </a:xfrm>
      </p:grpSpPr>
      <p:pic>
        <p:nvPicPr>
          <p:cNvPr id="30" name="Bild 29">
            <a:extLst>
              <a:ext uri="{FF2B5EF4-FFF2-40B4-BE49-F238E27FC236}">
                <a16:creationId xmlns:a16="http://schemas.microsoft.com/office/drawing/2014/main" id="{B869EEFC-0BC8-5068-F87D-BE6C8C68F527}"/>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bwMode="ltGray">
          <a:xfrm>
            <a:off x="-16000" y="-9000"/>
            <a:ext cx="12224000" cy="6876000"/>
          </a:xfrm>
          <a:prstGeom prst="rect">
            <a:avLst/>
          </a:prstGeom>
        </p:spPr>
      </p:pic>
    </p:spTree>
    <p:extLst>
      <p:ext uri="{BB962C8B-B14F-4D97-AF65-F5344CB8AC3E}">
        <p14:creationId xmlns:p14="http://schemas.microsoft.com/office/powerpoint/2010/main" val="3819231168"/>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preserve="1" userDrawn="1">
  <p:cSld name="Rubrikbild 02 A">
    <p:spTree>
      <p:nvGrpSpPr>
        <p:cNvPr id="1" name=""/>
        <p:cNvGrpSpPr/>
        <p:nvPr/>
      </p:nvGrpSpPr>
      <p:grpSpPr>
        <a:xfrm>
          <a:off x="0" y="0"/>
          <a:ext cx="0" cy="0"/>
          <a:chOff x="0" y="0"/>
          <a:chExt cx="0" cy="0"/>
        </a:xfrm>
      </p:grpSpPr>
      <p:pic>
        <p:nvPicPr>
          <p:cNvPr id="12" name="Bild 11">
            <a:extLst>
              <a:ext uri="{FF2B5EF4-FFF2-40B4-BE49-F238E27FC236}">
                <a16:creationId xmlns:a16="http://schemas.microsoft.com/office/drawing/2014/main" id="{11625AF1-E17A-E980-2793-6B461790FA87}"/>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bwMode="ltGray">
          <a:xfrm>
            <a:off x="0" y="0"/>
            <a:ext cx="12224000" cy="6876000"/>
          </a:xfrm>
          <a:prstGeom prst="rect">
            <a:avLst/>
          </a:prstGeom>
        </p:spPr>
      </p:pic>
      <p:sp>
        <p:nvSpPr>
          <p:cNvPr id="17" name="Rubrik 1">
            <a:extLst>
              <a:ext uri="{FF2B5EF4-FFF2-40B4-BE49-F238E27FC236}">
                <a16:creationId xmlns:a16="http://schemas.microsoft.com/office/drawing/2014/main" id="{A1E3808B-99D8-6880-B2DA-BBF96B32A99F}"/>
              </a:ext>
            </a:extLst>
          </p:cNvPr>
          <p:cNvSpPr>
            <a:spLocks noGrp="1"/>
          </p:cNvSpPr>
          <p:nvPr>
            <p:ph type="ctrTitle" hasCustomPrompt="1"/>
          </p:nvPr>
        </p:nvSpPr>
        <p:spPr>
          <a:xfrm>
            <a:off x="6793373" y="1961252"/>
            <a:ext cx="4808078" cy="1956435"/>
          </a:xfrm>
        </p:spPr>
        <p:txBody>
          <a:bodyPr anchor="b">
            <a:normAutofit/>
          </a:bodyPr>
          <a:lstStyle>
            <a:lvl1pPr algn="l">
              <a:lnSpc>
                <a:spcPct val="75000"/>
              </a:lnSpc>
              <a:defRPr sz="4400">
                <a:solidFill>
                  <a:schemeClr val="bg1"/>
                </a:solidFill>
                <a:latin typeface="+mj-lt"/>
                <a:cs typeface="Poppins" panose="02000000000000000000" pitchFamily="2" charset="0"/>
              </a:defRPr>
            </a:lvl1pPr>
          </a:lstStyle>
          <a:p>
            <a:r>
              <a:rPr lang="sv-SE"/>
              <a:t>Rubrik</a:t>
            </a:r>
          </a:p>
        </p:txBody>
      </p:sp>
      <p:sp>
        <p:nvSpPr>
          <p:cNvPr id="18" name="Underrubrik 2">
            <a:extLst>
              <a:ext uri="{FF2B5EF4-FFF2-40B4-BE49-F238E27FC236}">
                <a16:creationId xmlns:a16="http://schemas.microsoft.com/office/drawing/2014/main" id="{34CB2532-4C98-BA76-369B-CE2FF10DB1D7}"/>
              </a:ext>
            </a:extLst>
          </p:cNvPr>
          <p:cNvSpPr>
            <a:spLocks noGrp="1"/>
          </p:cNvSpPr>
          <p:nvPr>
            <p:ph type="subTitle" idx="1" hasCustomPrompt="1"/>
          </p:nvPr>
        </p:nvSpPr>
        <p:spPr>
          <a:xfrm>
            <a:off x="6782615" y="4673984"/>
            <a:ext cx="4808078" cy="180000"/>
          </a:xfrm>
        </p:spPr>
        <p:txBody>
          <a:bodyPr anchor="b">
            <a:normAutofit/>
          </a:bodyPr>
          <a:lstStyle>
            <a:lvl1pPr marL="0" indent="0" algn="l">
              <a:buNone/>
              <a:defRPr sz="1400" b="1">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Namn</a:t>
            </a:r>
          </a:p>
        </p:txBody>
      </p:sp>
      <p:sp>
        <p:nvSpPr>
          <p:cNvPr id="19" name="Platshållare för text 4">
            <a:extLst>
              <a:ext uri="{FF2B5EF4-FFF2-40B4-BE49-F238E27FC236}">
                <a16:creationId xmlns:a16="http://schemas.microsoft.com/office/drawing/2014/main" id="{D8198FE5-0C7C-4152-AD6C-1BA11623DE2D}"/>
              </a:ext>
            </a:extLst>
          </p:cNvPr>
          <p:cNvSpPr>
            <a:spLocks noGrp="1"/>
          </p:cNvSpPr>
          <p:nvPr>
            <p:ph type="body" sz="quarter" idx="3" hasCustomPrompt="1"/>
          </p:nvPr>
        </p:nvSpPr>
        <p:spPr>
          <a:xfrm>
            <a:off x="6782615" y="4870071"/>
            <a:ext cx="4808078" cy="696912"/>
          </a:xfrm>
        </p:spPr>
        <p:txBody>
          <a:bodyPr anchor="t">
            <a:normAutofit/>
          </a:bodyPr>
          <a:lstStyle>
            <a:lvl1pPr marL="0" indent="0">
              <a:lnSpc>
                <a:spcPct val="100000"/>
              </a:lnSpc>
              <a:spcBef>
                <a:spcPts val="0"/>
              </a:spcBef>
              <a:buNone/>
              <a:defRPr sz="1300" b="0">
                <a:solidFill>
                  <a:schemeClr val="bg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Titel med mera</a:t>
            </a:r>
          </a:p>
        </p:txBody>
      </p:sp>
    </p:spTree>
    <p:extLst>
      <p:ext uri="{BB962C8B-B14F-4D97-AF65-F5344CB8AC3E}">
        <p14:creationId xmlns:p14="http://schemas.microsoft.com/office/powerpoint/2010/main" val="3125614429"/>
      </p:ext>
    </p:extLst>
  </p:cSld>
  <p:clrMapOvr>
    <a:masterClrMapping/>
  </p:clrMapOvr>
  <p:extLst>
    <p:ext uri="{DCECCB84-F9BA-43D5-87BE-67443E8EF086}">
      <p15:sldGuideLst xmlns:p15="http://schemas.microsoft.com/office/powerpoint/2012/main">
        <p15:guide id="1" orient="horz" pos="2931">
          <p15:clr>
            <a:srgbClr val="FBAE40"/>
          </p15:clr>
        </p15:guide>
        <p15:guide id="2" pos="4067">
          <p15:clr>
            <a:srgbClr val="FBAE40"/>
          </p15:clr>
        </p15:guide>
      </p15:sldGuideLst>
    </p:ext>
  </p:extLst>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preserve="1" userDrawn="1">
  <p:cSld name="Rubrikbild 02 B">
    <p:spTree>
      <p:nvGrpSpPr>
        <p:cNvPr id="1" name=""/>
        <p:cNvGrpSpPr/>
        <p:nvPr/>
      </p:nvGrpSpPr>
      <p:grpSpPr>
        <a:xfrm>
          <a:off x="0" y="0"/>
          <a:ext cx="0" cy="0"/>
          <a:chOff x="0" y="0"/>
          <a:chExt cx="0" cy="0"/>
        </a:xfrm>
      </p:grpSpPr>
      <p:pic>
        <p:nvPicPr>
          <p:cNvPr id="12" name="Bild 11">
            <a:extLst>
              <a:ext uri="{FF2B5EF4-FFF2-40B4-BE49-F238E27FC236}">
                <a16:creationId xmlns:a16="http://schemas.microsoft.com/office/drawing/2014/main" id="{11625AF1-E17A-E980-2793-6B461790FA87}"/>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bwMode="ltGray">
          <a:xfrm>
            <a:off x="-16000" y="-9000"/>
            <a:ext cx="12224000" cy="6876000"/>
          </a:xfrm>
          <a:prstGeom prst="rect">
            <a:avLst/>
          </a:prstGeom>
        </p:spPr>
      </p:pic>
      <p:sp>
        <p:nvSpPr>
          <p:cNvPr id="6" name="Rubrik 1">
            <a:extLst>
              <a:ext uri="{FF2B5EF4-FFF2-40B4-BE49-F238E27FC236}">
                <a16:creationId xmlns:a16="http://schemas.microsoft.com/office/drawing/2014/main" id="{A1E3808B-99D8-6880-B2DA-BBF96B32A99F}"/>
              </a:ext>
            </a:extLst>
          </p:cNvPr>
          <p:cNvSpPr>
            <a:spLocks noGrp="1"/>
          </p:cNvSpPr>
          <p:nvPr>
            <p:ph type="ctrTitle" hasCustomPrompt="1"/>
          </p:nvPr>
        </p:nvSpPr>
        <p:spPr>
          <a:xfrm>
            <a:off x="6466803" y="1934625"/>
            <a:ext cx="5142811" cy="1956435"/>
          </a:xfrm>
        </p:spPr>
        <p:txBody>
          <a:bodyPr anchor="b">
            <a:normAutofit/>
          </a:bodyPr>
          <a:lstStyle>
            <a:lvl1pPr algn="l">
              <a:lnSpc>
                <a:spcPct val="75000"/>
              </a:lnSpc>
              <a:defRPr sz="4400">
                <a:solidFill>
                  <a:schemeClr val="bg1"/>
                </a:solidFill>
              </a:defRPr>
            </a:lvl1pPr>
          </a:lstStyle>
          <a:p>
            <a:r>
              <a:rPr lang="sv-SE"/>
              <a:t>Rubrik</a:t>
            </a:r>
          </a:p>
        </p:txBody>
      </p:sp>
      <p:sp>
        <p:nvSpPr>
          <p:cNvPr id="7" name="Underrubrik 2">
            <a:extLst>
              <a:ext uri="{FF2B5EF4-FFF2-40B4-BE49-F238E27FC236}">
                <a16:creationId xmlns:a16="http://schemas.microsoft.com/office/drawing/2014/main" id="{34CB2532-4C98-BA76-369B-CE2FF10DB1D7}"/>
              </a:ext>
            </a:extLst>
          </p:cNvPr>
          <p:cNvSpPr>
            <a:spLocks noGrp="1"/>
          </p:cNvSpPr>
          <p:nvPr>
            <p:ph type="subTitle" idx="1" hasCustomPrompt="1"/>
          </p:nvPr>
        </p:nvSpPr>
        <p:spPr>
          <a:xfrm>
            <a:off x="6456045" y="4687657"/>
            <a:ext cx="5153569" cy="180000"/>
          </a:xfrm>
        </p:spPr>
        <p:txBody>
          <a:bodyPr anchor="b">
            <a:normAutofit/>
          </a:bodyPr>
          <a:lstStyle>
            <a:lvl1pPr marL="0" indent="0" algn="l">
              <a:buNone/>
              <a:defRPr sz="1400" b="1">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Namn</a:t>
            </a:r>
          </a:p>
        </p:txBody>
      </p:sp>
      <p:sp>
        <p:nvSpPr>
          <p:cNvPr id="8" name="Platshållare för text 4">
            <a:extLst>
              <a:ext uri="{FF2B5EF4-FFF2-40B4-BE49-F238E27FC236}">
                <a16:creationId xmlns:a16="http://schemas.microsoft.com/office/drawing/2014/main" id="{D8198FE5-0C7C-4152-AD6C-1BA11623DE2D}"/>
              </a:ext>
            </a:extLst>
          </p:cNvPr>
          <p:cNvSpPr>
            <a:spLocks noGrp="1"/>
          </p:cNvSpPr>
          <p:nvPr>
            <p:ph type="body" sz="quarter" idx="3" hasCustomPrompt="1"/>
          </p:nvPr>
        </p:nvSpPr>
        <p:spPr>
          <a:xfrm>
            <a:off x="6456045" y="4883744"/>
            <a:ext cx="5153569" cy="696912"/>
          </a:xfrm>
        </p:spPr>
        <p:txBody>
          <a:bodyPr anchor="t">
            <a:normAutofit/>
          </a:bodyPr>
          <a:lstStyle>
            <a:lvl1pPr marL="0" indent="0">
              <a:spcBef>
                <a:spcPts val="0"/>
              </a:spcBef>
              <a:buNone/>
              <a:defRPr sz="1300" b="0">
                <a:solidFill>
                  <a:schemeClr val="bg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Titel med mera</a:t>
            </a:r>
          </a:p>
        </p:txBody>
      </p:sp>
    </p:spTree>
    <p:extLst>
      <p:ext uri="{BB962C8B-B14F-4D97-AF65-F5344CB8AC3E}">
        <p14:creationId xmlns:p14="http://schemas.microsoft.com/office/powerpoint/2010/main" val="258286209"/>
      </p:ext>
    </p:extLst>
  </p:cSld>
  <p:clrMapOvr>
    <a:masterClrMapping/>
  </p:clrMapOvr>
  <p:extLst>
    <p:ext uri="{DCECCB84-F9BA-43D5-87BE-67443E8EF086}">
      <p15:sldGuideLst xmlns:p15="http://schemas.microsoft.com/office/powerpoint/2012/main">
        <p15:guide id="1" orient="horz" pos="2931">
          <p15:clr>
            <a:srgbClr val="FBAE40"/>
          </p15:clr>
        </p15:guide>
        <p15:guide id="2" pos="4067">
          <p15:clr>
            <a:srgbClr val="FBAE40"/>
          </p15:clr>
        </p15:guide>
      </p15:sldGuideLst>
    </p:ext>
  </p:extLs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Rubrik och innehåll">
    <p:bg bwMode="ltGray">
      <p:bgPr>
        <a:solidFill>
          <a:schemeClr val="tx2"/>
        </a:solidFill>
        <a:effectLst/>
      </p:bgPr>
    </p:bg>
    <p:spTree>
      <p:nvGrpSpPr>
        <p:cNvPr id="1" name=""/>
        <p:cNvGrpSpPr/>
        <p:nvPr/>
      </p:nvGrpSpPr>
      <p:grpSpPr>
        <a:xfrm>
          <a:off x="0" y="0"/>
          <a:ext cx="0" cy="0"/>
          <a:chOff x="0" y="0"/>
          <a:chExt cx="0" cy="0"/>
        </a:xfrm>
      </p:grpSpPr>
      <p:sp>
        <p:nvSpPr>
          <p:cNvPr id="4" name="Rubrik 1">
            <a:extLst>
              <a:ext uri="{FF2B5EF4-FFF2-40B4-BE49-F238E27FC236}">
                <a16:creationId xmlns:a16="http://schemas.microsoft.com/office/drawing/2014/main" id="{57436C70-8975-222B-6A9E-34029D4DA9EF}"/>
              </a:ext>
            </a:extLst>
          </p:cNvPr>
          <p:cNvSpPr>
            <a:spLocks noGrp="1"/>
          </p:cNvSpPr>
          <p:nvPr>
            <p:ph type="title"/>
          </p:nvPr>
        </p:nvSpPr>
        <p:spPr>
          <a:xfrm>
            <a:off x="2661557" y="1377499"/>
            <a:ext cx="6866164" cy="971550"/>
          </a:xfrm>
        </p:spPr>
        <p:txBody>
          <a:bodyPr anchor="t"/>
          <a:lstStyle>
            <a:lvl1pPr algn="l">
              <a:defRPr/>
            </a:lvl1pPr>
          </a:lstStyle>
          <a:p>
            <a:r>
              <a:rPr lang="sv-SE"/>
              <a:t>Klicka här för att ändra mall för rubrikformat</a:t>
            </a:r>
          </a:p>
        </p:txBody>
      </p:sp>
      <p:sp>
        <p:nvSpPr>
          <p:cNvPr id="5" name="Platshållare för innehåll 2">
            <a:extLst>
              <a:ext uri="{FF2B5EF4-FFF2-40B4-BE49-F238E27FC236}">
                <a16:creationId xmlns:a16="http://schemas.microsoft.com/office/drawing/2014/main" id="{3C5A2AE9-A914-E73C-84F4-C37CF9F7949F}"/>
              </a:ext>
            </a:extLst>
          </p:cNvPr>
          <p:cNvSpPr>
            <a:spLocks noGrp="1"/>
          </p:cNvSpPr>
          <p:nvPr>
            <p:ph idx="1"/>
          </p:nvPr>
        </p:nvSpPr>
        <p:spPr>
          <a:xfrm>
            <a:off x="2661557" y="2349048"/>
            <a:ext cx="6866164" cy="3472089"/>
          </a:xfrm>
        </p:spPr>
        <p:txBody>
          <a:bodyPr>
            <a:normAutofit/>
          </a:bodyPr>
          <a:lstStyle>
            <a:lvl1pPr marL="0" indent="0" algn="l">
              <a:buFontTx/>
              <a:buNone/>
              <a:defRPr sz="3200"/>
            </a:lvl1pPr>
            <a:lvl2pPr marL="457200" indent="0" algn="l">
              <a:buFontTx/>
              <a:buNone/>
              <a:defRPr/>
            </a:lvl2pPr>
            <a:lvl3pPr marL="914400" indent="0" algn="l">
              <a:buFontTx/>
              <a:buNone/>
              <a:defRPr/>
            </a:lvl3pPr>
            <a:lvl4pPr marL="1371600" indent="0" algn="l">
              <a:buFontTx/>
              <a:buNone/>
              <a:defRPr/>
            </a:lvl4pPr>
            <a:lvl5pPr marL="1828800" indent="0" algn="l">
              <a:buFontTx/>
              <a:buNone/>
              <a:defRPr/>
            </a:lvl5pPr>
          </a:lstStyle>
          <a:p>
            <a:pPr lvl="0"/>
            <a:r>
              <a:rPr lang="sv-SE"/>
              <a:t>Klicka här för att ändra format på bakgrundstexten</a:t>
            </a:r>
          </a:p>
        </p:txBody>
      </p:sp>
    </p:spTree>
    <p:extLst>
      <p:ext uri="{BB962C8B-B14F-4D97-AF65-F5344CB8AC3E}">
        <p14:creationId xmlns:p14="http://schemas.microsoft.com/office/powerpoint/2010/main" val="2446691512"/>
      </p:ext>
    </p:extLst>
  </p:cSld>
  <p:clrMapOvr>
    <a:masterClrMapping/>
  </p:clrMapOvr>
  <p:extLst>
    <p:ext uri="{DCECCB84-F9BA-43D5-87BE-67443E8EF086}">
      <p15:sldGuideLst xmlns:p15="http://schemas.microsoft.com/office/powerpoint/2012/main"/>
    </p:ext>
  </p:extLs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Bild + text 01">
    <p:bg bwMode="ltGray">
      <p:bgPr>
        <a:solidFill>
          <a:schemeClr val="tx2"/>
        </a:solidFill>
        <a:effectLst/>
      </p:bgPr>
    </p:bg>
    <p:spTree>
      <p:nvGrpSpPr>
        <p:cNvPr id="1" name=""/>
        <p:cNvGrpSpPr/>
        <p:nvPr/>
      </p:nvGrpSpPr>
      <p:grpSpPr>
        <a:xfrm>
          <a:off x="0" y="0"/>
          <a:ext cx="0" cy="0"/>
          <a:chOff x="0" y="0"/>
          <a:chExt cx="0" cy="0"/>
        </a:xfrm>
      </p:grpSpPr>
      <p:sp>
        <p:nvSpPr>
          <p:cNvPr id="5" name="Rubrik 1">
            <a:extLst>
              <a:ext uri="{FF2B5EF4-FFF2-40B4-BE49-F238E27FC236}">
                <a16:creationId xmlns:a16="http://schemas.microsoft.com/office/drawing/2014/main" id="{ADC80D05-4BAE-D831-BFA2-AB3117E54843}"/>
              </a:ext>
            </a:extLst>
          </p:cNvPr>
          <p:cNvSpPr>
            <a:spLocks noGrp="1"/>
          </p:cNvSpPr>
          <p:nvPr>
            <p:ph type="title" hasCustomPrompt="1"/>
          </p:nvPr>
        </p:nvSpPr>
        <p:spPr>
          <a:xfrm>
            <a:off x="6799262" y="1389197"/>
            <a:ext cx="4459285" cy="973081"/>
          </a:xfrm>
        </p:spPr>
        <p:txBody>
          <a:bodyPr anchor="t"/>
          <a:lstStyle>
            <a:lvl1pPr>
              <a:defRPr/>
            </a:lvl1pPr>
          </a:lstStyle>
          <a:p>
            <a:r>
              <a:rPr lang="sv-SE"/>
              <a:t>Rubrik</a:t>
            </a:r>
          </a:p>
        </p:txBody>
      </p:sp>
      <p:sp>
        <p:nvSpPr>
          <p:cNvPr id="6" name="Platshållare för innehåll 3">
            <a:extLst>
              <a:ext uri="{FF2B5EF4-FFF2-40B4-BE49-F238E27FC236}">
                <a16:creationId xmlns:a16="http://schemas.microsoft.com/office/drawing/2014/main" id="{D650C938-A335-D9FE-66C6-3614920D1629}"/>
              </a:ext>
            </a:extLst>
          </p:cNvPr>
          <p:cNvSpPr>
            <a:spLocks noGrp="1"/>
          </p:cNvSpPr>
          <p:nvPr>
            <p:ph sz="half" idx="2" hasCustomPrompt="1"/>
          </p:nvPr>
        </p:nvSpPr>
        <p:spPr>
          <a:xfrm>
            <a:off x="6799260" y="2362278"/>
            <a:ext cx="4459287" cy="3450695"/>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sv-SE"/>
              <a:t>Text</a:t>
            </a:r>
          </a:p>
        </p:txBody>
      </p:sp>
      <p:sp>
        <p:nvSpPr>
          <p:cNvPr id="7" name="Platshållare för bild 8">
            <a:extLst>
              <a:ext uri="{FF2B5EF4-FFF2-40B4-BE49-F238E27FC236}">
                <a16:creationId xmlns:a16="http://schemas.microsoft.com/office/drawing/2014/main" id="{2B36EB1F-B101-2183-C331-3431DA3C2CE0}"/>
              </a:ext>
            </a:extLst>
          </p:cNvPr>
          <p:cNvSpPr>
            <a:spLocks noGrp="1" noChangeAspect="1"/>
          </p:cNvSpPr>
          <p:nvPr>
            <p:ph type="pic" sz="quarter" idx="13"/>
          </p:nvPr>
        </p:nvSpPr>
        <p:spPr>
          <a:xfrm>
            <a:off x="914400" y="1389197"/>
            <a:ext cx="4490357" cy="4423776"/>
          </a:xfrm>
        </p:spPr>
        <p:txBody>
          <a:bodyPr/>
          <a:lstStyle>
            <a:lvl1pPr marL="0" indent="0">
              <a:buFontTx/>
              <a:buNone/>
              <a:defRPr/>
            </a:lvl1pPr>
          </a:lstStyle>
          <a:p>
            <a:r>
              <a:rPr lang="sv-SE"/>
              <a:t>Klicka på ikonen för att lägga till en bild</a:t>
            </a:r>
          </a:p>
        </p:txBody>
      </p:sp>
    </p:spTree>
    <p:extLst>
      <p:ext uri="{BB962C8B-B14F-4D97-AF65-F5344CB8AC3E}">
        <p14:creationId xmlns:p14="http://schemas.microsoft.com/office/powerpoint/2010/main" val="429133064"/>
      </p:ext>
    </p:extLst>
  </p:cSld>
  <p:clrMapOvr>
    <a:masterClrMapping/>
  </p:clrMapOvr>
  <p:extLst>
    <p:ext uri="{DCECCB84-F9BA-43D5-87BE-67443E8EF086}">
      <p15:sldGuideLst xmlns:p15="http://schemas.microsoft.com/office/powerpoint/2012/main">
        <p15:guide id="1" pos="4067">
          <p15:clr>
            <a:srgbClr val="FBAE40"/>
          </p15:clr>
        </p15:guide>
      </p15:sldGuideLst>
    </p:ext>
  </p:extLst>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Bild + text 02">
    <p:bg bwMode="ltGray">
      <p:bgPr>
        <a:solidFill>
          <a:schemeClr val="tx2"/>
        </a:solidFill>
        <a:effectLst/>
      </p:bgPr>
    </p:bg>
    <p:spTree>
      <p:nvGrpSpPr>
        <p:cNvPr id="1" name=""/>
        <p:cNvGrpSpPr/>
        <p:nvPr/>
      </p:nvGrpSpPr>
      <p:grpSpPr>
        <a:xfrm>
          <a:off x="0" y="0"/>
          <a:ext cx="0" cy="0"/>
          <a:chOff x="0" y="0"/>
          <a:chExt cx="0" cy="0"/>
        </a:xfrm>
      </p:grpSpPr>
      <p:sp>
        <p:nvSpPr>
          <p:cNvPr id="12" name="Rektangel 11">
            <a:extLst>
              <a:ext uri="{FF2B5EF4-FFF2-40B4-BE49-F238E27FC236}">
                <a16:creationId xmlns:a16="http://schemas.microsoft.com/office/drawing/2014/main" id="{DCA3BBED-13F5-7E33-3884-BAFFBBDDCC7D}"/>
              </a:ext>
            </a:extLst>
          </p:cNvPr>
          <p:cNvSpPr/>
          <p:nvPr userDrawn="1"/>
        </p:nvSpPr>
        <p:spPr bwMode="white">
          <a:xfrm>
            <a:off x="6096000" y="0"/>
            <a:ext cx="6096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 name="Rektangel 2">
            <a:extLst>
              <a:ext uri="{FF2B5EF4-FFF2-40B4-BE49-F238E27FC236}">
                <a16:creationId xmlns:a16="http://schemas.microsoft.com/office/drawing/2014/main" id="{FA6DC957-1E11-AFE5-F0BD-E8E5024EC66A}"/>
              </a:ext>
            </a:extLst>
          </p:cNvPr>
          <p:cNvSpPr/>
          <p:nvPr userDrawn="1"/>
        </p:nvSpPr>
        <p:spPr bwMode="white">
          <a:xfrm>
            <a:off x="6120493" y="0"/>
            <a:ext cx="6096000" cy="6858000"/>
          </a:xfrm>
          <a:prstGeom prst="rect">
            <a:avLst/>
          </a:prstGeom>
          <a:solidFill>
            <a:schemeClr val="tx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7" name="Rubrik 1">
            <a:extLst>
              <a:ext uri="{FF2B5EF4-FFF2-40B4-BE49-F238E27FC236}">
                <a16:creationId xmlns:a16="http://schemas.microsoft.com/office/drawing/2014/main" id="{ADC80D05-4BAE-D831-BFA2-AB3117E54843}"/>
              </a:ext>
            </a:extLst>
          </p:cNvPr>
          <p:cNvSpPr>
            <a:spLocks noGrp="1"/>
          </p:cNvSpPr>
          <p:nvPr>
            <p:ph type="title" hasCustomPrompt="1"/>
          </p:nvPr>
        </p:nvSpPr>
        <p:spPr>
          <a:xfrm>
            <a:off x="6799262" y="1381035"/>
            <a:ext cx="4459285" cy="973081"/>
          </a:xfrm>
        </p:spPr>
        <p:txBody>
          <a:bodyPr anchor="t"/>
          <a:lstStyle>
            <a:lvl1pPr>
              <a:defRPr>
                <a:solidFill>
                  <a:schemeClr val="tx2"/>
                </a:solidFill>
              </a:defRPr>
            </a:lvl1pPr>
          </a:lstStyle>
          <a:p>
            <a:r>
              <a:rPr lang="sv-SE"/>
              <a:t>Rubrik</a:t>
            </a:r>
          </a:p>
        </p:txBody>
      </p:sp>
      <p:sp>
        <p:nvSpPr>
          <p:cNvPr id="8" name="Platshållare för innehåll 3">
            <a:extLst>
              <a:ext uri="{FF2B5EF4-FFF2-40B4-BE49-F238E27FC236}">
                <a16:creationId xmlns:a16="http://schemas.microsoft.com/office/drawing/2014/main" id="{D650C938-A335-D9FE-66C6-3614920D1629}"/>
              </a:ext>
            </a:extLst>
          </p:cNvPr>
          <p:cNvSpPr>
            <a:spLocks noGrp="1"/>
          </p:cNvSpPr>
          <p:nvPr>
            <p:ph sz="half" idx="2" hasCustomPrompt="1"/>
          </p:nvPr>
        </p:nvSpPr>
        <p:spPr>
          <a:xfrm>
            <a:off x="6799260" y="2354116"/>
            <a:ext cx="4459287" cy="3450695"/>
          </a:xfrm>
        </p:spPr>
        <p:txBody>
          <a:bodyPr/>
          <a:lstStyle>
            <a:lvl1pPr marL="0" indent="0">
              <a:buFontTx/>
              <a:buNone/>
              <a:defRPr>
                <a:solidFill>
                  <a:schemeClr val="tx2"/>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sv-SE"/>
              <a:t>Text</a:t>
            </a:r>
          </a:p>
        </p:txBody>
      </p:sp>
      <p:sp>
        <p:nvSpPr>
          <p:cNvPr id="10" name="Platshållare för bild 8">
            <a:extLst>
              <a:ext uri="{FF2B5EF4-FFF2-40B4-BE49-F238E27FC236}">
                <a16:creationId xmlns:a16="http://schemas.microsoft.com/office/drawing/2014/main" id="{2B36EB1F-B101-2183-C331-3431DA3C2CE0}"/>
              </a:ext>
            </a:extLst>
          </p:cNvPr>
          <p:cNvSpPr>
            <a:spLocks noGrp="1" noChangeAspect="1"/>
          </p:cNvSpPr>
          <p:nvPr>
            <p:ph type="pic" sz="quarter" idx="13"/>
          </p:nvPr>
        </p:nvSpPr>
        <p:spPr>
          <a:xfrm>
            <a:off x="914400" y="1381035"/>
            <a:ext cx="4490357" cy="4423776"/>
          </a:xfrm>
        </p:spPr>
        <p:txBody>
          <a:bodyPr/>
          <a:lstStyle>
            <a:lvl1pPr marL="0" indent="0">
              <a:buFontTx/>
              <a:buNone/>
              <a:defRPr/>
            </a:lvl1pPr>
          </a:lstStyle>
          <a:p>
            <a:r>
              <a:rPr lang="sv-SE"/>
              <a:t>Klicka på ikonen för att lägga till en bild</a:t>
            </a:r>
          </a:p>
        </p:txBody>
      </p:sp>
    </p:spTree>
    <p:extLst>
      <p:ext uri="{BB962C8B-B14F-4D97-AF65-F5344CB8AC3E}">
        <p14:creationId xmlns:p14="http://schemas.microsoft.com/office/powerpoint/2010/main" val="415804166"/>
      </p:ext>
    </p:extLst>
  </p:cSld>
  <p:clrMapOvr>
    <a:masterClrMapping/>
  </p:clrMapOvr>
  <p:extLst>
    <p:ext uri="{DCECCB84-F9BA-43D5-87BE-67443E8EF086}">
      <p15:sldGuideLst xmlns:p15="http://schemas.microsoft.com/office/powerpoint/2012/main">
        <p15:guide id="1" pos="4067">
          <p15:clr>
            <a:srgbClr val="FBAE40"/>
          </p15:clr>
        </p15:guide>
      </p15:sldGuideLst>
    </p:ext>
  </p:extLs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Text + bild 01">
    <p:bg bwMode="ltGray">
      <p:bgPr>
        <a:solidFill>
          <a:schemeClr val="tx2"/>
        </a:solidFill>
        <a:effectLst/>
      </p:bgPr>
    </p:bg>
    <p:spTree>
      <p:nvGrpSpPr>
        <p:cNvPr id="1" name=""/>
        <p:cNvGrpSpPr/>
        <p:nvPr/>
      </p:nvGrpSpPr>
      <p:grpSpPr>
        <a:xfrm>
          <a:off x="0" y="0"/>
          <a:ext cx="0" cy="0"/>
          <a:chOff x="0" y="0"/>
          <a:chExt cx="0" cy="0"/>
        </a:xfrm>
      </p:grpSpPr>
      <p:sp>
        <p:nvSpPr>
          <p:cNvPr id="12" name="Rektangel 11">
            <a:extLst>
              <a:ext uri="{FF2B5EF4-FFF2-40B4-BE49-F238E27FC236}">
                <a16:creationId xmlns:a16="http://schemas.microsoft.com/office/drawing/2014/main" id="{DCA3BBED-13F5-7E33-3884-BAFFBBDDCC7D}"/>
              </a:ext>
            </a:extLst>
          </p:cNvPr>
          <p:cNvSpPr/>
          <p:nvPr userDrawn="1"/>
        </p:nvSpPr>
        <p:spPr bwMode="white">
          <a:xfrm>
            <a:off x="0" y="3429000"/>
            <a:ext cx="12192000" cy="3429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 name="Rektangel 2">
            <a:extLst>
              <a:ext uri="{FF2B5EF4-FFF2-40B4-BE49-F238E27FC236}">
                <a16:creationId xmlns:a16="http://schemas.microsoft.com/office/drawing/2014/main" id="{29D027E4-E5ED-4076-0599-DB94D849F124}"/>
              </a:ext>
            </a:extLst>
          </p:cNvPr>
          <p:cNvSpPr/>
          <p:nvPr userDrawn="1"/>
        </p:nvSpPr>
        <p:spPr bwMode="white">
          <a:xfrm>
            <a:off x="0" y="3429000"/>
            <a:ext cx="12192000" cy="3429000"/>
          </a:xfrm>
          <a:prstGeom prst="rect">
            <a:avLst/>
          </a:prstGeom>
          <a:solidFill>
            <a:schemeClr val="tx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8" name="Bild 7">
            <a:extLst>
              <a:ext uri="{FF2B5EF4-FFF2-40B4-BE49-F238E27FC236}">
                <a16:creationId xmlns:a16="http://schemas.microsoft.com/office/drawing/2014/main" id="{1E5723AC-2D85-0901-D439-49FC02F28AB4}"/>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2272493" y="4063500"/>
            <a:ext cx="2160000" cy="2160000"/>
          </a:xfrm>
          <a:prstGeom prst="rect">
            <a:avLst/>
          </a:prstGeom>
        </p:spPr>
      </p:pic>
      <p:pic>
        <p:nvPicPr>
          <p:cNvPr id="11" name="Bild 10">
            <a:extLst>
              <a:ext uri="{FF2B5EF4-FFF2-40B4-BE49-F238E27FC236}">
                <a16:creationId xmlns:a16="http://schemas.microsoft.com/office/drawing/2014/main" id="{8AAE3F8B-B9EA-1E5E-88CC-DF8AA73E1151}"/>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5030679" y="4063500"/>
            <a:ext cx="2160000" cy="2160000"/>
          </a:xfrm>
          <a:prstGeom prst="rect">
            <a:avLst/>
          </a:prstGeom>
        </p:spPr>
      </p:pic>
      <p:pic>
        <p:nvPicPr>
          <p:cNvPr id="13" name="Bild 12">
            <a:extLst>
              <a:ext uri="{FF2B5EF4-FFF2-40B4-BE49-F238E27FC236}">
                <a16:creationId xmlns:a16="http://schemas.microsoft.com/office/drawing/2014/main" id="{D0492D88-C261-733E-AA6E-39A68303FB8D}"/>
              </a:ext>
            </a:extLst>
          </p:cNvPr>
          <p:cNvPicPr>
            <a:picLocks noChangeAspect="1"/>
          </p:cNvPicPr>
          <p:nvPr userDrawn="1"/>
        </p:nvPicPr>
        <p:blipFill>
          <a:blip r:embed="rId6">
            <a:extLst>
              <a:ext uri="{96DAC541-7B7A-43D3-8B79-37D633B846F1}">
                <asvg:svgBlip xmlns:asvg="http://schemas.microsoft.com/office/drawing/2016/SVG/main" r:embed="rId7"/>
              </a:ext>
            </a:extLst>
          </a:blip>
          <a:srcRect/>
          <a:stretch/>
        </p:blipFill>
        <p:spPr>
          <a:xfrm>
            <a:off x="7788863" y="4063500"/>
            <a:ext cx="2160000" cy="2160000"/>
          </a:xfrm>
          <a:prstGeom prst="rect">
            <a:avLst/>
          </a:prstGeom>
        </p:spPr>
      </p:pic>
      <p:sp>
        <p:nvSpPr>
          <p:cNvPr id="9" name="Rubrik 1">
            <a:extLst>
              <a:ext uri="{FF2B5EF4-FFF2-40B4-BE49-F238E27FC236}">
                <a16:creationId xmlns:a16="http://schemas.microsoft.com/office/drawing/2014/main" id="{ADC80D05-4BAE-D831-BFA2-AB3117E54843}"/>
              </a:ext>
            </a:extLst>
          </p:cNvPr>
          <p:cNvSpPr>
            <a:spLocks noGrp="1"/>
          </p:cNvSpPr>
          <p:nvPr>
            <p:ph type="title" hasCustomPrompt="1"/>
          </p:nvPr>
        </p:nvSpPr>
        <p:spPr>
          <a:xfrm>
            <a:off x="1523996" y="873125"/>
            <a:ext cx="9144002" cy="863600"/>
          </a:xfrm>
        </p:spPr>
        <p:txBody>
          <a:bodyPr anchor="ctr"/>
          <a:lstStyle>
            <a:lvl1pPr algn="ctr">
              <a:defRPr/>
            </a:lvl1pPr>
          </a:lstStyle>
          <a:p>
            <a:r>
              <a:rPr lang="sv-SE"/>
              <a:t>RUBRIK</a:t>
            </a:r>
          </a:p>
        </p:txBody>
      </p:sp>
      <p:sp>
        <p:nvSpPr>
          <p:cNvPr id="10" name="Platshållare för innehåll 3">
            <a:extLst>
              <a:ext uri="{FF2B5EF4-FFF2-40B4-BE49-F238E27FC236}">
                <a16:creationId xmlns:a16="http://schemas.microsoft.com/office/drawing/2014/main" id="{D650C938-A335-D9FE-66C6-3614920D1629}"/>
              </a:ext>
            </a:extLst>
          </p:cNvPr>
          <p:cNvSpPr>
            <a:spLocks noGrp="1"/>
          </p:cNvSpPr>
          <p:nvPr>
            <p:ph sz="half" idx="2" hasCustomPrompt="1"/>
          </p:nvPr>
        </p:nvSpPr>
        <p:spPr>
          <a:xfrm>
            <a:off x="1523997" y="1736725"/>
            <a:ext cx="9132001" cy="1311275"/>
          </a:xfrm>
        </p:spPr>
        <p:txBody>
          <a:bodyPr/>
          <a:lstStyle>
            <a:lvl1pPr marL="0" indent="0" algn="ctr">
              <a:lnSpc>
                <a:spcPct val="100000"/>
              </a:lnSpc>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sv-SE"/>
              <a:t>Text</a:t>
            </a:r>
          </a:p>
        </p:txBody>
      </p:sp>
    </p:spTree>
    <p:extLst>
      <p:ext uri="{BB962C8B-B14F-4D97-AF65-F5344CB8AC3E}">
        <p14:creationId xmlns:p14="http://schemas.microsoft.com/office/powerpoint/2010/main" val="1743797772"/>
      </p:ext>
    </p:extLst>
  </p:cSld>
  <p:clrMapOvr>
    <a:masterClrMapping/>
  </p:clrMapOvr>
  <p:extLst>
    <p:ext uri="{DCECCB84-F9BA-43D5-87BE-67443E8EF086}">
      <p15:sldGuideLst xmlns:p15="http://schemas.microsoft.com/office/powerpoint/2012/main">
        <p15:guide id="1" pos="6267">
          <p15:clr>
            <a:srgbClr val="FBAE40"/>
          </p15:clr>
        </p15:guide>
        <p15:guide id="2" pos="1413">
          <p15:clr>
            <a:srgbClr val="FBAE40"/>
          </p15:clr>
        </p15:guide>
      </p15:sldGuideLst>
    </p:ext>
  </p:extLst>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Rubrik + diagram">
    <p:bg bwMode="ltGray">
      <p:bgPr>
        <a:solidFill>
          <a:schemeClr val="tx2"/>
        </a:solidFill>
        <a:effectLst/>
      </p:bgPr>
    </p:bg>
    <p:spTree>
      <p:nvGrpSpPr>
        <p:cNvPr id="1" name=""/>
        <p:cNvGrpSpPr/>
        <p:nvPr/>
      </p:nvGrpSpPr>
      <p:grpSpPr>
        <a:xfrm>
          <a:off x="0" y="0"/>
          <a:ext cx="0" cy="0"/>
          <a:chOff x="0" y="0"/>
          <a:chExt cx="0" cy="0"/>
        </a:xfrm>
      </p:grpSpPr>
      <p:sp>
        <p:nvSpPr>
          <p:cNvPr id="5" name="Platshållare för innehåll 2">
            <a:extLst>
              <a:ext uri="{FF2B5EF4-FFF2-40B4-BE49-F238E27FC236}">
                <a16:creationId xmlns:a16="http://schemas.microsoft.com/office/drawing/2014/main" id="{3C5A2AE9-A914-E73C-84F4-C37CF9F7949F}"/>
              </a:ext>
            </a:extLst>
          </p:cNvPr>
          <p:cNvSpPr>
            <a:spLocks noGrp="1"/>
          </p:cNvSpPr>
          <p:nvPr>
            <p:ph idx="1"/>
          </p:nvPr>
        </p:nvSpPr>
        <p:spPr>
          <a:xfrm>
            <a:off x="1523999" y="1736725"/>
            <a:ext cx="9144001" cy="4537075"/>
          </a:xfrm>
        </p:spPr>
        <p:txBody>
          <a:bodyPr>
            <a:normAutofit/>
          </a:bodyPr>
          <a:lstStyle>
            <a:lvl1pPr marL="0" indent="0" algn="ctr">
              <a:buFontTx/>
              <a:buNone/>
              <a:defRPr sz="3200"/>
            </a:lvl1pPr>
            <a:lvl2pPr marL="457200" indent="0" algn="l">
              <a:buFontTx/>
              <a:buNone/>
              <a:defRPr/>
            </a:lvl2pPr>
            <a:lvl3pPr marL="914400" indent="0" algn="l">
              <a:buFontTx/>
              <a:buNone/>
              <a:defRPr/>
            </a:lvl3pPr>
            <a:lvl4pPr marL="1371600" indent="0" algn="l">
              <a:buFontTx/>
              <a:buNone/>
              <a:defRPr/>
            </a:lvl4pPr>
            <a:lvl5pPr marL="1828800" indent="0" algn="l">
              <a:buFontTx/>
              <a:buNone/>
              <a:defRPr/>
            </a:lvl5pPr>
          </a:lstStyle>
          <a:p>
            <a:pPr lvl="0"/>
            <a:r>
              <a:rPr lang="sv-SE"/>
              <a:t>Klicka här för att ändra format på bakgrundstexten</a:t>
            </a:r>
          </a:p>
        </p:txBody>
      </p:sp>
      <p:sp>
        <p:nvSpPr>
          <p:cNvPr id="6" name="Rubrik 3">
            <a:extLst>
              <a:ext uri="{FF2B5EF4-FFF2-40B4-BE49-F238E27FC236}">
                <a16:creationId xmlns:a16="http://schemas.microsoft.com/office/drawing/2014/main" id="{0D9BFE59-7A66-9842-AA97-9262CF1FC16A}"/>
              </a:ext>
            </a:extLst>
          </p:cNvPr>
          <p:cNvSpPr>
            <a:spLocks noGrp="1"/>
          </p:cNvSpPr>
          <p:nvPr>
            <p:ph type="title"/>
          </p:nvPr>
        </p:nvSpPr>
        <p:spPr>
          <a:xfrm>
            <a:off x="1523996" y="873125"/>
            <a:ext cx="9144002" cy="863600"/>
          </a:xfrm>
        </p:spPr>
        <p:txBody>
          <a:bodyPr anchor="ctr"/>
          <a:lstStyle>
            <a:lvl1pPr algn="ctr">
              <a:defRPr/>
            </a:lvl1pPr>
          </a:lstStyle>
          <a:p>
            <a:r>
              <a:rPr lang="sv-SE"/>
              <a:t>Klicka här för att ändra mall för rubrikformat</a:t>
            </a:r>
          </a:p>
        </p:txBody>
      </p:sp>
    </p:spTree>
    <p:extLst>
      <p:ext uri="{BB962C8B-B14F-4D97-AF65-F5344CB8AC3E}">
        <p14:creationId xmlns:p14="http://schemas.microsoft.com/office/powerpoint/2010/main" val="1442240714"/>
      </p:ext>
    </p:extLst>
  </p:cSld>
  <p:clrMapOvr>
    <a:masterClrMapping/>
  </p:clrMapOvr>
  <p:extLst>
    <p:ext uri="{DCECCB84-F9BA-43D5-87BE-67443E8EF086}">
      <p15:sldGuideLst xmlns:p15="http://schemas.microsoft.com/office/powerpoint/2012/main"/>
    </p:ext>
  </p:extLst>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Endast rubrik">
    <p:bg bwMode="ltGray">
      <p:bgPr>
        <a:solidFill>
          <a:schemeClr val="tx2"/>
        </a:solidFill>
        <a:effectLst/>
      </p:bgPr>
    </p:bg>
    <p:spTree>
      <p:nvGrpSpPr>
        <p:cNvPr id="1" name=""/>
        <p:cNvGrpSpPr/>
        <p:nvPr/>
      </p:nvGrpSpPr>
      <p:grpSpPr>
        <a:xfrm>
          <a:off x="0" y="0"/>
          <a:ext cx="0" cy="0"/>
          <a:chOff x="0" y="0"/>
          <a:chExt cx="0" cy="0"/>
        </a:xfrm>
      </p:grpSpPr>
      <p:sp>
        <p:nvSpPr>
          <p:cNvPr id="3" name="Rubrik 5">
            <a:extLst>
              <a:ext uri="{FF2B5EF4-FFF2-40B4-BE49-F238E27FC236}">
                <a16:creationId xmlns:a16="http://schemas.microsoft.com/office/drawing/2014/main" id="{725BDECB-201A-2215-B2D9-AC980743976C}"/>
              </a:ext>
            </a:extLst>
          </p:cNvPr>
          <p:cNvSpPr>
            <a:spLocks noGrp="1"/>
          </p:cNvSpPr>
          <p:nvPr>
            <p:ph type="title"/>
          </p:nvPr>
        </p:nvSpPr>
        <p:spPr>
          <a:xfrm>
            <a:off x="1523998" y="873125"/>
            <a:ext cx="9144002" cy="863600"/>
          </a:xfrm>
        </p:spPr>
        <p:txBody>
          <a:bodyPr anchor="ctr"/>
          <a:lstStyle>
            <a:lvl1pPr algn="ctr">
              <a:defRPr/>
            </a:lvl1pPr>
          </a:lstStyle>
          <a:p>
            <a:r>
              <a:rPr lang="sv-SE"/>
              <a:t>Klicka här för att ändra mall för rubrikformat</a:t>
            </a:r>
          </a:p>
        </p:txBody>
      </p:sp>
    </p:spTree>
    <p:extLst>
      <p:ext uri="{BB962C8B-B14F-4D97-AF65-F5344CB8AC3E}">
        <p14:creationId xmlns:p14="http://schemas.microsoft.com/office/powerpoint/2010/main" val="89067612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Rubrik och Text">
    <p:spTree>
      <p:nvGrpSpPr>
        <p:cNvPr id="1" name=""/>
        <p:cNvGrpSpPr/>
        <p:nvPr/>
      </p:nvGrpSpPr>
      <p:grpSpPr>
        <a:xfrm>
          <a:off x="0" y="0"/>
          <a:ext cx="0" cy="0"/>
          <a:chOff x="0" y="0"/>
          <a:chExt cx="0" cy="0"/>
        </a:xfrm>
      </p:grpSpPr>
      <p:pic>
        <p:nvPicPr>
          <p:cNvPr id="12" name="Bildobjekt 11">
            <a:extLst>
              <a:ext uri="{FF2B5EF4-FFF2-40B4-BE49-F238E27FC236}">
                <a16:creationId xmlns:a16="http://schemas.microsoft.com/office/drawing/2014/main" id="{340A6668-8C8A-4C43-8077-9E6380C9196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558551" y="5877644"/>
            <a:ext cx="1169317" cy="542027"/>
          </a:xfrm>
          <a:prstGeom prst="rect">
            <a:avLst/>
          </a:prstGeom>
        </p:spPr>
      </p:pic>
      <p:sp>
        <p:nvSpPr>
          <p:cNvPr id="4" name="Platshållare för rubrik 1">
            <a:extLst>
              <a:ext uri="{FF2B5EF4-FFF2-40B4-BE49-F238E27FC236}">
                <a16:creationId xmlns:a16="http://schemas.microsoft.com/office/drawing/2014/main" id="{D398DDDF-94A1-4D4A-A345-D101E1A991F4}"/>
              </a:ext>
            </a:extLst>
          </p:cNvPr>
          <p:cNvSpPr>
            <a:spLocks noGrp="1"/>
          </p:cNvSpPr>
          <p:nvPr>
            <p:ph type="title"/>
          </p:nvPr>
        </p:nvSpPr>
        <p:spPr>
          <a:xfrm>
            <a:off x="838200" y="570865"/>
            <a:ext cx="10515600" cy="1325563"/>
          </a:xfrm>
          <a:prstGeom prst="rect">
            <a:avLst/>
          </a:prstGeom>
        </p:spPr>
        <p:txBody>
          <a:bodyPr vert="horz" lIns="91440" tIns="45720" rIns="91440" bIns="45720" rtlCol="0" anchor="ctr">
            <a:normAutofit/>
          </a:bodyPr>
          <a:lstStyle>
            <a:lvl1pPr>
              <a:defRPr sz="2400">
                <a:solidFill>
                  <a:schemeClr val="bg1"/>
                </a:solidFill>
              </a:defRPr>
            </a:lvl1pPr>
          </a:lstStyle>
          <a:p>
            <a:r>
              <a:rPr lang="sv-SE"/>
              <a:t>Klicka här för att ändra mall för rubrikformat</a:t>
            </a:r>
          </a:p>
        </p:txBody>
      </p:sp>
      <p:sp>
        <p:nvSpPr>
          <p:cNvPr id="3" name="Platshållare för text 2">
            <a:extLst>
              <a:ext uri="{FF2B5EF4-FFF2-40B4-BE49-F238E27FC236}">
                <a16:creationId xmlns:a16="http://schemas.microsoft.com/office/drawing/2014/main" id="{341A8D4E-9CCD-41A3-8BA8-0521CCBB6E23}"/>
              </a:ext>
            </a:extLst>
          </p:cNvPr>
          <p:cNvSpPr>
            <a:spLocks noGrp="1"/>
          </p:cNvSpPr>
          <p:nvPr>
            <p:ph type="body" sz="quarter" idx="10"/>
          </p:nvPr>
        </p:nvSpPr>
        <p:spPr>
          <a:xfrm>
            <a:off x="846138" y="2092325"/>
            <a:ext cx="10567987" cy="4075113"/>
          </a:xfrm>
          <a:prstGeom prst="rect">
            <a:avLst/>
          </a:prstGeom>
        </p:spPr>
        <p:txBody>
          <a:bodyPr/>
          <a:lstStyle>
            <a:lvl1pPr algn="l">
              <a:buFont typeface="Arial" panose="020B0604020202020204" pitchFamily="34" charset="0"/>
              <a:buNone/>
              <a:defRPr>
                <a:solidFill>
                  <a:schemeClr val="bg1"/>
                </a:solidFill>
              </a:defRPr>
            </a:lvl1pPr>
            <a:lvl2pPr>
              <a:buNone/>
              <a:defRPr>
                <a:solidFill>
                  <a:schemeClr val="bg2"/>
                </a:solidFill>
              </a:defRPr>
            </a:lvl2pPr>
            <a:lvl3pPr>
              <a:buNone/>
              <a:defRPr>
                <a:solidFill>
                  <a:schemeClr val="bg2"/>
                </a:solidFill>
              </a:defRPr>
            </a:lvl3pPr>
            <a:lvl4pPr>
              <a:buNone/>
              <a:defRPr>
                <a:solidFill>
                  <a:schemeClr val="bg2"/>
                </a:solidFill>
              </a:defRPr>
            </a:lvl4pPr>
            <a:lvl5pPr>
              <a:buNone/>
              <a:defRPr>
                <a:solidFill>
                  <a:schemeClr val="bg2"/>
                </a:solidFill>
              </a:defRPr>
            </a:lvl5pPr>
          </a:lstStyle>
          <a:p>
            <a:pPr lvl="0"/>
            <a:r>
              <a:rPr lang="sv-SE"/>
              <a:t>Klicka här för att ändra format på bakgrundstexten</a:t>
            </a:r>
          </a:p>
          <a:p>
            <a:pPr lvl="0"/>
            <a:endParaRPr lang="sv-SE"/>
          </a:p>
        </p:txBody>
      </p:sp>
    </p:spTree>
    <p:extLst>
      <p:ext uri="{BB962C8B-B14F-4D97-AF65-F5344CB8AC3E}">
        <p14:creationId xmlns:p14="http://schemas.microsoft.com/office/powerpoint/2010/main" val="2602189302"/>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blank" preserve="1">
  <p:cSld name="Tom">
    <p:bg bwMode="ltGray">
      <p:bgPr>
        <a:solidFill>
          <a:schemeClr val="tx2"/>
        </a:solidFill>
        <a:effectLst/>
      </p:bgPr>
    </p:bg>
    <p:spTree>
      <p:nvGrpSpPr>
        <p:cNvPr id="1" name=""/>
        <p:cNvGrpSpPr/>
        <p:nvPr/>
      </p:nvGrpSpPr>
      <p:grpSpPr>
        <a:xfrm>
          <a:off x="0" y="0"/>
          <a:ext cx="0" cy="0"/>
          <a:chOff x="0" y="0"/>
          <a:chExt cx="0" cy="0"/>
        </a:xfrm>
      </p:grpSpPr>
      <p:sp>
        <p:nvSpPr>
          <p:cNvPr id="2" name="Platshållare för datum 1">
            <a:extLst>
              <a:ext uri="{FF2B5EF4-FFF2-40B4-BE49-F238E27FC236}">
                <a16:creationId xmlns:a16="http://schemas.microsoft.com/office/drawing/2014/main" id="{C6533111-DD6A-51B6-CCA7-0650BD020E42}"/>
              </a:ext>
            </a:extLst>
          </p:cNvPr>
          <p:cNvSpPr>
            <a:spLocks noGrp="1"/>
          </p:cNvSpPr>
          <p:nvPr>
            <p:ph type="dt" sz="half" idx="10"/>
          </p:nvPr>
        </p:nvSpPr>
        <p:spPr/>
        <p:txBody>
          <a:bodyPr/>
          <a:lstStyle/>
          <a:p>
            <a:fld id="{414CD336-A7E4-4CEB-A04D-2E23F0864B63}" type="datetime1">
              <a:rPr lang="sv-SE" smtClean="0"/>
              <a:t>2025-03-11</a:t>
            </a:fld>
            <a:endParaRPr lang="sv-SE"/>
          </a:p>
        </p:txBody>
      </p:sp>
      <p:sp>
        <p:nvSpPr>
          <p:cNvPr id="3" name="Platshållare för sidfot 2">
            <a:extLst>
              <a:ext uri="{FF2B5EF4-FFF2-40B4-BE49-F238E27FC236}">
                <a16:creationId xmlns:a16="http://schemas.microsoft.com/office/drawing/2014/main" id="{1289DFC0-073F-75EA-44BE-0B5DAC0BFB17}"/>
              </a:ext>
            </a:extLst>
          </p:cNvPr>
          <p:cNvSpPr>
            <a:spLocks noGrp="1"/>
          </p:cNvSpPr>
          <p:nvPr>
            <p:ph type="ftr" sz="quarter" idx="11"/>
          </p:nvPr>
        </p:nvSpPr>
        <p:spPr/>
        <p:txBody>
          <a:bodyPr/>
          <a:lstStyle/>
          <a:p>
            <a:endParaRPr lang="sv-SE"/>
          </a:p>
        </p:txBody>
      </p:sp>
      <p:sp>
        <p:nvSpPr>
          <p:cNvPr id="4" name="Platshållare för bildnummer 3">
            <a:extLst>
              <a:ext uri="{FF2B5EF4-FFF2-40B4-BE49-F238E27FC236}">
                <a16:creationId xmlns:a16="http://schemas.microsoft.com/office/drawing/2014/main" id="{28C3A1E7-07C9-80DB-8961-E7E02C774A4C}"/>
              </a:ext>
            </a:extLst>
          </p:cNvPr>
          <p:cNvSpPr>
            <a:spLocks noGrp="1"/>
          </p:cNvSpPr>
          <p:nvPr>
            <p:ph type="sldNum" sz="quarter" idx="12"/>
          </p:nvPr>
        </p:nvSpPr>
        <p:spPr/>
        <p:txBody>
          <a:bodyPr/>
          <a:lstStyle/>
          <a:p>
            <a:fld id="{655E820F-A968-4FCB-8F7B-574C087D0881}" type="slidenum">
              <a:rPr lang="sv-SE" smtClean="0"/>
              <a:t>‹#›</a:t>
            </a:fld>
            <a:endParaRPr lang="sv-SE"/>
          </a:p>
        </p:txBody>
      </p:sp>
    </p:spTree>
    <p:extLst>
      <p:ext uri="{BB962C8B-B14F-4D97-AF65-F5344CB8AC3E}">
        <p14:creationId xmlns:p14="http://schemas.microsoft.com/office/powerpoint/2010/main" val="1586567797"/>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preserve="1" userDrawn="1">
  <p:cSld name="Avslutningssida">
    <p:spTree>
      <p:nvGrpSpPr>
        <p:cNvPr id="1" name=""/>
        <p:cNvGrpSpPr/>
        <p:nvPr/>
      </p:nvGrpSpPr>
      <p:grpSpPr>
        <a:xfrm>
          <a:off x="0" y="0"/>
          <a:ext cx="0" cy="0"/>
          <a:chOff x="0" y="0"/>
          <a:chExt cx="0" cy="0"/>
        </a:xfrm>
      </p:grpSpPr>
      <p:pic>
        <p:nvPicPr>
          <p:cNvPr id="3" name="Bild 2">
            <a:extLst>
              <a:ext uri="{FF2B5EF4-FFF2-40B4-BE49-F238E27FC236}">
                <a16:creationId xmlns:a16="http://schemas.microsoft.com/office/drawing/2014/main" id="{6D78A9FE-0D8B-5CA6-7070-A49879ECF072}"/>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bwMode="ltGray">
          <a:xfrm>
            <a:off x="-16000" y="-9000"/>
            <a:ext cx="12224000" cy="6876000"/>
          </a:xfrm>
          <a:prstGeom prst="rect">
            <a:avLst/>
          </a:prstGeom>
        </p:spPr>
      </p:pic>
    </p:spTree>
    <p:extLst>
      <p:ext uri="{BB962C8B-B14F-4D97-AF65-F5344CB8AC3E}">
        <p14:creationId xmlns:p14="http://schemas.microsoft.com/office/powerpoint/2010/main" val="478530545"/>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userDrawn="1">
  <p:cSld name="Rubrik &amp; Foto">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164C50B-AF16-445A-922F-70C2AFFF42E2}"/>
              </a:ext>
            </a:extLst>
          </p:cNvPr>
          <p:cNvSpPr>
            <a:spLocks noGrp="1"/>
          </p:cNvSpPr>
          <p:nvPr>
            <p:ph type="title"/>
          </p:nvPr>
        </p:nvSpPr>
        <p:spPr>
          <a:xfrm>
            <a:off x="838200" y="502911"/>
            <a:ext cx="10515600" cy="1325563"/>
          </a:xfrm>
        </p:spPr>
        <p:txBody>
          <a:bodyPr/>
          <a:lstStyle>
            <a:lvl1pPr>
              <a:defRPr>
                <a:solidFill>
                  <a:schemeClr val="accent6"/>
                </a:solidFill>
              </a:defRPr>
            </a:lvl1pPr>
          </a:lstStyle>
          <a:p>
            <a:r>
              <a:rPr lang="sv-SE"/>
              <a:t>Klicka här för att ändra mall för rubrikformat</a:t>
            </a:r>
          </a:p>
        </p:txBody>
      </p:sp>
      <p:sp>
        <p:nvSpPr>
          <p:cNvPr id="7" name="Platshållare för bild 6">
            <a:extLst>
              <a:ext uri="{FF2B5EF4-FFF2-40B4-BE49-F238E27FC236}">
                <a16:creationId xmlns:a16="http://schemas.microsoft.com/office/drawing/2014/main" id="{3AB9EA88-F769-45F0-865B-2C42B1814C6A}"/>
              </a:ext>
            </a:extLst>
          </p:cNvPr>
          <p:cNvSpPr>
            <a:spLocks noGrp="1"/>
          </p:cNvSpPr>
          <p:nvPr>
            <p:ph type="pic" sz="quarter" idx="10" hasCustomPrompt="1"/>
          </p:nvPr>
        </p:nvSpPr>
        <p:spPr>
          <a:xfrm>
            <a:off x="853888" y="1855788"/>
            <a:ext cx="10522137" cy="3717925"/>
          </a:xfrm>
          <a:prstGeom prst="rect">
            <a:avLst/>
          </a:prstGeom>
        </p:spPr>
        <p:txBody>
          <a:bodyPr/>
          <a:lstStyle>
            <a:lvl1pPr>
              <a:defRPr>
                <a:solidFill>
                  <a:schemeClr val="accent6"/>
                </a:solidFill>
              </a:defRPr>
            </a:lvl1pPr>
          </a:lstStyle>
          <a:p>
            <a:r>
              <a:rPr lang="sv-SE"/>
              <a:t>Plats för foto, tryck på symbolen</a:t>
            </a:r>
          </a:p>
        </p:txBody>
      </p:sp>
    </p:spTree>
    <p:extLst>
      <p:ext uri="{BB962C8B-B14F-4D97-AF65-F5344CB8AC3E}">
        <p14:creationId xmlns:p14="http://schemas.microsoft.com/office/powerpoint/2010/main" val="220739212"/>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909BE1A-A4D9-4343-9A5C-0C81CEAA6814}"/>
              </a:ext>
            </a:extLst>
          </p:cNvPr>
          <p:cNvSpPr>
            <a:spLocks noGrp="1"/>
          </p:cNvSpPr>
          <p:nvPr>
            <p:ph type="title"/>
          </p:nvPr>
        </p:nvSpPr>
        <p:spPr/>
        <p:txBody>
          <a:body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24DC7AF0-EED5-4DD7-AD49-39700F147AB2}"/>
              </a:ext>
            </a:extLst>
          </p:cNvPr>
          <p:cNvSpPr>
            <a:spLocks noGrp="1"/>
          </p:cNvSpPr>
          <p:nvPr>
            <p:ph idx="1"/>
          </p:nvPr>
        </p:nvSpPr>
        <p:spPr>
          <a:xfrm>
            <a:off x="838200" y="1825625"/>
            <a:ext cx="10515600" cy="4326404"/>
          </a:xfrm>
        </p:spPr>
        <p:txBody>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Tree>
    <p:extLst>
      <p:ext uri="{BB962C8B-B14F-4D97-AF65-F5344CB8AC3E}">
        <p14:creationId xmlns:p14="http://schemas.microsoft.com/office/powerpoint/2010/main" val="3668578610"/>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Två dela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4B5C1543-0DBB-4055-9769-E2ADC31C2AD0}"/>
              </a:ext>
            </a:extLst>
          </p:cNvPr>
          <p:cNvSpPr>
            <a:spLocks noGrp="1"/>
          </p:cNvSpPr>
          <p:nvPr>
            <p:ph type="title"/>
          </p:nvPr>
        </p:nvSpPr>
        <p:spPr/>
        <p:txBody>
          <a:body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05906517-40CE-40CE-A546-3C3DBA188D2A}"/>
              </a:ext>
            </a:extLst>
          </p:cNvPr>
          <p:cNvSpPr>
            <a:spLocks noGrp="1"/>
          </p:cNvSpPr>
          <p:nvPr>
            <p:ph sz="half" idx="1"/>
          </p:nvPr>
        </p:nvSpPr>
        <p:spPr>
          <a:xfrm>
            <a:off x="838200" y="1825625"/>
            <a:ext cx="5181600" cy="435133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innehåll 3">
            <a:extLst>
              <a:ext uri="{FF2B5EF4-FFF2-40B4-BE49-F238E27FC236}">
                <a16:creationId xmlns:a16="http://schemas.microsoft.com/office/drawing/2014/main" id="{9CC2069C-9C0E-43BE-9839-BD3326A8D5FE}"/>
              </a:ext>
            </a:extLst>
          </p:cNvPr>
          <p:cNvSpPr>
            <a:spLocks noGrp="1"/>
          </p:cNvSpPr>
          <p:nvPr>
            <p:ph sz="half" idx="2"/>
          </p:nvPr>
        </p:nvSpPr>
        <p:spPr>
          <a:xfrm>
            <a:off x="6172200" y="1825625"/>
            <a:ext cx="5181600" cy="435133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3963133664"/>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002FCB9-1D68-4A44-B330-FBB08A532749}"/>
              </a:ext>
            </a:extLst>
          </p:cNvPr>
          <p:cNvSpPr>
            <a:spLocks noGrp="1"/>
          </p:cNvSpPr>
          <p:nvPr>
            <p:ph type="title"/>
          </p:nvPr>
        </p:nvSpPr>
        <p:spPr>
          <a:xfrm>
            <a:off x="839788" y="365125"/>
            <a:ext cx="10515600" cy="1325563"/>
          </a:xfrm>
        </p:spPr>
        <p:txBody>
          <a:bodyPr/>
          <a:lstStyle/>
          <a:p>
            <a:r>
              <a:rPr lang="sv-SE"/>
              <a:t>Klicka här för att ändra mall för rubrikformat</a:t>
            </a:r>
          </a:p>
        </p:txBody>
      </p:sp>
      <p:sp>
        <p:nvSpPr>
          <p:cNvPr id="3" name="Platshållare för text 2">
            <a:extLst>
              <a:ext uri="{FF2B5EF4-FFF2-40B4-BE49-F238E27FC236}">
                <a16:creationId xmlns:a16="http://schemas.microsoft.com/office/drawing/2014/main" id="{29B62A96-CEC3-4F99-826B-BFA339F8CFF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4" name="Platshållare för innehåll 3">
            <a:extLst>
              <a:ext uri="{FF2B5EF4-FFF2-40B4-BE49-F238E27FC236}">
                <a16:creationId xmlns:a16="http://schemas.microsoft.com/office/drawing/2014/main" id="{BE4596BD-B5E6-4724-B0B1-ACF217571493}"/>
              </a:ext>
            </a:extLst>
          </p:cNvPr>
          <p:cNvSpPr>
            <a:spLocks noGrp="1"/>
          </p:cNvSpPr>
          <p:nvPr>
            <p:ph sz="half" idx="2"/>
          </p:nvPr>
        </p:nvSpPr>
        <p:spPr>
          <a:xfrm>
            <a:off x="839788" y="2505075"/>
            <a:ext cx="5157787" cy="368458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text 4">
            <a:extLst>
              <a:ext uri="{FF2B5EF4-FFF2-40B4-BE49-F238E27FC236}">
                <a16:creationId xmlns:a16="http://schemas.microsoft.com/office/drawing/2014/main" id="{FC1A5746-F8C0-4004-A797-FBCE22AB634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6" name="Platshållare för innehåll 5">
            <a:extLst>
              <a:ext uri="{FF2B5EF4-FFF2-40B4-BE49-F238E27FC236}">
                <a16:creationId xmlns:a16="http://schemas.microsoft.com/office/drawing/2014/main" id="{C359191F-0727-4F3F-BADE-9A299FFFF56D}"/>
              </a:ext>
            </a:extLst>
          </p:cNvPr>
          <p:cNvSpPr>
            <a:spLocks noGrp="1"/>
          </p:cNvSpPr>
          <p:nvPr>
            <p:ph sz="quarter" idx="4"/>
          </p:nvPr>
        </p:nvSpPr>
        <p:spPr>
          <a:xfrm>
            <a:off x="6172200" y="2505075"/>
            <a:ext cx="5183188" cy="368458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2682653223"/>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userDrawn="1">
  <p:cSld name="Presentationsbild">
    <p:spTree>
      <p:nvGrpSpPr>
        <p:cNvPr id="1" name=""/>
        <p:cNvGrpSpPr/>
        <p:nvPr/>
      </p:nvGrpSpPr>
      <p:grpSpPr>
        <a:xfrm>
          <a:off x="0" y="0"/>
          <a:ext cx="0" cy="0"/>
          <a:chOff x="0" y="0"/>
          <a:chExt cx="0" cy="0"/>
        </a:xfrm>
      </p:grpSpPr>
      <p:sp>
        <p:nvSpPr>
          <p:cNvPr id="8" name="Platshållare för text 12">
            <a:extLst>
              <a:ext uri="{FF2B5EF4-FFF2-40B4-BE49-F238E27FC236}">
                <a16:creationId xmlns:a16="http://schemas.microsoft.com/office/drawing/2014/main" id="{CAE62FEF-55B4-47B9-844F-70450DA1D696}"/>
              </a:ext>
            </a:extLst>
          </p:cNvPr>
          <p:cNvSpPr>
            <a:spLocks noGrp="1"/>
          </p:cNvSpPr>
          <p:nvPr>
            <p:ph type="body" sz="quarter" idx="11"/>
          </p:nvPr>
        </p:nvSpPr>
        <p:spPr>
          <a:xfrm>
            <a:off x="8426910" y="1916911"/>
            <a:ext cx="3083362" cy="2870200"/>
          </a:xfrm>
          <a:prstGeom prst="rect">
            <a:avLst/>
          </a:prstGeom>
        </p:spPr>
        <p:txBody>
          <a:bodyPr anchor="b"/>
          <a:lstStyle>
            <a:lvl1pPr marL="285750" indent="-285750" algn="l">
              <a:buFont typeface="Arial" panose="020B0604020202020204" pitchFamily="34" charset="0"/>
              <a:buNone/>
              <a:defRPr sz="1800">
                <a:solidFill>
                  <a:schemeClr val="bg1"/>
                </a:solidFill>
                <a:latin typeface="+mn-lt"/>
              </a:defRPr>
            </a:lvl1pPr>
          </a:lstStyle>
          <a:p>
            <a:pPr lvl="0"/>
            <a:r>
              <a:rPr lang="sv-SE" dirty="0"/>
              <a:t>Klicka här för att ändra format på bakgrundstexten</a:t>
            </a:r>
          </a:p>
        </p:txBody>
      </p:sp>
      <p:sp>
        <p:nvSpPr>
          <p:cNvPr id="11" name="Platshållare för text 12">
            <a:extLst>
              <a:ext uri="{FF2B5EF4-FFF2-40B4-BE49-F238E27FC236}">
                <a16:creationId xmlns:a16="http://schemas.microsoft.com/office/drawing/2014/main" id="{006DF4C5-92BF-41CD-8AB2-1C7743F47C4E}"/>
              </a:ext>
            </a:extLst>
          </p:cNvPr>
          <p:cNvSpPr>
            <a:spLocks noGrp="1"/>
          </p:cNvSpPr>
          <p:nvPr>
            <p:ph type="body" sz="quarter" idx="12"/>
          </p:nvPr>
        </p:nvSpPr>
        <p:spPr>
          <a:xfrm>
            <a:off x="1604991" y="1992465"/>
            <a:ext cx="4200931" cy="2870200"/>
          </a:xfrm>
          <a:prstGeom prst="rect">
            <a:avLst/>
          </a:prstGeom>
        </p:spPr>
        <p:txBody>
          <a:bodyPr anchor="t"/>
          <a:lstStyle>
            <a:lvl1pPr marL="285750" indent="-285750" algn="r">
              <a:buFont typeface="Arial" panose="020B0604020202020204" pitchFamily="34" charset="0"/>
              <a:buNone/>
              <a:defRPr sz="2400">
                <a:solidFill>
                  <a:schemeClr val="bg1"/>
                </a:solidFill>
                <a:latin typeface="+mn-lt"/>
              </a:defRPr>
            </a:lvl1pPr>
          </a:lstStyle>
          <a:p>
            <a:pPr lvl="0"/>
            <a:r>
              <a:rPr lang="sv-SE" dirty="0"/>
              <a:t>Klicka här för att ändra format på bakgrundstexten</a:t>
            </a:r>
          </a:p>
        </p:txBody>
      </p:sp>
      <p:cxnSp>
        <p:nvCxnSpPr>
          <p:cNvPr id="12" name="Rak koppling 11">
            <a:extLst>
              <a:ext uri="{FF2B5EF4-FFF2-40B4-BE49-F238E27FC236}">
                <a16:creationId xmlns:a16="http://schemas.microsoft.com/office/drawing/2014/main" id="{E437541D-3A4B-4FC4-A7C6-2060AC93236A}"/>
              </a:ext>
            </a:extLst>
          </p:cNvPr>
          <p:cNvCxnSpPr>
            <a:cxnSpLocks/>
          </p:cNvCxnSpPr>
          <p:nvPr userDrawn="1"/>
        </p:nvCxnSpPr>
        <p:spPr>
          <a:xfrm>
            <a:off x="6187361" y="1974942"/>
            <a:ext cx="0" cy="2877671"/>
          </a:xfrm>
          <a:prstGeom prst="line">
            <a:avLst/>
          </a:prstGeom>
          <a:ln w="19050">
            <a:solidFill>
              <a:schemeClr val="accent4"/>
            </a:solidFill>
          </a:ln>
        </p:spPr>
        <p:style>
          <a:lnRef idx="1">
            <a:schemeClr val="dk1"/>
          </a:lnRef>
          <a:fillRef idx="0">
            <a:schemeClr val="dk1"/>
          </a:fillRef>
          <a:effectRef idx="0">
            <a:schemeClr val="dk1"/>
          </a:effectRef>
          <a:fontRef idx="minor">
            <a:schemeClr val="tx1"/>
          </a:fontRef>
        </p:style>
      </p:cxnSp>
      <p:cxnSp>
        <p:nvCxnSpPr>
          <p:cNvPr id="13" name="Rak koppling 12">
            <a:extLst>
              <a:ext uri="{FF2B5EF4-FFF2-40B4-BE49-F238E27FC236}">
                <a16:creationId xmlns:a16="http://schemas.microsoft.com/office/drawing/2014/main" id="{9DFF69CF-FC06-4302-BD3B-7FF5DA855B94}"/>
              </a:ext>
            </a:extLst>
          </p:cNvPr>
          <p:cNvCxnSpPr>
            <a:cxnSpLocks/>
          </p:cNvCxnSpPr>
          <p:nvPr userDrawn="1"/>
        </p:nvCxnSpPr>
        <p:spPr>
          <a:xfrm>
            <a:off x="6010577" y="1980367"/>
            <a:ext cx="0" cy="2877671"/>
          </a:xfrm>
          <a:prstGeom prst="line">
            <a:avLst/>
          </a:prstGeom>
          <a:ln w="19050">
            <a:solidFill>
              <a:schemeClr val="bg1"/>
            </a:solidFill>
          </a:ln>
        </p:spPr>
        <p:style>
          <a:lnRef idx="1">
            <a:schemeClr val="dk1"/>
          </a:lnRef>
          <a:fillRef idx="0">
            <a:schemeClr val="dk1"/>
          </a:fillRef>
          <a:effectRef idx="0">
            <a:schemeClr val="dk1"/>
          </a:effectRef>
          <a:fontRef idx="minor">
            <a:schemeClr val="tx1"/>
          </a:fontRef>
        </p:style>
      </p:cxnSp>
      <p:pic>
        <p:nvPicPr>
          <p:cNvPr id="16" name="Bildobjekt 15">
            <a:extLst>
              <a:ext uri="{FF2B5EF4-FFF2-40B4-BE49-F238E27FC236}">
                <a16:creationId xmlns:a16="http://schemas.microsoft.com/office/drawing/2014/main" id="{7519B652-DB3D-4CEE-8819-995DEEBF2CB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912077" y="2592927"/>
            <a:ext cx="5302871" cy="2474673"/>
          </a:xfrm>
          <a:prstGeom prst="rect">
            <a:avLst/>
          </a:prstGeom>
        </p:spPr>
      </p:pic>
    </p:spTree>
    <p:extLst>
      <p:ext uri="{BB962C8B-B14F-4D97-AF65-F5344CB8AC3E}">
        <p14:creationId xmlns:p14="http://schemas.microsoft.com/office/powerpoint/2010/main" val="1489236785"/>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userDrawn="1">
  <p:cSld name="Rubrik med punkter">
    <p:spTree>
      <p:nvGrpSpPr>
        <p:cNvPr id="1" name=""/>
        <p:cNvGrpSpPr/>
        <p:nvPr/>
      </p:nvGrpSpPr>
      <p:grpSpPr>
        <a:xfrm>
          <a:off x="0" y="0"/>
          <a:ext cx="0" cy="0"/>
          <a:chOff x="0" y="0"/>
          <a:chExt cx="0" cy="0"/>
        </a:xfrm>
      </p:grpSpPr>
      <p:sp>
        <p:nvSpPr>
          <p:cNvPr id="9" name="Platshållare för text 8">
            <a:extLst>
              <a:ext uri="{FF2B5EF4-FFF2-40B4-BE49-F238E27FC236}">
                <a16:creationId xmlns:a16="http://schemas.microsoft.com/office/drawing/2014/main" id="{937A737E-9274-4152-A2C6-31C925CD561A}"/>
              </a:ext>
            </a:extLst>
          </p:cNvPr>
          <p:cNvSpPr>
            <a:spLocks noGrp="1"/>
          </p:cNvSpPr>
          <p:nvPr>
            <p:ph type="body" sz="quarter" idx="10"/>
          </p:nvPr>
        </p:nvSpPr>
        <p:spPr>
          <a:xfrm>
            <a:off x="1069041" y="1990351"/>
            <a:ext cx="2864128" cy="2878138"/>
          </a:xfrm>
          <a:prstGeom prst="rect">
            <a:avLst/>
          </a:prstGeom>
        </p:spPr>
        <p:txBody>
          <a:bodyPr anchor="ctr"/>
          <a:lstStyle>
            <a:lvl1pPr algn="r">
              <a:defRPr>
                <a:solidFill>
                  <a:schemeClr val="bg2"/>
                </a:solidFill>
              </a:defRPr>
            </a:lvl1pPr>
          </a:lstStyle>
          <a:p>
            <a:pPr lvl="0"/>
            <a:r>
              <a:rPr lang="sv-SE" dirty="0"/>
              <a:t>Klicka här</a:t>
            </a:r>
          </a:p>
        </p:txBody>
      </p:sp>
      <p:sp>
        <p:nvSpPr>
          <p:cNvPr id="13" name="Platshållare för text 12">
            <a:extLst>
              <a:ext uri="{FF2B5EF4-FFF2-40B4-BE49-F238E27FC236}">
                <a16:creationId xmlns:a16="http://schemas.microsoft.com/office/drawing/2014/main" id="{8B434883-0124-4793-A71D-42B31E355A19}"/>
              </a:ext>
            </a:extLst>
          </p:cNvPr>
          <p:cNvSpPr>
            <a:spLocks noGrp="1"/>
          </p:cNvSpPr>
          <p:nvPr>
            <p:ph type="body" sz="quarter" idx="11"/>
          </p:nvPr>
        </p:nvSpPr>
        <p:spPr>
          <a:xfrm>
            <a:off x="4638675" y="2024063"/>
            <a:ext cx="5749925" cy="2870200"/>
          </a:xfrm>
          <a:prstGeom prst="rect">
            <a:avLst/>
          </a:prstGeom>
        </p:spPr>
        <p:txBody>
          <a:bodyPr anchor="ctr"/>
          <a:lstStyle>
            <a:lvl1pPr marL="285750" indent="-285750" algn="l">
              <a:buFont typeface="Arial" panose="020B0604020202020204" pitchFamily="34" charset="0"/>
              <a:buChar char="•"/>
              <a:defRPr sz="2400">
                <a:solidFill>
                  <a:schemeClr val="bg1"/>
                </a:solidFill>
                <a:latin typeface="+mn-lt"/>
              </a:defRPr>
            </a:lvl1pPr>
          </a:lstStyle>
          <a:p>
            <a:pPr lvl="0"/>
            <a:r>
              <a:rPr lang="sv-SE" dirty="0"/>
              <a:t>Klicka här för att ändra format på bakgrundstexten</a:t>
            </a:r>
          </a:p>
          <a:p>
            <a:pPr lvl="0"/>
            <a:r>
              <a:rPr lang="sv-SE" dirty="0"/>
              <a:t>X</a:t>
            </a:r>
          </a:p>
          <a:p>
            <a:pPr lvl="0"/>
            <a:r>
              <a:rPr lang="sv-SE" dirty="0"/>
              <a:t>X</a:t>
            </a:r>
          </a:p>
          <a:p>
            <a:pPr lvl="0"/>
            <a:r>
              <a:rPr lang="sv-SE" dirty="0"/>
              <a:t>X</a:t>
            </a:r>
          </a:p>
          <a:p>
            <a:pPr lvl="0"/>
            <a:r>
              <a:rPr lang="sv-SE" dirty="0"/>
              <a:t>X</a:t>
            </a:r>
          </a:p>
        </p:txBody>
      </p:sp>
      <p:pic>
        <p:nvPicPr>
          <p:cNvPr id="2" name="Bildobjekt 1">
            <a:extLst>
              <a:ext uri="{FF2B5EF4-FFF2-40B4-BE49-F238E27FC236}">
                <a16:creationId xmlns:a16="http://schemas.microsoft.com/office/drawing/2014/main" id="{D712BDBE-B7A7-3F54-8752-398DFAEE0A86}"/>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555941" y="5874599"/>
            <a:ext cx="1174538" cy="548118"/>
          </a:xfrm>
          <a:prstGeom prst="rect">
            <a:avLst/>
          </a:prstGeom>
        </p:spPr>
      </p:pic>
    </p:spTree>
    <p:extLst>
      <p:ext uri="{BB962C8B-B14F-4D97-AF65-F5344CB8AC3E}">
        <p14:creationId xmlns:p14="http://schemas.microsoft.com/office/powerpoint/2010/main" val="2395420087"/>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x">
  <p:cSld name="Rubrik och innehåll 0">
    <p:spTree>
      <p:nvGrpSpPr>
        <p:cNvPr id="1" name=""/>
        <p:cNvGrpSpPr/>
        <p:nvPr/>
      </p:nvGrpSpPr>
      <p:grpSpPr>
        <a:xfrm>
          <a:off x="0" y="0"/>
          <a:ext cx="0" cy="0"/>
          <a:chOff x="0" y="0"/>
          <a:chExt cx="0" cy="0"/>
        </a:xfrm>
      </p:grpSpPr>
      <p:sp>
        <p:nvSpPr>
          <p:cNvPr id="253" name="Titeltext"/>
          <p:cNvSpPr txBox="1">
            <a:spLocks noGrp="1"/>
          </p:cNvSpPr>
          <p:nvPr>
            <p:ph type="title"/>
          </p:nvPr>
        </p:nvSpPr>
        <p:spPr>
          <a:xfrm>
            <a:off x="838200" y="563244"/>
            <a:ext cx="10515600" cy="1325564"/>
          </a:xfrm>
          <a:prstGeom prst="rect">
            <a:avLst/>
          </a:prstGeom>
        </p:spPr>
        <p:txBody>
          <a:bodyPr/>
          <a:lstStyle>
            <a:lvl1pPr>
              <a:defRPr sz="2400">
                <a:solidFill>
                  <a:srgbClr val="E7E6E6"/>
                </a:solidFill>
              </a:defRPr>
            </a:lvl1pPr>
          </a:lstStyle>
          <a:p>
            <a:r>
              <a:t>Titeltext</a:t>
            </a:r>
          </a:p>
        </p:txBody>
      </p:sp>
      <p:sp>
        <p:nvSpPr>
          <p:cNvPr id="254" name="Brödtext nivå ett…"/>
          <p:cNvSpPr txBox="1">
            <a:spLocks noGrp="1"/>
          </p:cNvSpPr>
          <p:nvPr>
            <p:ph type="body" idx="1"/>
          </p:nvPr>
        </p:nvSpPr>
        <p:spPr>
          <a:xfrm>
            <a:off x="838200" y="2054225"/>
            <a:ext cx="10515600" cy="4351338"/>
          </a:xfrm>
          <a:prstGeom prst="rect">
            <a:avLst/>
          </a:prstGeom>
        </p:spPr>
        <p:txBody>
          <a:bodyPr/>
          <a:lstStyle>
            <a:lvl1pPr>
              <a:defRPr>
                <a:solidFill>
                  <a:srgbClr val="E7E6E6"/>
                </a:solidFill>
              </a:defRPr>
            </a:lvl1pPr>
            <a:lvl2pPr>
              <a:defRPr>
                <a:solidFill>
                  <a:srgbClr val="E7E6E6"/>
                </a:solidFill>
              </a:defRPr>
            </a:lvl2pPr>
            <a:lvl3pPr>
              <a:defRPr>
                <a:solidFill>
                  <a:srgbClr val="E7E6E6"/>
                </a:solidFill>
              </a:defRPr>
            </a:lvl3pPr>
            <a:lvl4pPr>
              <a:defRPr>
                <a:solidFill>
                  <a:srgbClr val="E7E6E6"/>
                </a:solidFill>
              </a:defRPr>
            </a:lvl4pPr>
            <a:lvl5pPr>
              <a:defRPr>
                <a:solidFill>
                  <a:srgbClr val="E7E6E6"/>
                </a:solidFill>
              </a:defRPr>
            </a:lvl5pPr>
          </a:lstStyle>
          <a:p>
            <a:r>
              <a:t>Brödtext nivå ett</a:t>
            </a:r>
          </a:p>
          <a:p>
            <a:pPr lvl="1"/>
            <a:r>
              <a:t>Brödtext nivå två</a:t>
            </a:r>
          </a:p>
          <a:p>
            <a:pPr lvl="2"/>
            <a:r>
              <a:t>Brödtext nivå tre</a:t>
            </a:r>
          </a:p>
          <a:p>
            <a:pPr lvl="3"/>
            <a:r>
              <a:t>Brödtext nivå fyra</a:t>
            </a:r>
          </a:p>
          <a:p>
            <a:pPr lvl="4"/>
            <a:r>
              <a:t>Brödtext nivå fem</a:t>
            </a:r>
          </a:p>
        </p:txBody>
      </p:sp>
      <p:sp>
        <p:nvSpPr>
          <p:cNvPr id="255" name="Diabildsnummer"/>
          <p:cNvSpPr txBox="1">
            <a:spLocks noGrp="1"/>
          </p:cNvSpPr>
          <p:nvPr>
            <p:ph type="sldNum" sz="quarter" idx="2"/>
          </p:nvPr>
        </p:nvSpPr>
        <p:spPr>
          <a:xfrm>
            <a:off x="0" y="0"/>
            <a:ext cx="335866" cy="370840"/>
          </a:xfrm>
          <a:prstGeom prst="rect">
            <a:avLst/>
          </a:prstGeom>
        </p:spPr>
        <p:txBody>
          <a:bodyPr anchor="t"/>
          <a:lstStyle>
            <a:lvl1pPr algn="l">
              <a:defRPr sz="1800">
                <a:solidFill>
                  <a:srgbClr val="000000"/>
                </a:solidFill>
              </a:defRPr>
            </a:lvl1pPr>
          </a:lstStyle>
          <a:p>
            <a:fld id="{86CB4B4D-7CA3-9044-876B-883B54F8677D}" type="slidenum">
              <a:t>‹#›</a:t>
            </a:fld>
            <a:endParaRPr/>
          </a:p>
        </p:txBody>
      </p:sp>
      <p:pic>
        <p:nvPicPr>
          <p:cNvPr id="2" name="Bildobjekt 1">
            <a:extLst>
              <a:ext uri="{FF2B5EF4-FFF2-40B4-BE49-F238E27FC236}">
                <a16:creationId xmlns:a16="http://schemas.microsoft.com/office/drawing/2014/main" id="{864E8834-9A68-890D-908C-E51C604895D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555941" y="5874599"/>
            <a:ext cx="1174538" cy="548118"/>
          </a:xfrm>
          <a:prstGeom prst="rect">
            <a:avLst/>
          </a:prstGeom>
        </p:spPr>
      </p:pic>
    </p:spTree>
    <p:extLst>
      <p:ext uri="{BB962C8B-B14F-4D97-AF65-F5344CB8AC3E}">
        <p14:creationId xmlns:p14="http://schemas.microsoft.com/office/powerpoint/2010/main" val="1016625711"/>
      </p:ext>
    </p:extLst>
  </p:cSld>
  <p:clrMapOvr>
    <a:masterClrMapping/>
  </p:clrMapOvr>
  <p:transition spd="med"/>
</p:sldLayout>
</file>

<file path=ppt/slideLayouts/slideLayout119.xml><?xml version="1.0" encoding="utf-8"?>
<p:sldLayout xmlns:a="http://schemas.openxmlformats.org/drawingml/2006/main" xmlns:r="http://schemas.openxmlformats.org/officeDocument/2006/relationships" xmlns:p="http://schemas.openxmlformats.org/presentationml/2006/main" type="tx">
  <p:cSld name="2_Rubrikbild">
    <p:spTree>
      <p:nvGrpSpPr>
        <p:cNvPr id="1" name=""/>
        <p:cNvGrpSpPr/>
        <p:nvPr/>
      </p:nvGrpSpPr>
      <p:grpSpPr>
        <a:xfrm>
          <a:off x="0" y="0"/>
          <a:ext cx="0" cy="0"/>
          <a:chOff x="0" y="0"/>
          <a:chExt cx="0" cy="0"/>
        </a:xfrm>
      </p:grpSpPr>
      <p:sp>
        <p:nvSpPr>
          <p:cNvPr id="236" name="Diabildsnummer"/>
          <p:cNvSpPr txBox="1">
            <a:spLocks noGrp="1"/>
          </p:cNvSpPr>
          <p:nvPr>
            <p:ph type="sldNum" sz="quarter" idx="2"/>
          </p:nvPr>
        </p:nvSpPr>
        <p:spPr>
          <a:xfrm>
            <a:off x="5892800" y="6172200"/>
            <a:ext cx="2844800" cy="368301"/>
          </a:xfrm>
          <a:prstGeom prst="rect">
            <a:avLst/>
          </a:prstGeom>
        </p:spPr>
        <p:txBody>
          <a:bodyPr/>
          <a:lstStyle/>
          <a:p>
            <a:fld id="{86CB4B4D-7CA3-9044-876B-883B54F8677D}" type="slidenum">
              <a:t>‹#›</a:t>
            </a:fld>
            <a:endParaRPr/>
          </a:p>
        </p:txBody>
      </p:sp>
      <p:pic>
        <p:nvPicPr>
          <p:cNvPr id="2" name="Bildobjekt 1">
            <a:extLst>
              <a:ext uri="{FF2B5EF4-FFF2-40B4-BE49-F238E27FC236}">
                <a16:creationId xmlns:a16="http://schemas.microsoft.com/office/drawing/2014/main" id="{9A1E8CD5-082C-9A5F-4090-A272983A44F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555941" y="5874599"/>
            <a:ext cx="1174538" cy="548118"/>
          </a:xfrm>
          <a:prstGeom prst="rect">
            <a:avLst/>
          </a:prstGeom>
        </p:spPr>
      </p:pic>
    </p:spTree>
    <p:extLst>
      <p:ext uri="{BB962C8B-B14F-4D97-AF65-F5344CB8AC3E}">
        <p14:creationId xmlns:p14="http://schemas.microsoft.com/office/powerpoint/2010/main" val="117829980"/>
      </p:ext>
    </p:extLst>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Rubrik o sen tom">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CBA6585-31E6-40D4-9E42-A5275F54C6B0}"/>
              </a:ext>
            </a:extLst>
          </p:cNvPr>
          <p:cNvSpPr>
            <a:spLocks noGrp="1"/>
          </p:cNvSpPr>
          <p:nvPr>
            <p:ph type="title"/>
          </p:nvPr>
        </p:nvSpPr>
        <p:spPr/>
        <p:txBody>
          <a:bodyPr/>
          <a:lstStyle/>
          <a:p>
            <a:r>
              <a:rPr lang="sv-SE"/>
              <a:t>Klicka här för att ändra mall för rubrikformat</a:t>
            </a:r>
          </a:p>
        </p:txBody>
      </p:sp>
    </p:spTree>
    <p:extLst>
      <p:ext uri="{BB962C8B-B14F-4D97-AF65-F5344CB8AC3E}">
        <p14:creationId xmlns:p14="http://schemas.microsoft.com/office/powerpoint/2010/main" val="1264208144"/>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x">
  <p:cSld name="Diagrambild">
    <p:spTree>
      <p:nvGrpSpPr>
        <p:cNvPr id="1" name=""/>
        <p:cNvGrpSpPr/>
        <p:nvPr/>
      </p:nvGrpSpPr>
      <p:grpSpPr>
        <a:xfrm>
          <a:off x="0" y="0"/>
          <a:ext cx="0" cy="0"/>
          <a:chOff x="0" y="0"/>
          <a:chExt cx="0" cy="0"/>
        </a:xfrm>
      </p:grpSpPr>
      <p:pic>
        <p:nvPicPr>
          <p:cNvPr id="225" name="Bildobjekt 9" descr="Bildobjekt 9"/>
          <p:cNvPicPr>
            <a:picLocks noChangeAspect="1"/>
          </p:cNvPicPr>
          <p:nvPr/>
        </p:nvPicPr>
        <p:blipFill>
          <a:blip r:embed="rId2"/>
          <a:stretch>
            <a:fillRect/>
          </a:stretch>
        </p:blipFill>
        <p:spPr>
          <a:xfrm>
            <a:off x="10558550" y="5877643"/>
            <a:ext cx="1169318" cy="542028"/>
          </a:xfrm>
          <a:prstGeom prst="rect">
            <a:avLst/>
          </a:prstGeom>
          <a:ln w="12700">
            <a:miter lim="400000"/>
          </a:ln>
        </p:spPr>
      </p:pic>
      <p:pic>
        <p:nvPicPr>
          <p:cNvPr id="226" name="Bildobjekt 11" descr="Bildobjekt 11"/>
          <p:cNvPicPr>
            <a:picLocks noChangeAspect="1"/>
          </p:cNvPicPr>
          <p:nvPr/>
        </p:nvPicPr>
        <p:blipFill>
          <a:blip r:embed="rId2"/>
          <a:stretch>
            <a:fillRect/>
          </a:stretch>
        </p:blipFill>
        <p:spPr>
          <a:xfrm>
            <a:off x="10558550" y="5877643"/>
            <a:ext cx="1169318" cy="542028"/>
          </a:xfrm>
          <a:prstGeom prst="rect">
            <a:avLst/>
          </a:prstGeom>
          <a:ln w="12700">
            <a:miter lim="400000"/>
          </a:ln>
        </p:spPr>
      </p:pic>
      <p:sp>
        <p:nvSpPr>
          <p:cNvPr id="227" name="Titeltext"/>
          <p:cNvSpPr txBox="1">
            <a:spLocks noGrp="1"/>
          </p:cNvSpPr>
          <p:nvPr>
            <p:ph type="title"/>
          </p:nvPr>
        </p:nvSpPr>
        <p:spPr>
          <a:xfrm>
            <a:off x="838200" y="570865"/>
            <a:ext cx="10515600" cy="1325563"/>
          </a:xfrm>
          <a:prstGeom prst="rect">
            <a:avLst/>
          </a:prstGeom>
        </p:spPr>
        <p:txBody>
          <a:bodyPr/>
          <a:lstStyle>
            <a:lvl1pPr>
              <a:defRPr sz="2400">
                <a:solidFill>
                  <a:srgbClr val="E7E6E6"/>
                </a:solidFill>
              </a:defRPr>
            </a:lvl1pPr>
          </a:lstStyle>
          <a:p>
            <a:r>
              <a:t>Titeltext</a:t>
            </a:r>
          </a:p>
        </p:txBody>
      </p:sp>
      <p:sp>
        <p:nvSpPr>
          <p:cNvPr id="228" name="Diabildsnummer"/>
          <p:cNvSpPr txBox="1">
            <a:spLocks noGrp="1"/>
          </p:cNvSpPr>
          <p:nvPr>
            <p:ph type="sldNum" sz="quarter" idx="2"/>
          </p:nvPr>
        </p:nvSpPr>
        <p:spPr>
          <a:xfrm>
            <a:off x="5892800" y="6172200"/>
            <a:ext cx="2844800" cy="368301"/>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747528131"/>
      </p:ext>
    </p:extLst>
  </p:cSld>
  <p:clrMapOvr>
    <a:masterClrMapping/>
  </p:clrMapOvr>
  <p:transition spd="med"/>
</p:sldLayout>
</file>

<file path=ppt/slideLayouts/slideLayout121.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909BE1A-A4D9-4343-9A5C-0C81CEAA6814}"/>
              </a:ext>
            </a:extLst>
          </p:cNvPr>
          <p:cNvSpPr>
            <a:spLocks noGrp="1"/>
          </p:cNvSpPr>
          <p:nvPr>
            <p:ph type="title"/>
          </p:nvPr>
        </p:nvSpPr>
        <p:spPr/>
        <p:txBody>
          <a:body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24DC7AF0-EED5-4DD7-AD49-39700F147AB2}"/>
              </a:ext>
            </a:extLst>
          </p:cNvPr>
          <p:cNvSpPr>
            <a:spLocks noGrp="1"/>
          </p:cNvSpPr>
          <p:nvPr>
            <p:ph idx="1"/>
          </p:nvPr>
        </p:nvSpPr>
        <p:spPr>
          <a:xfrm>
            <a:off x="838200" y="1825625"/>
            <a:ext cx="10515600" cy="4326404"/>
          </a:xfrm>
        </p:spPr>
        <p:txBody>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Tree>
    <p:extLst>
      <p:ext uri="{BB962C8B-B14F-4D97-AF65-F5344CB8AC3E}">
        <p14:creationId xmlns:p14="http://schemas.microsoft.com/office/powerpoint/2010/main" val="801286823"/>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woObj" preserve="1">
  <p:cSld name="Två dela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4B5C1543-0DBB-4055-9769-E2ADC31C2AD0}"/>
              </a:ext>
            </a:extLst>
          </p:cNvPr>
          <p:cNvSpPr>
            <a:spLocks noGrp="1"/>
          </p:cNvSpPr>
          <p:nvPr>
            <p:ph type="title"/>
          </p:nvPr>
        </p:nvSpPr>
        <p:spPr/>
        <p:txBody>
          <a:body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05906517-40CE-40CE-A546-3C3DBA188D2A}"/>
              </a:ext>
            </a:extLst>
          </p:cNvPr>
          <p:cNvSpPr>
            <a:spLocks noGrp="1"/>
          </p:cNvSpPr>
          <p:nvPr>
            <p:ph sz="half" idx="1"/>
          </p:nvPr>
        </p:nvSpPr>
        <p:spPr>
          <a:xfrm>
            <a:off x="838200" y="1825625"/>
            <a:ext cx="5181600" cy="435133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innehåll 3">
            <a:extLst>
              <a:ext uri="{FF2B5EF4-FFF2-40B4-BE49-F238E27FC236}">
                <a16:creationId xmlns:a16="http://schemas.microsoft.com/office/drawing/2014/main" id="{9CC2069C-9C0E-43BE-9839-BD3326A8D5FE}"/>
              </a:ext>
            </a:extLst>
          </p:cNvPr>
          <p:cNvSpPr>
            <a:spLocks noGrp="1"/>
          </p:cNvSpPr>
          <p:nvPr>
            <p:ph sz="half" idx="2"/>
          </p:nvPr>
        </p:nvSpPr>
        <p:spPr>
          <a:xfrm>
            <a:off x="6172200" y="1825625"/>
            <a:ext cx="5181600" cy="435133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2308353271"/>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002FCB9-1D68-4A44-B330-FBB08A532749}"/>
              </a:ext>
            </a:extLst>
          </p:cNvPr>
          <p:cNvSpPr>
            <a:spLocks noGrp="1"/>
          </p:cNvSpPr>
          <p:nvPr>
            <p:ph type="title"/>
          </p:nvPr>
        </p:nvSpPr>
        <p:spPr>
          <a:xfrm>
            <a:off x="839788" y="365125"/>
            <a:ext cx="10515600" cy="1325563"/>
          </a:xfrm>
        </p:spPr>
        <p:txBody>
          <a:bodyPr/>
          <a:lstStyle/>
          <a:p>
            <a:r>
              <a:rPr lang="sv-SE"/>
              <a:t>Klicka här för att ändra mall för rubrikformat</a:t>
            </a:r>
          </a:p>
        </p:txBody>
      </p:sp>
      <p:sp>
        <p:nvSpPr>
          <p:cNvPr id="3" name="Platshållare för text 2">
            <a:extLst>
              <a:ext uri="{FF2B5EF4-FFF2-40B4-BE49-F238E27FC236}">
                <a16:creationId xmlns:a16="http://schemas.microsoft.com/office/drawing/2014/main" id="{29B62A96-CEC3-4F99-826B-BFA339F8CFF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4" name="Platshållare för innehåll 3">
            <a:extLst>
              <a:ext uri="{FF2B5EF4-FFF2-40B4-BE49-F238E27FC236}">
                <a16:creationId xmlns:a16="http://schemas.microsoft.com/office/drawing/2014/main" id="{BE4596BD-B5E6-4724-B0B1-ACF217571493}"/>
              </a:ext>
            </a:extLst>
          </p:cNvPr>
          <p:cNvSpPr>
            <a:spLocks noGrp="1"/>
          </p:cNvSpPr>
          <p:nvPr>
            <p:ph sz="half" idx="2"/>
          </p:nvPr>
        </p:nvSpPr>
        <p:spPr>
          <a:xfrm>
            <a:off x="839788" y="2505075"/>
            <a:ext cx="5157787" cy="368458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text 4">
            <a:extLst>
              <a:ext uri="{FF2B5EF4-FFF2-40B4-BE49-F238E27FC236}">
                <a16:creationId xmlns:a16="http://schemas.microsoft.com/office/drawing/2014/main" id="{FC1A5746-F8C0-4004-A797-FBCE22AB634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6" name="Platshållare för innehåll 5">
            <a:extLst>
              <a:ext uri="{FF2B5EF4-FFF2-40B4-BE49-F238E27FC236}">
                <a16:creationId xmlns:a16="http://schemas.microsoft.com/office/drawing/2014/main" id="{C359191F-0727-4F3F-BADE-9A299FFFF56D}"/>
              </a:ext>
            </a:extLst>
          </p:cNvPr>
          <p:cNvSpPr>
            <a:spLocks noGrp="1"/>
          </p:cNvSpPr>
          <p:nvPr>
            <p:ph sz="quarter" idx="4"/>
          </p:nvPr>
        </p:nvSpPr>
        <p:spPr>
          <a:xfrm>
            <a:off x="6172200" y="2505075"/>
            <a:ext cx="5183188" cy="368458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3895550442"/>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userDrawn="1">
  <p:cSld name="Presentationsbild">
    <p:spTree>
      <p:nvGrpSpPr>
        <p:cNvPr id="1" name=""/>
        <p:cNvGrpSpPr/>
        <p:nvPr/>
      </p:nvGrpSpPr>
      <p:grpSpPr>
        <a:xfrm>
          <a:off x="0" y="0"/>
          <a:ext cx="0" cy="0"/>
          <a:chOff x="0" y="0"/>
          <a:chExt cx="0" cy="0"/>
        </a:xfrm>
      </p:grpSpPr>
      <p:sp>
        <p:nvSpPr>
          <p:cNvPr id="8" name="Platshållare för text 12">
            <a:extLst>
              <a:ext uri="{FF2B5EF4-FFF2-40B4-BE49-F238E27FC236}">
                <a16:creationId xmlns:a16="http://schemas.microsoft.com/office/drawing/2014/main" id="{CAE62FEF-55B4-47B9-844F-70450DA1D696}"/>
              </a:ext>
            </a:extLst>
          </p:cNvPr>
          <p:cNvSpPr>
            <a:spLocks noGrp="1"/>
          </p:cNvSpPr>
          <p:nvPr>
            <p:ph type="body" sz="quarter" idx="11"/>
          </p:nvPr>
        </p:nvSpPr>
        <p:spPr>
          <a:xfrm>
            <a:off x="8426910" y="1916911"/>
            <a:ext cx="3083362" cy="2870200"/>
          </a:xfrm>
          <a:prstGeom prst="rect">
            <a:avLst/>
          </a:prstGeom>
        </p:spPr>
        <p:txBody>
          <a:bodyPr anchor="b"/>
          <a:lstStyle>
            <a:lvl1pPr marL="285750" indent="-285750" algn="l">
              <a:buFont typeface="Arial" panose="020B0604020202020204" pitchFamily="34" charset="0"/>
              <a:buNone/>
              <a:defRPr sz="1800">
                <a:solidFill>
                  <a:schemeClr val="bg1"/>
                </a:solidFill>
                <a:latin typeface="+mn-lt"/>
              </a:defRPr>
            </a:lvl1pPr>
          </a:lstStyle>
          <a:p>
            <a:pPr lvl="0"/>
            <a:r>
              <a:rPr lang="sv-SE" dirty="0"/>
              <a:t>Klicka här för att ändra format på bakgrundstexten</a:t>
            </a:r>
          </a:p>
        </p:txBody>
      </p:sp>
      <p:sp>
        <p:nvSpPr>
          <p:cNvPr id="11" name="Platshållare för text 12">
            <a:extLst>
              <a:ext uri="{FF2B5EF4-FFF2-40B4-BE49-F238E27FC236}">
                <a16:creationId xmlns:a16="http://schemas.microsoft.com/office/drawing/2014/main" id="{006DF4C5-92BF-41CD-8AB2-1C7743F47C4E}"/>
              </a:ext>
            </a:extLst>
          </p:cNvPr>
          <p:cNvSpPr>
            <a:spLocks noGrp="1"/>
          </p:cNvSpPr>
          <p:nvPr>
            <p:ph type="body" sz="quarter" idx="12"/>
          </p:nvPr>
        </p:nvSpPr>
        <p:spPr>
          <a:xfrm>
            <a:off x="1604991" y="1992465"/>
            <a:ext cx="4200931" cy="2870200"/>
          </a:xfrm>
          <a:prstGeom prst="rect">
            <a:avLst/>
          </a:prstGeom>
        </p:spPr>
        <p:txBody>
          <a:bodyPr anchor="t"/>
          <a:lstStyle>
            <a:lvl1pPr marL="285750" indent="-285750" algn="r">
              <a:buFont typeface="Arial" panose="020B0604020202020204" pitchFamily="34" charset="0"/>
              <a:buNone/>
              <a:defRPr sz="2400">
                <a:solidFill>
                  <a:schemeClr val="bg1"/>
                </a:solidFill>
                <a:latin typeface="+mn-lt"/>
              </a:defRPr>
            </a:lvl1pPr>
          </a:lstStyle>
          <a:p>
            <a:pPr lvl="0"/>
            <a:r>
              <a:rPr lang="sv-SE" dirty="0"/>
              <a:t>Klicka här för att ändra format på bakgrundstexten</a:t>
            </a:r>
          </a:p>
        </p:txBody>
      </p:sp>
      <p:cxnSp>
        <p:nvCxnSpPr>
          <p:cNvPr id="12" name="Rak koppling 11">
            <a:extLst>
              <a:ext uri="{FF2B5EF4-FFF2-40B4-BE49-F238E27FC236}">
                <a16:creationId xmlns:a16="http://schemas.microsoft.com/office/drawing/2014/main" id="{E437541D-3A4B-4FC4-A7C6-2060AC93236A}"/>
              </a:ext>
            </a:extLst>
          </p:cNvPr>
          <p:cNvCxnSpPr>
            <a:cxnSpLocks/>
          </p:cNvCxnSpPr>
          <p:nvPr userDrawn="1"/>
        </p:nvCxnSpPr>
        <p:spPr>
          <a:xfrm>
            <a:off x="6187361" y="1974942"/>
            <a:ext cx="0" cy="2877671"/>
          </a:xfrm>
          <a:prstGeom prst="line">
            <a:avLst/>
          </a:prstGeom>
          <a:ln w="19050">
            <a:solidFill>
              <a:schemeClr val="accent4"/>
            </a:solidFill>
          </a:ln>
        </p:spPr>
        <p:style>
          <a:lnRef idx="1">
            <a:schemeClr val="dk1"/>
          </a:lnRef>
          <a:fillRef idx="0">
            <a:schemeClr val="dk1"/>
          </a:fillRef>
          <a:effectRef idx="0">
            <a:schemeClr val="dk1"/>
          </a:effectRef>
          <a:fontRef idx="minor">
            <a:schemeClr val="tx1"/>
          </a:fontRef>
        </p:style>
      </p:cxnSp>
      <p:cxnSp>
        <p:nvCxnSpPr>
          <p:cNvPr id="13" name="Rak koppling 12">
            <a:extLst>
              <a:ext uri="{FF2B5EF4-FFF2-40B4-BE49-F238E27FC236}">
                <a16:creationId xmlns:a16="http://schemas.microsoft.com/office/drawing/2014/main" id="{9DFF69CF-FC06-4302-BD3B-7FF5DA855B94}"/>
              </a:ext>
            </a:extLst>
          </p:cNvPr>
          <p:cNvCxnSpPr>
            <a:cxnSpLocks/>
          </p:cNvCxnSpPr>
          <p:nvPr userDrawn="1"/>
        </p:nvCxnSpPr>
        <p:spPr>
          <a:xfrm>
            <a:off x="6010577" y="1980367"/>
            <a:ext cx="0" cy="2877671"/>
          </a:xfrm>
          <a:prstGeom prst="line">
            <a:avLst/>
          </a:prstGeom>
          <a:ln w="19050">
            <a:solidFill>
              <a:schemeClr val="bg1"/>
            </a:solidFill>
          </a:ln>
        </p:spPr>
        <p:style>
          <a:lnRef idx="1">
            <a:schemeClr val="dk1"/>
          </a:lnRef>
          <a:fillRef idx="0">
            <a:schemeClr val="dk1"/>
          </a:fillRef>
          <a:effectRef idx="0">
            <a:schemeClr val="dk1"/>
          </a:effectRef>
          <a:fontRef idx="minor">
            <a:schemeClr val="tx1"/>
          </a:fontRef>
        </p:style>
      </p:cxnSp>
      <p:pic>
        <p:nvPicPr>
          <p:cNvPr id="16" name="Bildobjekt 15">
            <a:extLst>
              <a:ext uri="{FF2B5EF4-FFF2-40B4-BE49-F238E27FC236}">
                <a16:creationId xmlns:a16="http://schemas.microsoft.com/office/drawing/2014/main" id="{7519B652-DB3D-4CEE-8819-995DEEBF2CB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912077" y="2592927"/>
            <a:ext cx="5302871" cy="2474673"/>
          </a:xfrm>
          <a:prstGeom prst="rect">
            <a:avLst/>
          </a:prstGeom>
        </p:spPr>
      </p:pic>
    </p:spTree>
    <p:extLst>
      <p:ext uri="{BB962C8B-B14F-4D97-AF65-F5344CB8AC3E}">
        <p14:creationId xmlns:p14="http://schemas.microsoft.com/office/powerpoint/2010/main" val="2181897378"/>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userDrawn="1">
  <p:cSld name="Rubrik med punkter">
    <p:spTree>
      <p:nvGrpSpPr>
        <p:cNvPr id="1" name=""/>
        <p:cNvGrpSpPr/>
        <p:nvPr/>
      </p:nvGrpSpPr>
      <p:grpSpPr>
        <a:xfrm>
          <a:off x="0" y="0"/>
          <a:ext cx="0" cy="0"/>
          <a:chOff x="0" y="0"/>
          <a:chExt cx="0" cy="0"/>
        </a:xfrm>
      </p:grpSpPr>
      <p:sp>
        <p:nvSpPr>
          <p:cNvPr id="9" name="Platshållare för text 8">
            <a:extLst>
              <a:ext uri="{FF2B5EF4-FFF2-40B4-BE49-F238E27FC236}">
                <a16:creationId xmlns:a16="http://schemas.microsoft.com/office/drawing/2014/main" id="{937A737E-9274-4152-A2C6-31C925CD561A}"/>
              </a:ext>
            </a:extLst>
          </p:cNvPr>
          <p:cNvSpPr>
            <a:spLocks noGrp="1"/>
          </p:cNvSpPr>
          <p:nvPr>
            <p:ph type="body" sz="quarter" idx="10"/>
          </p:nvPr>
        </p:nvSpPr>
        <p:spPr>
          <a:xfrm>
            <a:off x="1069041" y="1990351"/>
            <a:ext cx="2864128" cy="2878138"/>
          </a:xfrm>
          <a:prstGeom prst="rect">
            <a:avLst/>
          </a:prstGeom>
        </p:spPr>
        <p:txBody>
          <a:bodyPr anchor="ctr"/>
          <a:lstStyle>
            <a:lvl1pPr algn="r">
              <a:defRPr>
                <a:solidFill>
                  <a:schemeClr val="bg2"/>
                </a:solidFill>
              </a:defRPr>
            </a:lvl1pPr>
          </a:lstStyle>
          <a:p>
            <a:pPr lvl="0"/>
            <a:r>
              <a:rPr lang="sv-SE" dirty="0"/>
              <a:t>Klicka här</a:t>
            </a:r>
          </a:p>
        </p:txBody>
      </p:sp>
      <p:sp>
        <p:nvSpPr>
          <p:cNvPr id="13" name="Platshållare för text 12">
            <a:extLst>
              <a:ext uri="{FF2B5EF4-FFF2-40B4-BE49-F238E27FC236}">
                <a16:creationId xmlns:a16="http://schemas.microsoft.com/office/drawing/2014/main" id="{8B434883-0124-4793-A71D-42B31E355A19}"/>
              </a:ext>
            </a:extLst>
          </p:cNvPr>
          <p:cNvSpPr>
            <a:spLocks noGrp="1"/>
          </p:cNvSpPr>
          <p:nvPr>
            <p:ph type="body" sz="quarter" idx="11"/>
          </p:nvPr>
        </p:nvSpPr>
        <p:spPr>
          <a:xfrm>
            <a:off x="4638675" y="2024063"/>
            <a:ext cx="5749925" cy="2870200"/>
          </a:xfrm>
          <a:prstGeom prst="rect">
            <a:avLst/>
          </a:prstGeom>
        </p:spPr>
        <p:txBody>
          <a:bodyPr anchor="ctr"/>
          <a:lstStyle>
            <a:lvl1pPr marL="285750" indent="-285750" algn="l">
              <a:buFont typeface="Arial" panose="020B0604020202020204" pitchFamily="34" charset="0"/>
              <a:buChar char="•"/>
              <a:defRPr sz="2400">
                <a:solidFill>
                  <a:schemeClr val="bg1"/>
                </a:solidFill>
                <a:latin typeface="+mn-lt"/>
              </a:defRPr>
            </a:lvl1pPr>
          </a:lstStyle>
          <a:p>
            <a:pPr lvl="0"/>
            <a:r>
              <a:rPr lang="sv-SE" dirty="0"/>
              <a:t>Klicka här för att ändra format på bakgrundstexten</a:t>
            </a:r>
          </a:p>
          <a:p>
            <a:pPr lvl="0"/>
            <a:r>
              <a:rPr lang="sv-SE" dirty="0"/>
              <a:t>X</a:t>
            </a:r>
          </a:p>
          <a:p>
            <a:pPr lvl="0"/>
            <a:r>
              <a:rPr lang="sv-SE" dirty="0"/>
              <a:t>X</a:t>
            </a:r>
          </a:p>
          <a:p>
            <a:pPr lvl="0"/>
            <a:r>
              <a:rPr lang="sv-SE" dirty="0"/>
              <a:t>X</a:t>
            </a:r>
          </a:p>
          <a:p>
            <a:pPr lvl="0"/>
            <a:r>
              <a:rPr lang="sv-SE" dirty="0"/>
              <a:t>X</a:t>
            </a:r>
          </a:p>
        </p:txBody>
      </p:sp>
      <p:pic>
        <p:nvPicPr>
          <p:cNvPr id="2" name="Bildobjekt 1">
            <a:extLst>
              <a:ext uri="{FF2B5EF4-FFF2-40B4-BE49-F238E27FC236}">
                <a16:creationId xmlns:a16="http://schemas.microsoft.com/office/drawing/2014/main" id="{D712BDBE-B7A7-3F54-8752-398DFAEE0A86}"/>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555941" y="5874599"/>
            <a:ext cx="1174538" cy="548118"/>
          </a:xfrm>
          <a:prstGeom prst="rect">
            <a:avLst/>
          </a:prstGeom>
        </p:spPr>
      </p:pic>
    </p:spTree>
    <p:extLst>
      <p:ext uri="{BB962C8B-B14F-4D97-AF65-F5344CB8AC3E}">
        <p14:creationId xmlns:p14="http://schemas.microsoft.com/office/powerpoint/2010/main" val="1280809955"/>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x">
  <p:cSld name="Diagrambild">
    <p:spTree>
      <p:nvGrpSpPr>
        <p:cNvPr id="1" name=""/>
        <p:cNvGrpSpPr/>
        <p:nvPr/>
      </p:nvGrpSpPr>
      <p:grpSpPr>
        <a:xfrm>
          <a:off x="0" y="0"/>
          <a:ext cx="0" cy="0"/>
          <a:chOff x="0" y="0"/>
          <a:chExt cx="0" cy="0"/>
        </a:xfrm>
      </p:grpSpPr>
      <p:pic>
        <p:nvPicPr>
          <p:cNvPr id="225" name="Bildobjekt 9" descr="Bildobjekt 9"/>
          <p:cNvPicPr>
            <a:picLocks noChangeAspect="1"/>
          </p:cNvPicPr>
          <p:nvPr/>
        </p:nvPicPr>
        <p:blipFill>
          <a:blip r:embed="rId2"/>
          <a:stretch>
            <a:fillRect/>
          </a:stretch>
        </p:blipFill>
        <p:spPr>
          <a:xfrm>
            <a:off x="10558550" y="5877643"/>
            <a:ext cx="1169318" cy="542028"/>
          </a:xfrm>
          <a:prstGeom prst="rect">
            <a:avLst/>
          </a:prstGeom>
          <a:ln w="12700">
            <a:miter lim="400000"/>
          </a:ln>
        </p:spPr>
      </p:pic>
      <p:pic>
        <p:nvPicPr>
          <p:cNvPr id="226" name="Bildobjekt 11" descr="Bildobjekt 11"/>
          <p:cNvPicPr>
            <a:picLocks noChangeAspect="1"/>
          </p:cNvPicPr>
          <p:nvPr/>
        </p:nvPicPr>
        <p:blipFill>
          <a:blip r:embed="rId2"/>
          <a:stretch>
            <a:fillRect/>
          </a:stretch>
        </p:blipFill>
        <p:spPr>
          <a:xfrm>
            <a:off x="10558550" y="5877643"/>
            <a:ext cx="1169318" cy="542028"/>
          </a:xfrm>
          <a:prstGeom prst="rect">
            <a:avLst/>
          </a:prstGeom>
          <a:ln w="12700">
            <a:miter lim="400000"/>
          </a:ln>
        </p:spPr>
      </p:pic>
      <p:sp>
        <p:nvSpPr>
          <p:cNvPr id="227" name="Titeltext"/>
          <p:cNvSpPr txBox="1">
            <a:spLocks noGrp="1"/>
          </p:cNvSpPr>
          <p:nvPr>
            <p:ph type="title"/>
          </p:nvPr>
        </p:nvSpPr>
        <p:spPr>
          <a:xfrm>
            <a:off x="838200" y="570865"/>
            <a:ext cx="10515600" cy="1325563"/>
          </a:xfrm>
          <a:prstGeom prst="rect">
            <a:avLst/>
          </a:prstGeom>
        </p:spPr>
        <p:txBody>
          <a:bodyPr/>
          <a:lstStyle>
            <a:lvl1pPr>
              <a:defRPr sz="2400">
                <a:solidFill>
                  <a:srgbClr val="E7E6E6"/>
                </a:solidFill>
              </a:defRPr>
            </a:lvl1pPr>
          </a:lstStyle>
          <a:p>
            <a:r>
              <a:t>Titeltext</a:t>
            </a:r>
          </a:p>
        </p:txBody>
      </p:sp>
      <p:sp>
        <p:nvSpPr>
          <p:cNvPr id="228" name="Diabildsnummer"/>
          <p:cNvSpPr txBox="1">
            <a:spLocks noGrp="1"/>
          </p:cNvSpPr>
          <p:nvPr>
            <p:ph type="sldNum" sz="quarter" idx="2"/>
          </p:nvPr>
        </p:nvSpPr>
        <p:spPr>
          <a:xfrm>
            <a:off x="5892800" y="6172200"/>
            <a:ext cx="2844800" cy="368301"/>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540798467"/>
      </p:ext>
    </p:extLst>
  </p:cSld>
  <p:clrMapOvr>
    <a:masterClrMapping/>
  </p:clrMapOvr>
  <p:transition spd="med"/>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cSld name="Endast rub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a:t>Klicka här för att ändra mall för rubrikformat</a:t>
            </a:r>
            <a:endParaRPr lang="en-US" dirty="0"/>
          </a:p>
        </p:txBody>
      </p:sp>
      <p:sp>
        <p:nvSpPr>
          <p:cNvPr id="3" name="Date Placeholder 2"/>
          <p:cNvSpPr>
            <a:spLocks noGrp="1"/>
          </p:cNvSpPr>
          <p:nvPr>
            <p:ph type="dt" sz="half" idx="10"/>
          </p:nvPr>
        </p:nvSpPr>
        <p:spPr/>
        <p:txBody>
          <a:bodyPr/>
          <a:lstStyle/>
          <a:p>
            <a:fld id="{38A3A203-7B6D-4DB1-8FCF-D4A9DAD541AD}" type="datetimeFigureOut">
              <a:rPr lang="sv-SE" smtClean="0"/>
              <a:t>2025-03-11</a:t>
            </a:fld>
            <a:endParaRPr lang="sv-SE"/>
          </a:p>
        </p:txBody>
      </p:sp>
      <p:sp>
        <p:nvSpPr>
          <p:cNvPr id="4" name="Footer Placeholder 3"/>
          <p:cNvSpPr>
            <a:spLocks noGrp="1"/>
          </p:cNvSpPr>
          <p:nvPr>
            <p:ph type="ftr" sz="quarter" idx="11"/>
          </p:nvPr>
        </p:nvSpPr>
        <p:spPr/>
        <p:txBody>
          <a:bodyPr/>
          <a:lstStyle/>
          <a:p>
            <a:endParaRPr lang="sv-SE"/>
          </a:p>
        </p:txBody>
      </p:sp>
      <p:sp>
        <p:nvSpPr>
          <p:cNvPr id="5" name="Slide Number Placeholder 4"/>
          <p:cNvSpPr>
            <a:spLocks noGrp="1"/>
          </p:cNvSpPr>
          <p:nvPr>
            <p:ph type="sldNum" sz="quarter" idx="12"/>
          </p:nvPr>
        </p:nvSpPr>
        <p:spPr/>
        <p:txBody>
          <a:bodyPr/>
          <a:lstStyle/>
          <a:p>
            <a:fld id="{F310B807-099A-488A-9988-3B79CA3D1637}" type="slidenum">
              <a:rPr lang="sv-SE" smtClean="0"/>
              <a:t>‹#›</a:t>
            </a:fld>
            <a:endParaRPr lang="sv-SE"/>
          </a:p>
        </p:txBody>
      </p:sp>
    </p:spTree>
    <p:extLst>
      <p:ext uri="{BB962C8B-B14F-4D97-AF65-F5344CB8AC3E}">
        <p14:creationId xmlns:p14="http://schemas.microsoft.com/office/powerpoint/2010/main" val="2531450773"/>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909BE1A-A4D9-4343-9A5C-0C81CEAA6814}"/>
              </a:ext>
            </a:extLst>
          </p:cNvPr>
          <p:cNvSpPr>
            <a:spLocks noGrp="1"/>
          </p:cNvSpPr>
          <p:nvPr>
            <p:ph type="title"/>
          </p:nvPr>
        </p:nvSpPr>
        <p:spPr/>
        <p:txBody>
          <a:body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24DC7AF0-EED5-4DD7-AD49-39700F147AB2}"/>
              </a:ext>
            </a:extLst>
          </p:cNvPr>
          <p:cNvSpPr>
            <a:spLocks noGrp="1"/>
          </p:cNvSpPr>
          <p:nvPr>
            <p:ph idx="1"/>
          </p:nvPr>
        </p:nvSpPr>
        <p:spPr>
          <a:xfrm>
            <a:off x="838200" y="1825625"/>
            <a:ext cx="10515600" cy="4326404"/>
          </a:xfrm>
        </p:spPr>
        <p:txBody>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Tree>
    <p:extLst>
      <p:ext uri="{BB962C8B-B14F-4D97-AF65-F5344CB8AC3E}">
        <p14:creationId xmlns:p14="http://schemas.microsoft.com/office/powerpoint/2010/main" val="3951900114"/>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woObj" preserve="1">
  <p:cSld name="Två dela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4B5C1543-0DBB-4055-9769-E2ADC31C2AD0}"/>
              </a:ext>
            </a:extLst>
          </p:cNvPr>
          <p:cNvSpPr>
            <a:spLocks noGrp="1"/>
          </p:cNvSpPr>
          <p:nvPr>
            <p:ph type="title"/>
          </p:nvPr>
        </p:nvSpPr>
        <p:spPr/>
        <p:txBody>
          <a:body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05906517-40CE-40CE-A546-3C3DBA188D2A}"/>
              </a:ext>
            </a:extLst>
          </p:cNvPr>
          <p:cNvSpPr>
            <a:spLocks noGrp="1"/>
          </p:cNvSpPr>
          <p:nvPr>
            <p:ph sz="half" idx="1"/>
          </p:nvPr>
        </p:nvSpPr>
        <p:spPr>
          <a:xfrm>
            <a:off x="838200" y="1825625"/>
            <a:ext cx="5181600" cy="435133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innehåll 3">
            <a:extLst>
              <a:ext uri="{FF2B5EF4-FFF2-40B4-BE49-F238E27FC236}">
                <a16:creationId xmlns:a16="http://schemas.microsoft.com/office/drawing/2014/main" id="{9CC2069C-9C0E-43BE-9839-BD3326A8D5FE}"/>
              </a:ext>
            </a:extLst>
          </p:cNvPr>
          <p:cNvSpPr>
            <a:spLocks noGrp="1"/>
          </p:cNvSpPr>
          <p:nvPr>
            <p:ph sz="half" idx="2"/>
          </p:nvPr>
        </p:nvSpPr>
        <p:spPr>
          <a:xfrm>
            <a:off x="6172200" y="1825625"/>
            <a:ext cx="5181600" cy="435133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397937210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cSld name="Jämförelse">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002FCB9-1D68-4A44-B330-FBB08A532749}"/>
              </a:ext>
            </a:extLst>
          </p:cNvPr>
          <p:cNvSpPr>
            <a:spLocks noGrp="1"/>
          </p:cNvSpPr>
          <p:nvPr>
            <p:ph type="title"/>
          </p:nvPr>
        </p:nvSpPr>
        <p:spPr>
          <a:xfrm>
            <a:off x="839788" y="365125"/>
            <a:ext cx="10515600" cy="1325563"/>
          </a:xfrm>
        </p:spPr>
        <p:txBody>
          <a:bodyPr/>
          <a:lstStyle/>
          <a:p>
            <a:r>
              <a:rPr lang="sv-SE"/>
              <a:t>Klicka här för att ändra mall för rubrikformat</a:t>
            </a:r>
          </a:p>
        </p:txBody>
      </p:sp>
      <p:sp>
        <p:nvSpPr>
          <p:cNvPr id="3" name="Platshållare för text 2">
            <a:extLst>
              <a:ext uri="{FF2B5EF4-FFF2-40B4-BE49-F238E27FC236}">
                <a16:creationId xmlns:a16="http://schemas.microsoft.com/office/drawing/2014/main" id="{29B62A96-CEC3-4F99-826B-BFA339F8CFF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4" name="Platshållare för innehåll 3">
            <a:extLst>
              <a:ext uri="{FF2B5EF4-FFF2-40B4-BE49-F238E27FC236}">
                <a16:creationId xmlns:a16="http://schemas.microsoft.com/office/drawing/2014/main" id="{BE4596BD-B5E6-4724-B0B1-ACF217571493}"/>
              </a:ext>
            </a:extLst>
          </p:cNvPr>
          <p:cNvSpPr>
            <a:spLocks noGrp="1"/>
          </p:cNvSpPr>
          <p:nvPr>
            <p:ph sz="half" idx="2"/>
          </p:nvPr>
        </p:nvSpPr>
        <p:spPr>
          <a:xfrm>
            <a:off x="839788" y="2505075"/>
            <a:ext cx="5157787" cy="368458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text 4">
            <a:extLst>
              <a:ext uri="{FF2B5EF4-FFF2-40B4-BE49-F238E27FC236}">
                <a16:creationId xmlns:a16="http://schemas.microsoft.com/office/drawing/2014/main" id="{FC1A5746-F8C0-4004-A797-FBCE22AB634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6" name="Platshållare för innehåll 5">
            <a:extLst>
              <a:ext uri="{FF2B5EF4-FFF2-40B4-BE49-F238E27FC236}">
                <a16:creationId xmlns:a16="http://schemas.microsoft.com/office/drawing/2014/main" id="{C359191F-0727-4F3F-BADE-9A299FFFF56D}"/>
              </a:ext>
            </a:extLst>
          </p:cNvPr>
          <p:cNvSpPr>
            <a:spLocks noGrp="1"/>
          </p:cNvSpPr>
          <p:nvPr>
            <p:ph sz="quarter" idx="4"/>
          </p:nvPr>
        </p:nvSpPr>
        <p:spPr>
          <a:xfrm>
            <a:off x="6172200" y="2505075"/>
            <a:ext cx="5183188" cy="368458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557157381"/>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002FCB9-1D68-4A44-B330-FBB08A532749}"/>
              </a:ext>
            </a:extLst>
          </p:cNvPr>
          <p:cNvSpPr>
            <a:spLocks noGrp="1"/>
          </p:cNvSpPr>
          <p:nvPr>
            <p:ph type="title"/>
          </p:nvPr>
        </p:nvSpPr>
        <p:spPr>
          <a:xfrm>
            <a:off x="839788" y="365125"/>
            <a:ext cx="10515600" cy="1325563"/>
          </a:xfrm>
        </p:spPr>
        <p:txBody>
          <a:bodyPr/>
          <a:lstStyle/>
          <a:p>
            <a:r>
              <a:rPr lang="sv-SE"/>
              <a:t>Klicka här för att ändra mall för rubrikformat</a:t>
            </a:r>
          </a:p>
        </p:txBody>
      </p:sp>
      <p:sp>
        <p:nvSpPr>
          <p:cNvPr id="3" name="Platshållare för text 2">
            <a:extLst>
              <a:ext uri="{FF2B5EF4-FFF2-40B4-BE49-F238E27FC236}">
                <a16:creationId xmlns:a16="http://schemas.microsoft.com/office/drawing/2014/main" id="{29B62A96-CEC3-4F99-826B-BFA339F8CFF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4" name="Platshållare för innehåll 3">
            <a:extLst>
              <a:ext uri="{FF2B5EF4-FFF2-40B4-BE49-F238E27FC236}">
                <a16:creationId xmlns:a16="http://schemas.microsoft.com/office/drawing/2014/main" id="{BE4596BD-B5E6-4724-B0B1-ACF217571493}"/>
              </a:ext>
            </a:extLst>
          </p:cNvPr>
          <p:cNvSpPr>
            <a:spLocks noGrp="1"/>
          </p:cNvSpPr>
          <p:nvPr>
            <p:ph sz="half" idx="2"/>
          </p:nvPr>
        </p:nvSpPr>
        <p:spPr>
          <a:xfrm>
            <a:off x="839788" y="2505075"/>
            <a:ext cx="5157787" cy="368458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text 4">
            <a:extLst>
              <a:ext uri="{FF2B5EF4-FFF2-40B4-BE49-F238E27FC236}">
                <a16:creationId xmlns:a16="http://schemas.microsoft.com/office/drawing/2014/main" id="{FC1A5746-F8C0-4004-A797-FBCE22AB634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6" name="Platshållare för innehåll 5">
            <a:extLst>
              <a:ext uri="{FF2B5EF4-FFF2-40B4-BE49-F238E27FC236}">
                <a16:creationId xmlns:a16="http://schemas.microsoft.com/office/drawing/2014/main" id="{C359191F-0727-4F3F-BADE-9A299FFFF56D}"/>
              </a:ext>
            </a:extLst>
          </p:cNvPr>
          <p:cNvSpPr>
            <a:spLocks noGrp="1"/>
          </p:cNvSpPr>
          <p:nvPr>
            <p:ph sz="quarter" idx="4"/>
          </p:nvPr>
        </p:nvSpPr>
        <p:spPr>
          <a:xfrm>
            <a:off x="6172200" y="2505075"/>
            <a:ext cx="5183188" cy="368458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1895853336"/>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userDrawn="1">
  <p:cSld name="Presentationsbild">
    <p:spTree>
      <p:nvGrpSpPr>
        <p:cNvPr id="1" name=""/>
        <p:cNvGrpSpPr/>
        <p:nvPr/>
      </p:nvGrpSpPr>
      <p:grpSpPr>
        <a:xfrm>
          <a:off x="0" y="0"/>
          <a:ext cx="0" cy="0"/>
          <a:chOff x="0" y="0"/>
          <a:chExt cx="0" cy="0"/>
        </a:xfrm>
      </p:grpSpPr>
      <p:sp>
        <p:nvSpPr>
          <p:cNvPr id="8" name="Platshållare för text 12">
            <a:extLst>
              <a:ext uri="{FF2B5EF4-FFF2-40B4-BE49-F238E27FC236}">
                <a16:creationId xmlns:a16="http://schemas.microsoft.com/office/drawing/2014/main" id="{CAE62FEF-55B4-47B9-844F-70450DA1D696}"/>
              </a:ext>
            </a:extLst>
          </p:cNvPr>
          <p:cNvSpPr>
            <a:spLocks noGrp="1"/>
          </p:cNvSpPr>
          <p:nvPr>
            <p:ph type="body" sz="quarter" idx="11"/>
          </p:nvPr>
        </p:nvSpPr>
        <p:spPr>
          <a:xfrm>
            <a:off x="8426910" y="1916911"/>
            <a:ext cx="3083362" cy="2870200"/>
          </a:xfrm>
          <a:prstGeom prst="rect">
            <a:avLst/>
          </a:prstGeom>
        </p:spPr>
        <p:txBody>
          <a:bodyPr anchor="b"/>
          <a:lstStyle>
            <a:lvl1pPr marL="285750" indent="-285750" algn="l">
              <a:buFont typeface="Arial" panose="020B0604020202020204" pitchFamily="34" charset="0"/>
              <a:buNone/>
              <a:defRPr sz="1800">
                <a:solidFill>
                  <a:schemeClr val="bg1"/>
                </a:solidFill>
                <a:latin typeface="+mn-lt"/>
              </a:defRPr>
            </a:lvl1pPr>
          </a:lstStyle>
          <a:p>
            <a:pPr lvl="0"/>
            <a:r>
              <a:rPr lang="sv-SE" dirty="0"/>
              <a:t>Klicka här för att ändra format på bakgrundstexten</a:t>
            </a:r>
          </a:p>
        </p:txBody>
      </p:sp>
      <p:sp>
        <p:nvSpPr>
          <p:cNvPr id="11" name="Platshållare för text 12">
            <a:extLst>
              <a:ext uri="{FF2B5EF4-FFF2-40B4-BE49-F238E27FC236}">
                <a16:creationId xmlns:a16="http://schemas.microsoft.com/office/drawing/2014/main" id="{006DF4C5-92BF-41CD-8AB2-1C7743F47C4E}"/>
              </a:ext>
            </a:extLst>
          </p:cNvPr>
          <p:cNvSpPr>
            <a:spLocks noGrp="1"/>
          </p:cNvSpPr>
          <p:nvPr>
            <p:ph type="body" sz="quarter" idx="12"/>
          </p:nvPr>
        </p:nvSpPr>
        <p:spPr>
          <a:xfrm>
            <a:off x="1604991" y="1992465"/>
            <a:ext cx="4200931" cy="2870200"/>
          </a:xfrm>
          <a:prstGeom prst="rect">
            <a:avLst/>
          </a:prstGeom>
        </p:spPr>
        <p:txBody>
          <a:bodyPr anchor="t"/>
          <a:lstStyle>
            <a:lvl1pPr marL="285750" indent="-285750" algn="r">
              <a:buFont typeface="Arial" panose="020B0604020202020204" pitchFamily="34" charset="0"/>
              <a:buNone/>
              <a:defRPr sz="2400">
                <a:solidFill>
                  <a:schemeClr val="bg1"/>
                </a:solidFill>
                <a:latin typeface="+mn-lt"/>
              </a:defRPr>
            </a:lvl1pPr>
          </a:lstStyle>
          <a:p>
            <a:pPr lvl="0"/>
            <a:r>
              <a:rPr lang="sv-SE" dirty="0"/>
              <a:t>Klicka här för att ändra format på bakgrundstexten</a:t>
            </a:r>
          </a:p>
        </p:txBody>
      </p:sp>
      <p:cxnSp>
        <p:nvCxnSpPr>
          <p:cNvPr id="12" name="Rak koppling 11">
            <a:extLst>
              <a:ext uri="{FF2B5EF4-FFF2-40B4-BE49-F238E27FC236}">
                <a16:creationId xmlns:a16="http://schemas.microsoft.com/office/drawing/2014/main" id="{E437541D-3A4B-4FC4-A7C6-2060AC93236A}"/>
              </a:ext>
            </a:extLst>
          </p:cNvPr>
          <p:cNvCxnSpPr>
            <a:cxnSpLocks/>
          </p:cNvCxnSpPr>
          <p:nvPr userDrawn="1"/>
        </p:nvCxnSpPr>
        <p:spPr>
          <a:xfrm>
            <a:off x="6187361" y="1974942"/>
            <a:ext cx="0" cy="2877671"/>
          </a:xfrm>
          <a:prstGeom prst="line">
            <a:avLst/>
          </a:prstGeom>
          <a:ln w="19050">
            <a:solidFill>
              <a:schemeClr val="accent4"/>
            </a:solidFill>
          </a:ln>
        </p:spPr>
        <p:style>
          <a:lnRef idx="1">
            <a:schemeClr val="dk1"/>
          </a:lnRef>
          <a:fillRef idx="0">
            <a:schemeClr val="dk1"/>
          </a:fillRef>
          <a:effectRef idx="0">
            <a:schemeClr val="dk1"/>
          </a:effectRef>
          <a:fontRef idx="minor">
            <a:schemeClr val="tx1"/>
          </a:fontRef>
        </p:style>
      </p:cxnSp>
      <p:cxnSp>
        <p:nvCxnSpPr>
          <p:cNvPr id="13" name="Rak koppling 12">
            <a:extLst>
              <a:ext uri="{FF2B5EF4-FFF2-40B4-BE49-F238E27FC236}">
                <a16:creationId xmlns:a16="http://schemas.microsoft.com/office/drawing/2014/main" id="{9DFF69CF-FC06-4302-BD3B-7FF5DA855B94}"/>
              </a:ext>
            </a:extLst>
          </p:cNvPr>
          <p:cNvCxnSpPr>
            <a:cxnSpLocks/>
          </p:cNvCxnSpPr>
          <p:nvPr userDrawn="1"/>
        </p:nvCxnSpPr>
        <p:spPr>
          <a:xfrm>
            <a:off x="6010577" y="1980367"/>
            <a:ext cx="0" cy="2877671"/>
          </a:xfrm>
          <a:prstGeom prst="line">
            <a:avLst/>
          </a:prstGeom>
          <a:ln w="19050">
            <a:solidFill>
              <a:schemeClr val="bg1"/>
            </a:solidFill>
          </a:ln>
        </p:spPr>
        <p:style>
          <a:lnRef idx="1">
            <a:schemeClr val="dk1"/>
          </a:lnRef>
          <a:fillRef idx="0">
            <a:schemeClr val="dk1"/>
          </a:fillRef>
          <a:effectRef idx="0">
            <a:schemeClr val="dk1"/>
          </a:effectRef>
          <a:fontRef idx="minor">
            <a:schemeClr val="tx1"/>
          </a:fontRef>
        </p:style>
      </p:cxnSp>
      <p:pic>
        <p:nvPicPr>
          <p:cNvPr id="16" name="Bildobjekt 15">
            <a:extLst>
              <a:ext uri="{FF2B5EF4-FFF2-40B4-BE49-F238E27FC236}">
                <a16:creationId xmlns:a16="http://schemas.microsoft.com/office/drawing/2014/main" id="{7519B652-DB3D-4CEE-8819-995DEEBF2CB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912077" y="2592927"/>
            <a:ext cx="5302871" cy="2474673"/>
          </a:xfrm>
          <a:prstGeom prst="rect">
            <a:avLst/>
          </a:prstGeom>
        </p:spPr>
      </p:pic>
    </p:spTree>
    <p:extLst>
      <p:ext uri="{BB962C8B-B14F-4D97-AF65-F5344CB8AC3E}">
        <p14:creationId xmlns:p14="http://schemas.microsoft.com/office/powerpoint/2010/main" val="4064742984"/>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userDrawn="1">
  <p:cSld name="Rubrik med punkter">
    <p:spTree>
      <p:nvGrpSpPr>
        <p:cNvPr id="1" name=""/>
        <p:cNvGrpSpPr/>
        <p:nvPr/>
      </p:nvGrpSpPr>
      <p:grpSpPr>
        <a:xfrm>
          <a:off x="0" y="0"/>
          <a:ext cx="0" cy="0"/>
          <a:chOff x="0" y="0"/>
          <a:chExt cx="0" cy="0"/>
        </a:xfrm>
      </p:grpSpPr>
      <p:sp>
        <p:nvSpPr>
          <p:cNvPr id="9" name="Platshållare för text 8">
            <a:extLst>
              <a:ext uri="{FF2B5EF4-FFF2-40B4-BE49-F238E27FC236}">
                <a16:creationId xmlns:a16="http://schemas.microsoft.com/office/drawing/2014/main" id="{937A737E-9274-4152-A2C6-31C925CD561A}"/>
              </a:ext>
            </a:extLst>
          </p:cNvPr>
          <p:cNvSpPr>
            <a:spLocks noGrp="1"/>
          </p:cNvSpPr>
          <p:nvPr>
            <p:ph type="body" sz="quarter" idx="10"/>
          </p:nvPr>
        </p:nvSpPr>
        <p:spPr>
          <a:xfrm>
            <a:off x="1069041" y="1990351"/>
            <a:ext cx="2864128" cy="2878138"/>
          </a:xfrm>
          <a:prstGeom prst="rect">
            <a:avLst/>
          </a:prstGeom>
        </p:spPr>
        <p:txBody>
          <a:bodyPr anchor="ctr"/>
          <a:lstStyle>
            <a:lvl1pPr algn="r">
              <a:defRPr>
                <a:solidFill>
                  <a:schemeClr val="bg2"/>
                </a:solidFill>
              </a:defRPr>
            </a:lvl1pPr>
          </a:lstStyle>
          <a:p>
            <a:pPr lvl="0"/>
            <a:r>
              <a:rPr lang="sv-SE" dirty="0"/>
              <a:t>Klicka här</a:t>
            </a:r>
          </a:p>
        </p:txBody>
      </p:sp>
      <p:sp>
        <p:nvSpPr>
          <p:cNvPr id="13" name="Platshållare för text 12">
            <a:extLst>
              <a:ext uri="{FF2B5EF4-FFF2-40B4-BE49-F238E27FC236}">
                <a16:creationId xmlns:a16="http://schemas.microsoft.com/office/drawing/2014/main" id="{8B434883-0124-4793-A71D-42B31E355A19}"/>
              </a:ext>
            </a:extLst>
          </p:cNvPr>
          <p:cNvSpPr>
            <a:spLocks noGrp="1"/>
          </p:cNvSpPr>
          <p:nvPr>
            <p:ph type="body" sz="quarter" idx="11"/>
          </p:nvPr>
        </p:nvSpPr>
        <p:spPr>
          <a:xfrm>
            <a:off x="4638675" y="2024063"/>
            <a:ext cx="5749925" cy="2870200"/>
          </a:xfrm>
          <a:prstGeom prst="rect">
            <a:avLst/>
          </a:prstGeom>
        </p:spPr>
        <p:txBody>
          <a:bodyPr anchor="ctr"/>
          <a:lstStyle>
            <a:lvl1pPr marL="285750" indent="-285750" algn="l">
              <a:buFont typeface="Arial" panose="020B0604020202020204" pitchFamily="34" charset="0"/>
              <a:buChar char="•"/>
              <a:defRPr sz="2400">
                <a:solidFill>
                  <a:schemeClr val="bg1"/>
                </a:solidFill>
                <a:latin typeface="+mn-lt"/>
              </a:defRPr>
            </a:lvl1pPr>
          </a:lstStyle>
          <a:p>
            <a:pPr lvl="0"/>
            <a:r>
              <a:rPr lang="sv-SE" dirty="0"/>
              <a:t>Klicka här för att ändra format på bakgrundstexten</a:t>
            </a:r>
          </a:p>
          <a:p>
            <a:pPr lvl="0"/>
            <a:r>
              <a:rPr lang="sv-SE" dirty="0"/>
              <a:t>X</a:t>
            </a:r>
          </a:p>
          <a:p>
            <a:pPr lvl="0"/>
            <a:r>
              <a:rPr lang="sv-SE" dirty="0"/>
              <a:t>X</a:t>
            </a:r>
          </a:p>
          <a:p>
            <a:pPr lvl="0"/>
            <a:r>
              <a:rPr lang="sv-SE" dirty="0"/>
              <a:t>X</a:t>
            </a:r>
          </a:p>
          <a:p>
            <a:pPr lvl="0"/>
            <a:r>
              <a:rPr lang="sv-SE" dirty="0"/>
              <a:t>X</a:t>
            </a:r>
          </a:p>
        </p:txBody>
      </p:sp>
      <p:pic>
        <p:nvPicPr>
          <p:cNvPr id="2" name="Bildobjekt 1">
            <a:extLst>
              <a:ext uri="{FF2B5EF4-FFF2-40B4-BE49-F238E27FC236}">
                <a16:creationId xmlns:a16="http://schemas.microsoft.com/office/drawing/2014/main" id="{D712BDBE-B7A7-3F54-8752-398DFAEE0A86}"/>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555941" y="5874599"/>
            <a:ext cx="1174538" cy="548118"/>
          </a:xfrm>
          <a:prstGeom prst="rect">
            <a:avLst/>
          </a:prstGeom>
        </p:spPr>
      </p:pic>
    </p:spTree>
    <p:extLst>
      <p:ext uri="{BB962C8B-B14F-4D97-AF65-F5344CB8AC3E}">
        <p14:creationId xmlns:p14="http://schemas.microsoft.com/office/powerpoint/2010/main" val="1499270370"/>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x">
  <p:cSld name="Rubrik och innehåll 0">
    <p:spTree>
      <p:nvGrpSpPr>
        <p:cNvPr id="1" name=""/>
        <p:cNvGrpSpPr/>
        <p:nvPr/>
      </p:nvGrpSpPr>
      <p:grpSpPr>
        <a:xfrm>
          <a:off x="0" y="0"/>
          <a:ext cx="0" cy="0"/>
          <a:chOff x="0" y="0"/>
          <a:chExt cx="0" cy="0"/>
        </a:xfrm>
      </p:grpSpPr>
      <p:sp>
        <p:nvSpPr>
          <p:cNvPr id="253" name="Titeltext"/>
          <p:cNvSpPr txBox="1">
            <a:spLocks noGrp="1"/>
          </p:cNvSpPr>
          <p:nvPr>
            <p:ph type="title"/>
          </p:nvPr>
        </p:nvSpPr>
        <p:spPr>
          <a:xfrm>
            <a:off x="838200" y="563244"/>
            <a:ext cx="10515600" cy="1325564"/>
          </a:xfrm>
          <a:prstGeom prst="rect">
            <a:avLst/>
          </a:prstGeom>
        </p:spPr>
        <p:txBody>
          <a:bodyPr/>
          <a:lstStyle>
            <a:lvl1pPr>
              <a:defRPr sz="2400">
                <a:solidFill>
                  <a:srgbClr val="E7E6E6"/>
                </a:solidFill>
              </a:defRPr>
            </a:lvl1pPr>
          </a:lstStyle>
          <a:p>
            <a:r>
              <a:t>Titeltext</a:t>
            </a:r>
          </a:p>
        </p:txBody>
      </p:sp>
      <p:sp>
        <p:nvSpPr>
          <p:cNvPr id="254" name="Brödtext nivå ett…"/>
          <p:cNvSpPr txBox="1">
            <a:spLocks noGrp="1"/>
          </p:cNvSpPr>
          <p:nvPr>
            <p:ph type="body" idx="1"/>
          </p:nvPr>
        </p:nvSpPr>
        <p:spPr>
          <a:xfrm>
            <a:off x="838200" y="2054225"/>
            <a:ext cx="10515600" cy="4351338"/>
          </a:xfrm>
          <a:prstGeom prst="rect">
            <a:avLst/>
          </a:prstGeom>
        </p:spPr>
        <p:txBody>
          <a:bodyPr/>
          <a:lstStyle>
            <a:lvl1pPr>
              <a:defRPr>
                <a:solidFill>
                  <a:srgbClr val="E7E6E6"/>
                </a:solidFill>
              </a:defRPr>
            </a:lvl1pPr>
            <a:lvl2pPr>
              <a:defRPr>
                <a:solidFill>
                  <a:srgbClr val="E7E6E6"/>
                </a:solidFill>
              </a:defRPr>
            </a:lvl2pPr>
            <a:lvl3pPr>
              <a:defRPr>
                <a:solidFill>
                  <a:srgbClr val="E7E6E6"/>
                </a:solidFill>
              </a:defRPr>
            </a:lvl3pPr>
            <a:lvl4pPr>
              <a:defRPr>
                <a:solidFill>
                  <a:srgbClr val="E7E6E6"/>
                </a:solidFill>
              </a:defRPr>
            </a:lvl4pPr>
            <a:lvl5pPr>
              <a:defRPr>
                <a:solidFill>
                  <a:srgbClr val="E7E6E6"/>
                </a:solidFill>
              </a:defRPr>
            </a:lvl5pPr>
          </a:lstStyle>
          <a:p>
            <a:r>
              <a:t>Brödtext nivå ett</a:t>
            </a:r>
          </a:p>
          <a:p>
            <a:pPr lvl="1"/>
            <a:r>
              <a:t>Brödtext nivå två</a:t>
            </a:r>
          </a:p>
          <a:p>
            <a:pPr lvl="2"/>
            <a:r>
              <a:t>Brödtext nivå tre</a:t>
            </a:r>
          </a:p>
          <a:p>
            <a:pPr lvl="3"/>
            <a:r>
              <a:t>Brödtext nivå fyra</a:t>
            </a:r>
          </a:p>
          <a:p>
            <a:pPr lvl="4"/>
            <a:r>
              <a:t>Brödtext nivå fem</a:t>
            </a:r>
          </a:p>
        </p:txBody>
      </p:sp>
      <p:sp>
        <p:nvSpPr>
          <p:cNvPr id="255" name="Diabildsnummer"/>
          <p:cNvSpPr txBox="1">
            <a:spLocks noGrp="1"/>
          </p:cNvSpPr>
          <p:nvPr>
            <p:ph type="sldNum" sz="quarter" idx="2"/>
          </p:nvPr>
        </p:nvSpPr>
        <p:spPr>
          <a:xfrm>
            <a:off x="0" y="0"/>
            <a:ext cx="335866" cy="370840"/>
          </a:xfrm>
          <a:prstGeom prst="rect">
            <a:avLst/>
          </a:prstGeom>
        </p:spPr>
        <p:txBody>
          <a:bodyPr anchor="t"/>
          <a:lstStyle>
            <a:lvl1pPr algn="l">
              <a:defRPr sz="1800">
                <a:solidFill>
                  <a:srgbClr val="000000"/>
                </a:solidFill>
              </a:defRPr>
            </a:lvl1pPr>
          </a:lstStyle>
          <a:p>
            <a:fld id="{86CB4B4D-7CA3-9044-876B-883B54F8677D}" type="slidenum">
              <a:t>‹#›</a:t>
            </a:fld>
            <a:endParaRPr/>
          </a:p>
        </p:txBody>
      </p:sp>
      <p:pic>
        <p:nvPicPr>
          <p:cNvPr id="2" name="Bildobjekt 1">
            <a:extLst>
              <a:ext uri="{FF2B5EF4-FFF2-40B4-BE49-F238E27FC236}">
                <a16:creationId xmlns:a16="http://schemas.microsoft.com/office/drawing/2014/main" id="{864E8834-9A68-890D-908C-E51C604895D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555941" y="5874599"/>
            <a:ext cx="1174538" cy="548118"/>
          </a:xfrm>
          <a:prstGeom prst="rect">
            <a:avLst/>
          </a:prstGeom>
        </p:spPr>
      </p:pic>
    </p:spTree>
    <p:extLst>
      <p:ext uri="{BB962C8B-B14F-4D97-AF65-F5344CB8AC3E}">
        <p14:creationId xmlns:p14="http://schemas.microsoft.com/office/powerpoint/2010/main" val="1946546991"/>
      </p:ext>
    </p:extLst>
  </p:cSld>
  <p:clrMapOvr>
    <a:masterClrMapping/>
  </p:clrMapOvr>
  <p:transition spd="med"/>
</p:sldLayout>
</file>

<file path=ppt/slideLayouts/slideLayout134.xml><?xml version="1.0" encoding="utf-8"?>
<p:sldLayout xmlns:a="http://schemas.openxmlformats.org/drawingml/2006/main" xmlns:r="http://schemas.openxmlformats.org/officeDocument/2006/relationships" xmlns:p="http://schemas.openxmlformats.org/presentationml/2006/main" type="tx">
  <p:cSld name="2_Rubrikbild">
    <p:spTree>
      <p:nvGrpSpPr>
        <p:cNvPr id="1" name=""/>
        <p:cNvGrpSpPr/>
        <p:nvPr/>
      </p:nvGrpSpPr>
      <p:grpSpPr>
        <a:xfrm>
          <a:off x="0" y="0"/>
          <a:ext cx="0" cy="0"/>
          <a:chOff x="0" y="0"/>
          <a:chExt cx="0" cy="0"/>
        </a:xfrm>
      </p:grpSpPr>
      <p:sp>
        <p:nvSpPr>
          <p:cNvPr id="236" name="Diabildsnummer"/>
          <p:cNvSpPr txBox="1">
            <a:spLocks noGrp="1"/>
          </p:cNvSpPr>
          <p:nvPr>
            <p:ph type="sldNum" sz="quarter" idx="2"/>
          </p:nvPr>
        </p:nvSpPr>
        <p:spPr>
          <a:xfrm>
            <a:off x="5892800" y="6172200"/>
            <a:ext cx="2844800" cy="368301"/>
          </a:xfrm>
          <a:prstGeom prst="rect">
            <a:avLst/>
          </a:prstGeom>
        </p:spPr>
        <p:txBody>
          <a:bodyPr/>
          <a:lstStyle/>
          <a:p>
            <a:fld id="{86CB4B4D-7CA3-9044-876B-883B54F8677D}" type="slidenum">
              <a:t>‹#›</a:t>
            </a:fld>
            <a:endParaRPr/>
          </a:p>
        </p:txBody>
      </p:sp>
      <p:pic>
        <p:nvPicPr>
          <p:cNvPr id="2" name="Bildobjekt 1">
            <a:extLst>
              <a:ext uri="{FF2B5EF4-FFF2-40B4-BE49-F238E27FC236}">
                <a16:creationId xmlns:a16="http://schemas.microsoft.com/office/drawing/2014/main" id="{9A1E8CD5-082C-9A5F-4090-A272983A44F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555941" y="5874599"/>
            <a:ext cx="1174538" cy="548118"/>
          </a:xfrm>
          <a:prstGeom prst="rect">
            <a:avLst/>
          </a:prstGeom>
        </p:spPr>
      </p:pic>
    </p:spTree>
    <p:extLst>
      <p:ext uri="{BB962C8B-B14F-4D97-AF65-F5344CB8AC3E}">
        <p14:creationId xmlns:p14="http://schemas.microsoft.com/office/powerpoint/2010/main" val="2045033716"/>
      </p:ext>
    </p:extLst>
  </p:cSld>
  <p:clrMapOvr>
    <a:masterClrMapping/>
  </p:clrMapOvr>
  <p:transition spd="med"/>
</p:sldLayout>
</file>

<file path=ppt/slideLayouts/slideLayout135.xml><?xml version="1.0" encoding="utf-8"?>
<p:sldLayout xmlns:a="http://schemas.openxmlformats.org/drawingml/2006/main" xmlns:r="http://schemas.openxmlformats.org/officeDocument/2006/relationships" xmlns:p="http://schemas.openxmlformats.org/presentationml/2006/main" userDrawn="1">
  <p:cSld name="Fotobild">
    <p:spTree>
      <p:nvGrpSpPr>
        <p:cNvPr id="1" name=""/>
        <p:cNvGrpSpPr/>
        <p:nvPr/>
      </p:nvGrpSpPr>
      <p:grpSpPr>
        <a:xfrm>
          <a:off x="0" y="0"/>
          <a:ext cx="0" cy="0"/>
          <a:chOff x="0" y="0"/>
          <a:chExt cx="0" cy="0"/>
        </a:xfrm>
      </p:grpSpPr>
      <p:cxnSp>
        <p:nvCxnSpPr>
          <p:cNvPr id="4" name="Rak koppling 3">
            <a:extLst>
              <a:ext uri="{FF2B5EF4-FFF2-40B4-BE49-F238E27FC236}">
                <a16:creationId xmlns:a16="http://schemas.microsoft.com/office/drawing/2014/main" id="{45B116AF-BB6D-4793-89CC-5AF990BBDC5F}"/>
              </a:ext>
            </a:extLst>
          </p:cNvPr>
          <p:cNvCxnSpPr>
            <a:cxnSpLocks/>
          </p:cNvCxnSpPr>
          <p:nvPr userDrawn="1"/>
        </p:nvCxnSpPr>
        <p:spPr>
          <a:xfrm>
            <a:off x="753041" y="3435382"/>
            <a:ext cx="3880993" cy="0"/>
          </a:xfrm>
          <a:prstGeom prst="line">
            <a:avLst/>
          </a:prstGeom>
          <a:ln w="19050">
            <a:solidFill>
              <a:schemeClr val="bg1"/>
            </a:solidFill>
          </a:ln>
        </p:spPr>
        <p:style>
          <a:lnRef idx="1">
            <a:schemeClr val="dk1"/>
          </a:lnRef>
          <a:fillRef idx="0">
            <a:schemeClr val="dk1"/>
          </a:fillRef>
          <a:effectRef idx="0">
            <a:schemeClr val="dk1"/>
          </a:effectRef>
          <a:fontRef idx="minor">
            <a:schemeClr val="tx1"/>
          </a:fontRef>
        </p:style>
      </p:cxnSp>
      <p:sp>
        <p:nvSpPr>
          <p:cNvPr id="7" name="Platshållare för bild 6">
            <a:extLst>
              <a:ext uri="{FF2B5EF4-FFF2-40B4-BE49-F238E27FC236}">
                <a16:creationId xmlns:a16="http://schemas.microsoft.com/office/drawing/2014/main" id="{21629133-979F-4BA3-9F00-2F851E7728BE}"/>
              </a:ext>
            </a:extLst>
          </p:cNvPr>
          <p:cNvSpPr>
            <a:spLocks noGrp="1"/>
          </p:cNvSpPr>
          <p:nvPr>
            <p:ph type="pic" sz="quarter" idx="10"/>
          </p:nvPr>
        </p:nvSpPr>
        <p:spPr>
          <a:xfrm>
            <a:off x="6078538" y="1284193"/>
            <a:ext cx="5372100" cy="4289519"/>
          </a:xfrm>
          <a:prstGeom prst="rect">
            <a:avLst/>
          </a:prstGeom>
        </p:spPr>
        <p:txBody>
          <a:bodyPr/>
          <a:lstStyle/>
          <a:p>
            <a:endParaRPr lang="sv-SE" dirty="0"/>
          </a:p>
        </p:txBody>
      </p:sp>
      <p:sp>
        <p:nvSpPr>
          <p:cNvPr id="9" name="Platshållare för text 8">
            <a:extLst>
              <a:ext uri="{FF2B5EF4-FFF2-40B4-BE49-F238E27FC236}">
                <a16:creationId xmlns:a16="http://schemas.microsoft.com/office/drawing/2014/main" id="{AB84624F-51F8-4295-BB52-A20487F886ED}"/>
              </a:ext>
            </a:extLst>
          </p:cNvPr>
          <p:cNvSpPr>
            <a:spLocks noGrp="1"/>
          </p:cNvSpPr>
          <p:nvPr>
            <p:ph type="body" sz="quarter" idx="11" hasCustomPrompt="1"/>
          </p:nvPr>
        </p:nvSpPr>
        <p:spPr>
          <a:xfrm>
            <a:off x="734086" y="826522"/>
            <a:ext cx="3932044" cy="2541961"/>
          </a:xfrm>
          <a:prstGeom prst="rect">
            <a:avLst/>
          </a:prstGeom>
        </p:spPr>
        <p:txBody>
          <a:bodyPr anchor="ctr"/>
          <a:lstStyle>
            <a:lvl1pPr marL="0" indent="0" algn="ctr">
              <a:buNone/>
              <a:defRPr sz="3200" b="1">
                <a:solidFill>
                  <a:schemeClr val="bg1"/>
                </a:solidFill>
                <a:latin typeface="+mj-lt"/>
              </a:defRPr>
            </a:lvl1pPr>
          </a:lstStyle>
          <a:p>
            <a:pPr lvl="0"/>
            <a:r>
              <a:rPr lang="sv-SE" dirty="0"/>
              <a:t>Ruta för text</a:t>
            </a:r>
          </a:p>
        </p:txBody>
      </p:sp>
      <p:sp>
        <p:nvSpPr>
          <p:cNvPr id="10" name="Platshållare för text 8">
            <a:extLst>
              <a:ext uri="{FF2B5EF4-FFF2-40B4-BE49-F238E27FC236}">
                <a16:creationId xmlns:a16="http://schemas.microsoft.com/office/drawing/2014/main" id="{1FCE1A77-ED86-41FF-91C8-0CB76ADA0D86}"/>
              </a:ext>
            </a:extLst>
          </p:cNvPr>
          <p:cNvSpPr>
            <a:spLocks noGrp="1"/>
          </p:cNvSpPr>
          <p:nvPr>
            <p:ph type="body" sz="quarter" idx="12" hasCustomPrompt="1"/>
          </p:nvPr>
        </p:nvSpPr>
        <p:spPr>
          <a:xfrm>
            <a:off x="725115" y="3493539"/>
            <a:ext cx="3932044" cy="2541961"/>
          </a:xfrm>
          <a:prstGeom prst="rect">
            <a:avLst/>
          </a:prstGeom>
        </p:spPr>
        <p:txBody>
          <a:bodyPr anchor="ctr"/>
          <a:lstStyle>
            <a:lvl1pPr marL="0" indent="0" algn="ctr">
              <a:buNone/>
              <a:defRPr sz="3200" b="1">
                <a:solidFill>
                  <a:schemeClr val="bg1"/>
                </a:solidFill>
                <a:latin typeface="+mj-lt"/>
              </a:defRPr>
            </a:lvl1pPr>
          </a:lstStyle>
          <a:p>
            <a:pPr lvl="0"/>
            <a:r>
              <a:rPr lang="sv-SE" dirty="0"/>
              <a:t>Och här för mer text</a:t>
            </a:r>
          </a:p>
        </p:txBody>
      </p:sp>
      <p:pic>
        <p:nvPicPr>
          <p:cNvPr id="2" name="Bildobjekt 1">
            <a:extLst>
              <a:ext uri="{FF2B5EF4-FFF2-40B4-BE49-F238E27FC236}">
                <a16:creationId xmlns:a16="http://schemas.microsoft.com/office/drawing/2014/main" id="{E2BCD9C7-A030-1A26-2B58-793644F9B0C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555941" y="5874599"/>
            <a:ext cx="1174538" cy="548118"/>
          </a:xfrm>
          <a:prstGeom prst="rect">
            <a:avLst/>
          </a:prstGeom>
        </p:spPr>
      </p:pic>
    </p:spTree>
    <p:extLst>
      <p:ext uri="{BB962C8B-B14F-4D97-AF65-F5344CB8AC3E}">
        <p14:creationId xmlns:p14="http://schemas.microsoft.com/office/powerpoint/2010/main" val="829381528"/>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blank">
  <p:cSld name="Tom">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6D37B24-207B-4F82-8563-B78D622C1518}" type="datetimeFigureOut">
              <a:rPr lang="sv-SE" smtClean="0"/>
              <a:t>2025-03-11</a:t>
            </a:fld>
            <a:endParaRPr lang="sv-SE"/>
          </a:p>
        </p:txBody>
      </p:sp>
      <p:sp>
        <p:nvSpPr>
          <p:cNvPr id="3" name="Footer Placeholder 2"/>
          <p:cNvSpPr>
            <a:spLocks noGrp="1"/>
          </p:cNvSpPr>
          <p:nvPr>
            <p:ph type="ftr" sz="quarter" idx="11"/>
          </p:nvPr>
        </p:nvSpPr>
        <p:spPr/>
        <p:txBody>
          <a:bodyPr/>
          <a:lstStyle/>
          <a:p>
            <a:endParaRPr lang="sv-SE"/>
          </a:p>
        </p:txBody>
      </p:sp>
      <p:sp>
        <p:nvSpPr>
          <p:cNvPr id="4" name="Slide Number Placeholder 3"/>
          <p:cNvSpPr>
            <a:spLocks noGrp="1"/>
          </p:cNvSpPr>
          <p:nvPr>
            <p:ph type="sldNum" sz="quarter" idx="12"/>
          </p:nvPr>
        </p:nvSpPr>
        <p:spPr/>
        <p:txBody>
          <a:bodyPr/>
          <a:lstStyle/>
          <a:p>
            <a:fld id="{4391F95F-387F-47FA-9AEC-417725C0E4E7}" type="slidenum">
              <a:rPr lang="sv-SE" smtClean="0"/>
              <a:t>‹#›</a:t>
            </a:fld>
            <a:endParaRPr lang="sv-SE"/>
          </a:p>
        </p:txBody>
      </p:sp>
    </p:spTree>
    <p:extLst>
      <p:ext uri="{BB962C8B-B14F-4D97-AF65-F5344CB8AC3E}">
        <p14:creationId xmlns:p14="http://schemas.microsoft.com/office/powerpoint/2010/main" val="974632549"/>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userDrawn="1">
  <p:cSld name="Rubrik och punklista">
    <p:spTree>
      <p:nvGrpSpPr>
        <p:cNvPr id="1" name=""/>
        <p:cNvGrpSpPr/>
        <p:nvPr/>
      </p:nvGrpSpPr>
      <p:grpSpPr>
        <a:xfrm>
          <a:off x="0" y="0"/>
          <a:ext cx="0" cy="0"/>
          <a:chOff x="0" y="0"/>
          <a:chExt cx="0" cy="0"/>
        </a:xfrm>
      </p:grpSpPr>
      <p:sp>
        <p:nvSpPr>
          <p:cNvPr id="9" name="Platshållare för text 8">
            <a:extLst>
              <a:ext uri="{FF2B5EF4-FFF2-40B4-BE49-F238E27FC236}">
                <a16:creationId xmlns:a16="http://schemas.microsoft.com/office/drawing/2014/main" id="{937A737E-9274-4152-A2C6-31C925CD561A}"/>
              </a:ext>
            </a:extLst>
          </p:cNvPr>
          <p:cNvSpPr>
            <a:spLocks noGrp="1"/>
          </p:cNvSpPr>
          <p:nvPr>
            <p:ph type="body" sz="quarter" idx="10"/>
          </p:nvPr>
        </p:nvSpPr>
        <p:spPr>
          <a:xfrm>
            <a:off x="1069041" y="1990351"/>
            <a:ext cx="2864128" cy="2878138"/>
          </a:xfrm>
          <a:prstGeom prst="rect">
            <a:avLst/>
          </a:prstGeom>
        </p:spPr>
        <p:txBody>
          <a:bodyPr anchor="ctr"/>
          <a:lstStyle>
            <a:lvl1pPr algn="r">
              <a:defRPr/>
            </a:lvl1pPr>
          </a:lstStyle>
          <a:p>
            <a:pPr lvl="0"/>
            <a:r>
              <a:rPr lang="sv-SE"/>
              <a:t>Klicka här</a:t>
            </a:r>
          </a:p>
        </p:txBody>
      </p:sp>
      <p:sp>
        <p:nvSpPr>
          <p:cNvPr id="13" name="Platshållare för text 12">
            <a:extLst>
              <a:ext uri="{FF2B5EF4-FFF2-40B4-BE49-F238E27FC236}">
                <a16:creationId xmlns:a16="http://schemas.microsoft.com/office/drawing/2014/main" id="{8B434883-0124-4793-A71D-42B31E355A19}"/>
              </a:ext>
            </a:extLst>
          </p:cNvPr>
          <p:cNvSpPr>
            <a:spLocks noGrp="1"/>
          </p:cNvSpPr>
          <p:nvPr>
            <p:ph type="body" sz="quarter" idx="11"/>
          </p:nvPr>
        </p:nvSpPr>
        <p:spPr>
          <a:xfrm>
            <a:off x="4638675" y="2024063"/>
            <a:ext cx="5749925" cy="2870200"/>
          </a:xfrm>
          <a:prstGeom prst="rect">
            <a:avLst/>
          </a:prstGeom>
        </p:spPr>
        <p:txBody>
          <a:bodyPr anchor="ctr"/>
          <a:lstStyle>
            <a:lvl1pPr marL="285750" indent="-285750" algn="l">
              <a:buFont typeface="Arial" panose="020B0604020202020204" pitchFamily="34" charset="0"/>
              <a:buChar char="•"/>
              <a:defRPr sz="1800">
                <a:solidFill>
                  <a:schemeClr val="accent6"/>
                </a:solidFill>
                <a:latin typeface="+mn-lt"/>
              </a:defRPr>
            </a:lvl1pPr>
          </a:lstStyle>
          <a:p>
            <a:pPr lvl="0"/>
            <a:r>
              <a:rPr lang="sv-SE"/>
              <a:t>Klicka här för att ändra format på bakgrundstexten</a:t>
            </a:r>
          </a:p>
          <a:p>
            <a:pPr lvl="0"/>
            <a:r>
              <a:rPr lang="sv-SE"/>
              <a:t>X</a:t>
            </a:r>
          </a:p>
          <a:p>
            <a:pPr lvl="0"/>
            <a:r>
              <a:rPr lang="sv-SE"/>
              <a:t>X</a:t>
            </a:r>
          </a:p>
          <a:p>
            <a:pPr lvl="0"/>
            <a:r>
              <a:rPr lang="sv-SE"/>
              <a:t>X</a:t>
            </a:r>
          </a:p>
          <a:p>
            <a:pPr lvl="0"/>
            <a:r>
              <a:rPr lang="sv-SE"/>
              <a:t>X</a:t>
            </a:r>
          </a:p>
        </p:txBody>
      </p:sp>
    </p:spTree>
    <p:extLst>
      <p:ext uri="{BB962C8B-B14F-4D97-AF65-F5344CB8AC3E}">
        <p14:creationId xmlns:p14="http://schemas.microsoft.com/office/powerpoint/2010/main" val="3686522794"/>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userDrawn="1">
  <p:cSld name="1_Fotobild">
    <p:spTree>
      <p:nvGrpSpPr>
        <p:cNvPr id="1" name=""/>
        <p:cNvGrpSpPr/>
        <p:nvPr/>
      </p:nvGrpSpPr>
      <p:grpSpPr>
        <a:xfrm>
          <a:off x="0" y="0"/>
          <a:ext cx="0" cy="0"/>
          <a:chOff x="0" y="0"/>
          <a:chExt cx="0" cy="0"/>
        </a:xfrm>
      </p:grpSpPr>
      <p:cxnSp>
        <p:nvCxnSpPr>
          <p:cNvPr id="4" name="Rak koppling 3">
            <a:extLst>
              <a:ext uri="{FF2B5EF4-FFF2-40B4-BE49-F238E27FC236}">
                <a16:creationId xmlns:a16="http://schemas.microsoft.com/office/drawing/2014/main" id="{45B116AF-BB6D-4793-89CC-5AF990BBDC5F}"/>
              </a:ext>
            </a:extLst>
          </p:cNvPr>
          <p:cNvCxnSpPr>
            <a:cxnSpLocks/>
          </p:cNvCxnSpPr>
          <p:nvPr userDrawn="1"/>
        </p:nvCxnSpPr>
        <p:spPr>
          <a:xfrm>
            <a:off x="753041" y="3435382"/>
            <a:ext cx="3880993" cy="0"/>
          </a:xfrm>
          <a:prstGeom prst="line">
            <a:avLst/>
          </a:prstGeom>
          <a:ln w="19050">
            <a:solidFill>
              <a:schemeClr val="accent4"/>
            </a:solidFill>
          </a:ln>
        </p:spPr>
        <p:style>
          <a:lnRef idx="1">
            <a:schemeClr val="dk1"/>
          </a:lnRef>
          <a:fillRef idx="0">
            <a:schemeClr val="dk1"/>
          </a:fillRef>
          <a:effectRef idx="0">
            <a:schemeClr val="dk1"/>
          </a:effectRef>
          <a:fontRef idx="minor">
            <a:schemeClr val="tx1"/>
          </a:fontRef>
        </p:style>
      </p:cxnSp>
      <p:sp>
        <p:nvSpPr>
          <p:cNvPr id="7" name="Platshållare för bild 6">
            <a:extLst>
              <a:ext uri="{FF2B5EF4-FFF2-40B4-BE49-F238E27FC236}">
                <a16:creationId xmlns:a16="http://schemas.microsoft.com/office/drawing/2014/main" id="{21629133-979F-4BA3-9F00-2F851E7728BE}"/>
              </a:ext>
            </a:extLst>
          </p:cNvPr>
          <p:cNvSpPr>
            <a:spLocks noGrp="1"/>
          </p:cNvSpPr>
          <p:nvPr>
            <p:ph type="pic" sz="quarter" idx="10"/>
          </p:nvPr>
        </p:nvSpPr>
        <p:spPr>
          <a:xfrm>
            <a:off x="6078538" y="1284193"/>
            <a:ext cx="5372100" cy="4289519"/>
          </a:xfrm>
          <a:prstGeom prst="rect">
            <a:avLst/>
          </a:prstGeom>
        </p:spPr>
        <p:txBody>
          <a:bodyPr/>
          <a:lstStyle>
            <a:lvl1pPr>
              <a:defRPr>
                <a:solidFill>
                  <a:schemeClr val="bg2"/>
                </a:solidFill>
              </a:defRPr>
            </a:lvl1pPr>
          </a:lstStyle>
          <a:p>
            <a:endParaRPr lang="sv-SE" dirty="0"/>
          </a:p>
        </p:txBody>
      </p:sp>
      <p:sp>
        <p:nvSpPr>
          <p:cNvPr id="9" name="Platshållare för text 8">
            <a:extLst>
              <a:ext uri="{FF2B5EF4-FFF2-40B4-BE49-F238E27FC236}">
                <a16:creationId xmlns:a16="http://schemas.microsoft.com/office/drawing/2014/main" id="{AB84624F-51F8-4295-BB52-A20487F886ED}"/>
              </a:ext>
            </a:extLst>
          </p:cNvPr>
          <p:cNvSpPr>
            <a:spLocks noGrp="1"/>
          </p:cNvSpPr>
          <p:nvPr>
            <p:ph type="body" sz="quarter" idx="11" hasCustomPrompt="1"/>
          </p:nvPr>
        </p:nvSpPr>
        <p:spPr>
          <a:xfrm>
            <a:off x="734086" y="1656966"/>
            <a:ext cx="3932044" cy="1711517"/>
          </a:xfrm>
          <a:prstGeom prst="rect">
            <a:avLst/>
          </a:prstGeom>
        </p:spPr>
        <p:txBody>
          <a:bodyPr anchor="ctr"/>
          <a:lstStyle>
            <a:lvl1pPr marL="0" indent="0" algn="ctr">
              <a:buNone/>
              <a:defRPr sz="3200" b="1">
                <a:solidFill>
                  <a:schemeClr val="bg2"/>
                </a:solidFill>
                <a:latin typeface="+mj-lt"/>
              </a:defRPr>
            </a:lvl1pPr>
          </a:lstStyle>
          <a:p>
            <a:pPr lvl="0"/>
            <a:r>
              <a:rPr lang="sv-SE" dirty="0"/>
              <a:t>Ruta för text</a:t>
            </a:r>
          </a:p>
        </p:txBody>
      </p:sp>
      <p:sp>
        <p:nvSpPr>
          <p:cNvPr id="10" name="Platshållare för text 8">
            <a:extLst>
              <a:ext uri="{FF2B5EF4-FFF2-40B4-BE49-F238E27FC236}">
                <a16:creationId xmlns:a16="http://schemas.microsoft.com/office/drawing/2014/main" id="{1FCE1A77-ED86-41FF-91C8-0CB76ADA0D86}"/>
              </a:ext>
            </a:extLst>
          </p:cNvPr>
          <p:cNvSpPr>
            <a:spLocks noGrp="1"/>
          </p:cNvSpPr>
          <p:nvPr>
            <p:ph type="body" sz="quarter" idx="12" hasCustomPrompt="1"/>
          </p:nvPr>
        </p:nvSpPr>
        <p:spPr>
          <a:xfrm>
            <a:off x="725115" y="3493540"/>
            <a:ext cx="3932044" cy="1741248"/>
          </a:xfrm>
          <a:prstGeom prst="rect">
            <a:avLst/>
          </a:prstGeom>
        </p:spPr>
        <p:txBody>
          <a:bodyPr anchor="ctr"/>
          <a:lstStyle>
            <a:lvl1pPr marL="0" indent="0" algn="ctr">
              <a:buNone/>
              <a:defRPr sz="3200" b="1">
                <a:solidFill>
                  <a:schemeClr val="bg2"/>
                </a:solidFill>
                <a:latin typeface="+mj-lt"/>
              </a:defRPr>
            </a:lvl1pPr>
          </a:lstStyle>
          <a:p>
            <a:pPr lvl="0"/>
            <a:r>
              <a:rPr lang="sv-SE" dirty="0"/>
              <a:t>Och här för mer text</a:t>
            </a:r>
          </a:p>
        </p:txBody>
      </p:sp>
    </p:spTree>
    <p:extLst>
      <p:ext uri="{BB962C8B-B14F-4D97-AF65-F5344CB8AC3E}">
        <p14:creationId xmlns:p14="http://schemas.microsoft.com/office/powerpoint/2010/main" val="3355840489"/>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itleOnly">
  <p:cSld name="Endast rub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a:t>Klicka här för att ändra mall för rubrikformat</a:t>
            </a:r>
            <a:endParaRPr lang="en-US" dirty="0"/>
          </a:p>
        </p:txBody>
      </p:sp>
      <p:sp>
        <p:nvSpPr>
          <p:cNvPr id="3" name="Date Placeholder 2"/>
          <p:cNvSpPr>
            <a:spLocks noGrp="1"/>
          </p:cNvSpPr>
          <p:nvPr>
            <p:ph type="dt" sz="half" idx="10"/>
          </p:nvPr>
        </p:nvSpPr>
        <p:spPr/>
        <p:txBody>
          <a:bodyPr/>
          <a:lstStyle/>
          <a:p>
            <a:fld id="{38A3A203-7B6D-4DB1-8FCF-D4A9DAD541AD}" type="datetimeFigureOut">
              <a:rPr lang="sv-SE" smtClean="0"/>
              <a:t>2025-03-11</a:t>
            </a:fld>
            <a:endParaRPr lang="sv-SE"/>
          </a:p>
        </p:txBody>
      </p:sp>
      <p:sp>
        <p:nvSpPr>
          <p:cNvPr id="4" name="Footer Placeholder 3"/>
          <p:cNvSpPr>
            <a:spLocks noGrp="1"/>
          </p:cNvSpPr>
          <p:nvPr>
            <p:ph type="ftr" sz="quarter" idx="11"/>
          </p:nvPr>
        </p:nvSpPr>
        <p:spPr/>
        <p:txBody>
          <a:bodyPr/>
          <a:lstStyle/>
          <a:p>
            <a:endParaRPr lang="sv-SE"/>
          </a:p>
        </p:txBody>
      </p:sp>
      <p:sp>
        <p:nvSpPr>
          <p:cNvPr id="5" name="Slide Number Placeholder 4"/>
          <p:cNvSpPr>
            <a:spLocks noGrp="1"/>
          </p:cNvSpPr>
          <p:nvPr>
            <p:ph type="sldNum" sz="quarter" idx="12"/>
          </p:nvPr>
        </p:nvSpPr>
        <p:spPr/>
        <p:txBody>
          <a:bodyPr/>
          <a:lstStyle/>
          <a:p>
            <a:fld id="{F310B807-099A-488A-9988-3B79CA3D1637}" type="slidenum">
              <a:rPr lang="sv-SE" smtClean="0"/>
              <a:t>‹#›</a:t>
            </a:fld>
            <a:endParaRPr lang="sv-SE"/>
          </a:p>
        </p:txBody>
      </p:sp>
    </p:spTree>
    <p:extLst>
      <p:ext uri="{BB962C8B-B14F-4D97-AF65-F5344CB8AC3E}">
        <p14:creationId xmlns:p14="http://schemas.microsoft.com/office/powerpoint/2010/main" val="338896248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cSld name="Tom">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6D37B24-207B-4F82-8563-B78D622C1518}" type="datetimeFigureOut">
              <a:rPr lang="sv-SE" smtClean="0"/>
              <a:t>2025-03-11</a:t>
            </a:fld>
            <a:endParaRPr lang="sv-SE"/>
          </a:p>
        </p:txBody>
      </p:sp>
      <p:sp>
        <p:nvSpPr>
          <p:cNvPr id="3" name="Footer Placeholder 2"/>
          <p:cNvSpPr>
            <a:spLocks noGrp="1"/>
          </p:cNvSpPr>
          <p:nvPr>
            <p:ph type="ftr" sz="quarter" idx="11"/>
          </p:nvPr>
        </p:nvSpPr>
        <p:spPr/>
        <p:txBody>
          <a:bodyPr/>
          <a:lstStyle/>
          <a:p>
            <a:endParaRPr lang="sv-SE"/>
          </a:p>
        </p:txBody>
      </p:sp>
      <p:sp>
        <p:nvSpPr>
          <p:cNvPr id="4" name="Slide Number Placeholder 3"/>
          <p:cNvSpPr>
            <a:spLocks noGrp="1"/>
          </p:cNvSpPr>
          <p:nvPr>
            <p:ph type="sldNum" sz="quarter" idx="12"/>
          </p:nvPr>
        </p:nvSpPr>
        <p:spPr/>
        <p:txBody>
          <a:bodyPr/>
          <a:lstStyle/>
          <a:p>
            <a:fld id="{4391F95F-387F-47FA-9AEC-417725C0E4E7}" type="slidenum">
              <a:rPr lang="sv-SE" smtClean="0"/>
              <a:t>‹#›</a:t>
            </a:fld>
            <a:endParaRPr lang="sv-SE"/>
          </a:p>
        </p:txBody>
      </p:sp>
    </p:spTree>
    <p:extLst>
      <p:ext uri="{BB962C8B-B14F-4D97-AF65-F5344CB8AC3E}">
        <p14:creationId xmlns:p14="http://schemas.microsoft.com/office/powerpoint/2010/main" val="1256378121"/>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Foto &amp; 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164C50B-AF16-445A-922F-70C2AFFF42E2}"/>
              </a:ext>
            </a:extLst>
          </p:cNvPr>
          <p:cNvSpPr>
            <a:spLocks noGrp="1"/>
          </p:cNvSpPr>
          <p:nvPr>
            <p:ph type="title"/>
          </p:nvPr>
        </p:nvSpPr>
        <p:spPr/>
        <p:txBody>
          <a:bodyPr/>
          <a:lstStyle>
            <a:lvl1pPr>
              <a:defRPr>
                <a:solidFill>
                  <a:schemeClr val="bg2"/>
                </a:solidFill>
              </a:defRPr>
            </a:lvl1pPr>
          </a:lstStyle>
          <a:p>
            <a:r>
              <a:rPr lang="sv-SE"/>
              <a:t>Klicka här för att ändra mall för rubrikformat</a:t>
            </a:r>
          </a:p>
        </p:txBody>
      </p:sp>
      <p:sp>
        <p:nvSpPr>
          <p:cNvPr id="7" name="Platshållare för bild 6">
            <a:extLst>
              <a:ext uri="{FF2B5EF4-FFF2-40B4-BE49-F238E27FC236}">
                <a16:creationId xmlns:a16="http://schemas.microsoft.com/office/drawing/2014/main" id="{3AB9EA88-F769-45F0-865B-2C42B1814C6A}"/>
              </a:ext>
            </a:extLst>
          </p:cNvPr>
          <p:cNvSpPr>
            <a:spLocks noGrp="1"/>
          </p:cNvSpPr>
          <p:nvPr>
            <p:ph type="pic" sz="quarter" idx="10"/>
          </p:nvPr>
        </p:nvSpPr>
        <p:spPr>
          <a:xfrm>
            <a:off x="853888" y="2053908"/>
            <a:ext cx="10522137" cy="3717925"/>
          </a:xfrm>
          <a:prstGeom prst="rect">
            <a:avLst/>
          </a:prstGeom>
        </p:spPr>
        <p:txBody>
          <a:bodyPr/>
          <a:lstStyle>
            <a:lvl1pPr>
              <a:defRPr>
                <a:solidFill>
                  <a:schemeClr val="bg2"/>
                </a:solidFill>
              </a:defRPr>
            </a:lvl1pPr>
          </a:lstStyle>
          <a:p>
            <a:endParaRPr lang="sv-SE"/>
          </a:p>
        </p:txBody>
      </p:sp>
    </p:spTree>
    <p:extLst>
      <p:ext uri="{BB962C8B-B14F-4D97-AF65-F5344CB8AC3E}">
        <p14:creationId xmlns:p14="http://schemas.microsoft.com/office/powerpoint/2010/main" val="2430335957"/>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500" b="0" i="0">
                <a:solidFill>
                  <a:schemeClr val="tx1"/>
                </a:solidFill>
                <a:latin typeface="Trebuchet MS"/>
                <a:cs typeface="Trebuchet MS"/>
              </a:defRPr>
            </a:lvl1pPr>
          </a:lstStyle>
          <a:p>
            <a:endParaRPr/>
          </a:p>
        </p:txBody>
      </p:sp>
      <p:sp>
        <p:nvSpPr>
          <p:cNvPr id="3" name="Holder 3"/>
          <p:cNvSpPr>
            <a:spLocks noGrp="1"/>
          </p:cNvSpPr>
          <p:nvPr>
            <p:ph type="body" idx="1"/>
          </p:nvPr>
        </p:nvSpPr>
        <p:spPr/>
        <p:txBody>
          <a:bodyPr lIns="0" tIns="0" rIns="0" bIns="0"/>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3/11/2025</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4153093339"/>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blank">
  <p:cSld name="Tom">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8A3A203-7B6D-4DB1-8FCF-D4A9DAD541AD}" type="datetimeFigureOut">
              <a:rPr lang="sv-SE" smtClean="0"/>
              <a:t>2025-03-11</a:t>
            </a:fld>
            <a:endParaRPr lang="sv-SE"/>
          </a:p>
        </p:txBody>
      </p:sp>
      <p:sp>
        <p:nvSpPr>
          <p:cNvPr id="3" name="Footer Placeholder 2"/>
          <p:cNvSpPr>
            <a:spLocks noGrp="1"/>
          </p:cNvSpPr>
          <p:nvPr>
            <p:ph type="ftr" sz="quarter" idx="11"/>
          </p:nvPr>
        </p:nvSpPr>
        <p:spPr/>
        <p:txBody>
          <a:bodyPr/>
          <a:lstStyle/>
          <a:p>
            <a:endParaRPr lang="sv-SE"/>
          </a:p>
        </p:txBody>
      </p:sp>
      <p:sp>
        <p:nvSpPr>
          <p:cNvPr id="4" name="Slide Number Placeholder 3"/>
          <p:cNvSpPr>
            <a:spLocks noGrp="1"/>
          </p:cNvSpPr>
          <p:nvPr>
            <p:ph type="sldNum" sz="quarter" idx="12"/>
          </p:nvPr>
        </p:nvSpPr>
        <p:spPr/>
        <p:txBody>
          <a:bodyPr/>
          <a:lstStyle/>
          <a:p>
            <a:fld id="{F310B807-099A-488A-9988-3B79CA3D1637}" type="slidenum">
              <a:rPr lang="sv-SE" smtClean="0"/>
              <a:t>‹#›</a:t>
            </a:fld>
            <a:endParaRPr lang="sv-SE"/>
          </a:p>
        </p:txBody>
      </p:sp>
    </p:spTree>
    <p:extLst>
      <p:ext uri="{BB962C8B-B14F-4D97-AF65-F5344CB8AC3E}">
        <p14:creationId xmlns:p14="http://schemas.microsoft.com/office/powerpoint/2010/main" val="628407487"/>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223E33A-AF24-4893-B059-2829C029F34F}"/>
              </a:ext>
            </a:extLst>
          </p:cNvPr>
          <p:cNvSpPr>
            <a:spLocks noGrp="1"/>
          </p:cNvSpPr>
          <p:nvPr>
            <p:ph type="ctrTitle"/>
          </p:nvPr>
        </p:nvSpPr>
        <p:spPr>
          <a:xfrm>
            <a:off x="1524000" y="1122363"/>
            <a:ext cx="9144000" cy="2387600"/>
          </a:xfrm>
        </p:spPr>
        <p:txBody>
          <a:bodyPr anchor="b"/>
          <a:lstStyle>
            <a:lvl1pPr algn="ctr">
              <a:defRPr sz="6000"/>
            </a:lvl1pPr>
          </a:lstStyle>
          <a:p>
            <a:r>
              <a:rPr lang="sv-SE"/>
              <a:t>Klicka här för att ändra mall för rubrikformat</a:t>
            </a:r>
          </a:p>
        </p:txBody>
      </p:sp>
      <p:sp>
        <p:nvSpPr>
          <p:cNvPr id="3" name="Underrubrik 2">
            <a:extLst>
              <a:ext uri="{FF2B5EF4-FFF2-40B4-BE49-F238E27FC236}">
                <a16:creationId xmlns:a16="http://schemas.microsoft.com/office/drawing/2014/main" id="{4B86EF89-B229-4EB4-A96F-D79CD225B52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p>
        </p:txBody>
      </p:sp>
      <p:sp>
        <p:nvSpPr>
          <p:cNvPr id="4" name="Platshållare för datum 3">
            <a:extLst>
              <a:ext uri="{FF2B5EF4-FFF2-40B4-BE49-F238E27FC236}">
                <a16:creationId xmlns:a16="http://schemas.microsoft.com/office/drawing/2014/main" id="{10D82A2F-2251-4CC9-8ADF-389B4F97BFC5}"/>
              </a:ext>
            </a:extLst>
          </p:cNvPr>
          <p:cNvSpPr>
            <a:spLocks noGrp="1"/>
          </p:cNvSpPr>
          <p:nvPr>
            <p:ph type="dt" sz="half" idx="10"/>
          </p:nvPr>
        </p:nvSpPr>
        <p:spPr/>
        <p:txBody>
          <a:bodyPr/>
          <a:lstStyle/>
          <a:p>
            <a:fld id="{ECEDB045-795C-4E77-936C-279FFCD63690}" type="datetime1">
              <a:rPr lang="sv-SE" smtClean="0"/>
              <a:t>2025-03-11</a:t>
            </a:fld>
            <a:endParaRPr lang="sv-SE"/>
          </a:p>
        </p:txBody>
      </p:sp>
      <p:sp>
        <p:nvSpPr>
          <p:cNvPr id="5" name="Platshållare för sidfot 4">
            <a:extLst>
              <a:ext uri="{FF2B5EF4-FFF2-40B4-BE49-F238E27FC236}">
                <a16:creationId xmlns:a16="http://schemas.microsoft.com/office/drawing/2014/main" id="{2876B5A0-1312-4133-87B5-A8E7034C07E2}"/>
              </a:ext>
            </a:extLst>
          </p:cNvPr>
          <p:cNvSpPr>
            <a:spLocks noGrp="1"/>
          </p:cNvSpPr>
          <p:nvPr>
            <p:ph type="ftr" sz="quarter" idx="11"/>
          </p:nvPr>
        </p:nvSpPr>
        <p:spPr/>
        <p:txBody>
          <a:bodyPr/>
          <a:lstStyle/>
          <a:p>
            <a:r>
              <a:rPr lang="sv-SE"/>
              <a:t>2023-06-30 OFO Mellansverige </a:t>
            </a:r>
          </a:p>
        </p:txBody>
      </p:sp>
      <p:sp>
        <p:nvSpPr>
          <p:cNvPr id="6" name="Platshållare för bildnummer 5">
            <a:extLst>
              <a:ext uri="{FF2B5EF4-FFF2-40B4-BE49-F238E27FC236}">
                <a16:creationId xmlns:a16="http://schemas.microsoft.com/office/drawing/2014/main" id="{9031E577-22F4-49D1-AD86-4CCCD66960A0}"/>
              </a:ext>
            </a:extLst>
          </p:cNvPr>
          <p:cNvSpPr>
            <a:spLocks noGrp="1"/>
          </p:cNvSpPr>
          <p:nvPr>
            <p:ph type="sldNum" sz="quarter" idx="12"/>
          </p:nvPr>
        </p:nvSpPr>
        <p:spPr/>
        <p:txBody>
          <a:bodyPr/>
          <a:lstStyle/>
          <a:p>
            <a:fld id="{412FEA95-DE4D-4DF6-8FA6-78EACF43F08E}" type="slidenum">
              <a:rPr lang="sv-SE" smtClean="0"/>
              <a:t>‹#›</a:t>
            </a:fld>
            <a:endParaRPr lang="sv-SE"/>
          </a:p>
        </p:txBody>
      </p:sp>
    </p:spTree>
    <p:extLst>
      <p:ext uri="{BB962C8B-B14F-4D97-AF65-F5344CB8AC3E}">
        <p14:creationId xmlns:p14="http://schemas.microsoft.com/office/powerpoint/2010/main" val="545949030"/>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604C197-DB90-4308-969F-891D3BF7DA68}"/>
              </a:ext>
            </a:extLst>
          </p:cNvPr>
          <p:cNvSpPr>
            <a:spLocks noGrp="1"/>
          </p:cNvSpPr>
          <p:nvPr>
            <p:ph type="title"/>
          </p:nvPr>
        </p:nvSpPr>
        <p:spPr/>
        <p:txBody>
          <a:body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8D02DAF8-5C68-49F3-A8C9-AB9405C85534}"/>
              </a:ext>
            </a:extLst>
          </p:cNvPr>
          <p:cNvSpPr>
            <a:spLocks noGrp="1"/>
          </p:cNvSpPr>
          <p:nvPr>
            <p:ph idx="1"/>
          </p:nvPr>
        </p:nvSpPr>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40B77A7A-C656-4277-A356-9F533A53EC0D}"/>
              </a:ext>
            </a:extLst>
          </p:cNvPr>
          <p:cNvSpPr>
            <a:spLocks noGrp="1"/>
          </p:cNvSpPr>
          <p:nvPr>
            <p:ph type="dt" sz="half" idx="10"/>
          </p:nvPr>
        </p:nvSpPr>
        <p:spPr/>
        <p:txBody>
          <a:bodyPr/>
          <a:lstStyle/>
          <a:p>
            <a:fld id="{FC6A5EEB-07B0-4CB0-A9D7-C112D5919929}" type="datetime1">
              <a:rPr lang="sv-SE" smtClean="0"/>
              <a:t>2025-03-11</a:t>
            </a:fld>
            <a:endParaRPr lang="sv-SE"/>
          </a:p>
        </p:txBody>
      </p:sp>
      <p:sp>
        <p:nvSpPr>
          <p:cNvPr id="5" name="Platshållare för sidfot 4">
            <a:extLst>
              <a:ext uri="{FF2B5EF4-FFF2-40B4-BE49-F238E27FC236}">
                <a16:creationId xmlns:a16="http://schemas.microsoft.com/office/drawing/2014/main" id="{1C01A37E-39EA-486A-81C8-5A4C21901197}"/>
              </a:ext>
            </a:extLst>
          </p:cNvPr>
          <p:cNvSpPr>
            <a:spLocks noGrp="1"/>
          </p:cNvSpPr>
          <p:nvPr>
            <p:ph type="ftr" sz="quarter" idx="11"/>
          </p:nvPr>
        </p:nvSpPr>
        <p:spPr/>
        <p:txBody>
          <a:bodyPr/>
          <a:lstStyle/>
          <a:p>
            <a:r>
              <a:rPr lang="sv-SE"/>
              <a:t>2023-06-30 OFO Mellansverige </a:t>
            </a:r>
          </a:p>
        </p:txBody>
      </p:sp>
      <p:sp>
        <p:nvSpPr>
          <p:cNvPr id="6" name="Platshållare för bildnummer 5">
            <a:extLst>
              <a:ext uri="{FF2B5EF4-FFF2-40B4-BE49-F238E27FC236}">
                <a16:creationId xmlns:a16="http://schemas.microsoft.com/office/drawing/2014/main" id="{1143AA14-B1E3-45C9-B210-6081F9FB9F06}"/>
              </a:ext>
            </a:extLst>
          </p:cNvPr>
          <p:cNvSpPr>
            <a:spLocks noGrp="1"/>
          </p:cNvSpPr>
          <p:nvPr>
            <p:ph type="sldNum" sz="quarter" idx="12"/>
          </p:nvPr>
        </p:nvSpPr>
        <p:spPr/>
        <p:txBody>
          <a:bodyPr/>
          <a:lstStyle/>
          <a:p>
            <a:fld id="{412FEA95-DE4D-4DF6-8FA6-78EACF43F08E}" type="slidenum">
              <a:rPr lang="sv-SE" smtClean="0"/>
              <a:t>‹#›</a:t>
            </a:fld>
            <a:endParaRPr lang="sv-SE"/>
          </a:p>
        </p:txBody>
      </p:sp>
    </p:spTree>
    <p:extLst>
      <p:ext uri="{BB962C8B-B14F-4D97-AF65-F5344CB8AC3E}">
        <p14:creationId xmlns:p14="http://schemas.microsoft.com/office/powerpoint/2010/main" val="100674587"/>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4B4A6F5-A74A-4C03-9DB9-C398A4031358}"/>
              </a:ext>
            </a:extLst>
          </p:cNvPr>
          <p:cNvSpPr>
            <a:spLocks noGrp="1"/>
          </p:cNvSpPr>
          <p:nvPr>
            <p:ph type="title"/>
          </p:nvPr>
        </p:nvSpPr>
        <p:spPr>
          <a:xfrm>
            <a:off x="831850" y="1709738"/>
            <a:ext cx="10515600" cy="2852737"/>
          </a:xfrm>
        </p:spPr>
        <p:txBody>
          <a:bodyPr anchor="b"/>
          <a:lstStyle>
            <a:lvl1pPr>
              <a:defRPr sz="6000"/>
            </a:lvl1pPr>
          </a:lstStyle>
          <a:p>
            <a:r>
              <a:rPr lang="sv-SE"/>
              <a:t>Klicka här för att ändra mall för rubrikformat</a:t>
            </a:r>
          </a:p>
        </p:txBody>
      </p:sp>
      <p:sp>
        <p:nvSpPr>
          <p:cNvPr id="3" name="Platshållare för text 2">
            <a:extLst>
              <a:ext uri="{FF2B5EF4-FFF2-40B4-BE49-F238E27FC236}">
                <a16:creationId xmlns:a16="http://schemas.microsoft.com/office/drawing/2014/main" id="{D7158107-C51B-4397-A316-793451225C5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Klicka här för att ändra format på bakgrundstexten</a:t>
            </a:r>
          </a:p>
        </p:txBody>
      </p:sp>
      <p:sp>
        <p:nvSpPr>
          <p:cNvPr id="4" name="Platshållare för datum 3">
            <a:extLst>
              <a:ext uri="{FF2B5EF4-FFF2-40B4-BE49-F238E27FC236}">
                <a16:creationId xmlns:a16="http://schemas.microsoft.com/office/drawing/2014/main" id="{084F7781-45BE-481F-A79D-1B0DAD25920F}"/>
              </a:ext>
            </a:extLst>
          </p:cNvPr>
          <p:cNvSpPr>
            <a:spLocks noGrp="1"/>
          </p:cNvSpPr>
          <p:nvPr>
            <p:ph type="dt" sz="half" idx="10"/>
          </p:nvPr>
        </p:nvSpPr>
        <p:spPr/>
        <p:txBody>
          <a:bodyPr/>
          <a:lstStyle/>
          <a:p>
            <a:fld id="{D79F2803-02B2-4A20-A72F-FD1C7CC7208A}" type="datetime1">
              <a:rPr lang="sv-SE" smtClean="0"/>
              <a:t>2025-03-11</a:t>
            </a:fld>
            <a:endParaRPr lang="sv-SE"/>
          </a:p>
        </p:txBody>
      </p:sp>
      <p:sp>
        <p:nvSpPr>
          <p:cNvPr id="5" name="Platshållare för sidfot 4">
            <a:extLst>
              <a:ext uri="{FF2B5EF4-FFF2-40B4-BE49-F238E27FC236}">
                <a16:creationId xmlns:a16="http://schemas.microsoft.com/office/drawing/2014/main" id="{6E3B7F47-0236-4B9D-9DE2-53212386B23D}"/>
              </a:ext>
            </a:extLst>
          </p:cNvPr>
          <p:cNvSpPr>
            <a:spLocks noGrp="1"/>
          </p:cNvSpPr>
          <p:nvPr>
            <p:ph type="ftr" sz="quarter" idx="11"/>
          </p:nvPr>
        </p:nvSpPr>
        <p:spPr/>
        <p:txBody>
          <a:bodyPr/>
          <a:lstStyle/>
          <a:p>
            <a:r>
              <a:rPr lang="sv-SE"/>
              <a:t>2023-06-30 OFO Mellansverige </a:t>
            </a:r>
          </a:p>
        </p:txBody>
      </p:sp>
      <p:sp>
        <p:nvSpPr>
          <p:cNvPr id="6" name="Platshållare för bildnummer 5">
            <a:extLst>
              <a:ext uri="{FF2B5EF4-FFF2-40B4-BE49-F238E27FC236}">
                <a16:creationId xmlns:a16="http://schemas.microsoft.com/office/drawing/2014/main" id="{7A42359A-CF8A-449C-9398-2516FAD3EEAB}"/>
              </a:ext>
            </a:extLst>
          </p:cNvPr>
          <p:cNvSpPr>
            <a:spLocks noGrp="1"/>
          </p:cNvSpPr>
          <p:nvPr>
            <p:ph type="sldNum" sz="quarter" idx="12"/>
          </p:nvPr>
        </p:nvSpPr>
        <p:spPr/>
        <p:txBody>
          <a:bodyPr/>
          <a:lstStyle/>
          <a:p>
            <a:fld id="{412FEA95-DE4D-4DF6-8FA6-78EACF43F08E}" type="slidenum">
              <a:rPr lang="sv-SE" smtClean="0"/>
              <a:t>‹#›</a:t>
            </a:fld>
            <a:endParaRPr lang="sv-SE"/>
          </a:p>
        </p:txBody>
      </p:sp>
    </p:spTree>
    <p:extLst>
      <p:ext uri="{BB962C8B-B14F-4D97-AF65-F5344CB8AC3E}">
        <p14:creationId xmlns:p14="http://schemas.microsoft.com/office/powerpoint/2010/main" val="208724505"/>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woObj" preserve="1">
  <p:cSld name="Två dela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73BB247-EBA4-4537-AE98-3F0EED94A9A3}"/>
              </a:ext>
            </a:extLst>
          </p:cNvPr>
          <p:cNvSpPr>
            <a:spLocks noGrp="1"/>
          </p:cNvSpPr>
          <p:nvPr>
            <p:ph type="title"/>
          </p:nvPr>
        </p:nvSpPr>
        <p:spPr/>
        <p:txBody>
          <a:body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616BE6C1-BEF5-42F1-888D-98E1273504DC}"/>
              </a:ext>
            </a:extLst>
          </p:cNvPr>
          <p:cNvSpPr>
            <a:spLocks noGrp="1"/>
          </p:cNvSpPr>
          <p:nvPr>
            <p:ph sz="half" idx="1"/>
          </p:nvPr>
        </p:nvSpPr>
        <p:spPr>
          <a:xfrm>
            <a:off x="838200" y="1825625"/>
            <a:ext cx="5181600" cy="435133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innehåll 3">
            <a:extLst>
              <a:ext uri="{FF2B5EF4-FFF2-40B4-BE49-F238E27FC236}">
                <a16:creationId xmlns:a16="http://schemas.microsoft.com/office/drawing/2014/main" id="{BA408393-4BBF-49F7-BF44-C36A8D57CCF0}"/>
              </a:ext>
            </a:extLst>
          </p:cNvPr>
          <p:cNvSpPr>
            <a:spLocks noGrp="1"/>
          </p:cNvSpPr>
          <p:nvPr>
            <p:ph sz="half" idx="2"/>
          </p:nvPr>
        </p:nvSpPr>
        <p:spPr>
          <a:xfrm>
            <a:off x="6172200" y="1825625"/>
            <a:ext cx="5181600" cy="435133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datum 4">
            <a:extLst>
              <a:ext uri="{FF2B5EF4-FFF2-40B4-BE49-F238E27FC236}">
                <a16:creationId xmlns:a16="http://schemas.microsoft.com/office/drawing/2014/main" id="{3D8E5F6F-DF00-4A3C-9C37-171FFB0435E8}"/>
              </a:ext>
            </a:extLst>
          </p:cNvPr>
          <p:cNvSpPr>
            <a:spLocks noGrp="1"/>
          </p:cNvSpPr>
          <p:nvPr>
            <p:ph type="dt" sz="half" idx="10"/>
          </p:nvPr>
        </p:nvSpPr>
        <p:spPr/>
        <p:txBody>
          <a:bodyPr/>
          <a:lstStyle/>
          <a:p>
            <a:fld id="{FC884796-2980-4DEF-9882-529B6B58A7A8}" type="datetime1">
              <a:rPr lang="sv-SE" smtClean="0"/>
              <a:t>2025-03-11</a:t>
            </a:fld>
            <a:endParaRPr lang="sv-SE"/>
          </a:p>
        </p:txBody>
      </p:sp>
      <p:sp>
        <p:nvSpPr>
          <p:cNvPr id="6" name="Platshållare för sidfot 5">
            <a:extLst>
              <a:ext uri="{FF2B5EF4-FFF2-40B4-BE49-F238E27FC236}">
                <a16:creationId xmlns:a16="http://schemas.microsoft.com/office/drawing/2014/main" id="{A1E8FA73-06BE-4399-B593-145FA5BB9654}"/>
              </a:ext>
            </a:extLst>
          </p:cNvPr>
          <p:cNvSpPr>
            <a:spLocks noGrp="1"/>
          </p:cNvSpPr>
          <p:nvPr>
            <p:ph type="ftr" sz="quarter" idx="11"/>
          </p:nvPr>
        </p:nvSpPr>
        <p:spPr/>
        <p:txBody>
          <a:bodyPr/>
          <a:lstStyle/>
          <a:p>
            <a:r>
              <a:rPr lang="sv-SE"/>
              <a:t>2023-06-30 OFO Mellansverige </a:t>
            </a:r>
          </a:p>
        </p:txBody>
      </p:sp>
      <p:sp>
        <p:nvSpPr>
          <p:cNvPr id="7" name="Platshållare för bildnummer 6">
            <a:extLst>
              <a:ext uri="{FF2B5EF4-FFF2-40B4-BE49-F238E27FC236}">
                <a16:creationId xmlns:a16="http://schemas.microsoft.com/office/drawing/2014/main" id="{4C901E0C-ACC2-4487-8D2E-7971D04161AD}"/>
              </a:ext>
            </a:extLst>
          </p:cNvPr>
          <p:cNvSpPr>
            <a:spLocks noGrp="1"/>
          </p:cNvSpPr>
          <p:nvPr>
            <p:ph type="sldNum" sz="quarter" idx="12"/>
          </p:nvPr>
        </p:nvSpPr>
        <p:spPr/>
        <p:txBody>
          <a:bodyPr/>
          <a:lstStyle/>
          <a:p>
            <a:fld id="{412FEA95-DE4D-4DF6-8FA6-78EACF43F08E}" type="slidenum">
              <a:rPr lang="sv-SE" smtClean="0"/>
              <a:t>‹#›</a:t>
            </a:fld>
            <a:endParaRPr lang="sv-SE"/>
          </a:p>
        </p:txBody>
      </p:sp>
    </p:spTree>
    <p:extLst>
      <p:ext uri="{BB962C8B-B14F-4D97-AF65-F5344CB8AC3E}">
        <p14:creationId xmlns:p14="http://schemas.microsoft.com/office/powerpoint/2010/main" val="4126223200"/>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E79CF74-EEF0-4A0B-A924-8C18226043C5}"/>
              </a:ext>
            </a:extLst>
          </p:cNvPr>
          <p:cNvSpPr>
            <a:spLocks noGrp="1"/>
          </p:cNvSpPr>
          <p:nvPr>
            <p:ph type="title"/>
          </p:nvPr>
        </p:nvSpPr>
        <p:spPr>
          <a:xfrm>
            <a:off x="839788" y="365125"/>
            <a:ext cx="10515600" cy="1325563"/>
          </a:xfrm>
        </p:spPr>
        <p:txBody>
          <a:bodyPr/>
          <a:lstStyle/>
          <a:p>
            <a:r>
              <a:rPr lang="sv-SE"/>
              <a:t>Klicka här för att ändra mall för rubrikformat</a:t>
            </a:r>
          </a:p>
        </p:txBody>
      </p:sp>
      <p:sp>
        <p:nvSpPr>
          <p:cNvPr id="3" name="Platshållare för text 2">
            <a:extLst>
              <a:ext uri="{FF2B5EF4-FFF2-40B4-BE49-F238E27FC236}">
                <a16:creationId xmlns:a16="http://schemas.microsoft.com/office/drawing/2014/main" id="{10D689A6-51F9-4D98-AC78-5A5E4D0FF25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4" name="Platshållare för innehåll 3">
            <a:extLst>
              <a:ext uri="{FF2B5EF4-FFF2-40B4-BE49-F238E27FC236}">
                <a16:creationId xmlns:a16="http://schemas.microsoft.com/office/drawing/2014/main" id="{924EA322-245F-44B6-BD97-773E7FD7A4EF}"/>
              </a:ext>
            </a:extLst>
          </p:cNvPr>
          <p:cNvSpPr>
            <a:spLocks noGrp="1"/>
          </p:cNvSpPr>
          <p:nvPr>
            <p:ph sz="half" idx="2"/>
          </p:nvPr>
        </p:nvSpPr>
        <p:spPr>
          <a:xfrm>
            <a:off x="839788" y="2505075"/>
            <a:ext cx="5157787" cy="368458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text 4">
            <a:extLst>
              <a:ext uri="{FF2B5EF4-FFF2-40B4-BE49-F238E27FC236}">
                <a16:creationId xmlns:a16="http://schemas.microsoft.com/office/drawing/2014/main" id="{F057A8C7-2874-4124-9799-2AB9818317D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6" name="Platshållare för innehåll 5">
            <a:extLst>
              <a:ext uri="{FF2B5EF4-FFF2-40B4-BE49-F238E27FC236}">
                <a16:creationId xmlns:a16="http://schemas.microsoft.com/office/drawing/2014/main" id="{31E2D587-0F73-4CA4-A301-56A49F72D4A6}"/>
              </a:ext>
            </a:extLst>
          </p:cNvPr>
          <p:cNvSpPr>
            <a:spLocks noGrp="1"/>
          </p:cNvSpPr>
          <p:nvPr>
            <p:ph sz="quarter" idx="4"/>
          </p:nvPr>
        </p:nvSpPr>
        <p:spPr>
          <a:xfrm>
            <a:off x="6172200" y="2505075"/>
            <a:ext cx="5183188" cy="368458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7" name="Platshållare för datum 6">
            <a:extLst>
              <a:ext uri="{FF2B5EF4-FFF2-40B4-BE49-F238E27FC236}">
                <a16:creationId xmlns:a16="http://schemas.microsoft.com/office/drawing/2014/main" id="{14EDC2DD-4C4C-4F17-A358-26C332D31A3B}"/>
              </a:ext>
            </a:extLst>
          </p:cNvPr>
          <p:cNvSpPr>
            <a:spLocks noGrp="1"/>
          </p:cNvSpPr>
          <p:nvPr>
            <p:ph type="dt" sz="half" idx="10"/>
          </p:nvPr>
        </p:nvSpPr>
        <p:spPr/>
        <p:txBody>
          <a:bodyPr/>
          <a:lstStyle/>
          <a:p>
            <a:fld id="{56E888E1-39DE-4F9B-9933-15F327BC9073}" type="datetime1">
              <a:rPr lang="sv-SE" smtClean="0"/>
              <a:t>2025-03-11</a:t>
            </a:fld>
            <a:endParaRPr lang="sv-SE"/>
          </a:p>
        </p:txBody>
      </p:sp>
      <p:sp>
        <p:nvSpPr>
          <p:cNvPr id="8" name="Platshållare för sidfot 7">
            <a:extLst>
              <a:ext uri="{FF2B5EF4-FFF2-40B4-BE49-F238E27FC236}">
                <a16:creationId xmlns:a16="http://schemas.microsoft.com/office/drawing/2014/main" id="{9243D22D-5677-4EAA-83F3-73B1AEA9D8F5}"/>
              </a:ext>
            </a:extLst>
          </p:cNvPr>
          <p:cNvSpPr>
            <a:spLocks noGrp="1"/>
          </p:cNvSpPr>
          <p:nvPr>
            <p:ph type="ftr" sz="quarter" idx="11"/>
          </p:nvPr>
        </p:nvSpPr>
        <p:spPr/>
        <p:txBody>
          <a:bodyPr/>
          <a:lstStyle/>
          <a:p>
            <a:r>
              <a:rPr lang="sv-SE"/>
              <a:t>2023-06-30 OFO Mellansverige </a:t>
            </a:r>
          </a:p>
        </p:txBody>
      </p:sp>
      <p:sp>
        <p:nvSpPr>
          <p:cNvPr id="9" name="Platshållare för bildnummer 8">
            <a:extLst>
              <a:ext uri="{FF2B5EF4-FFF2-40B4-BE49-F238E27FC236}">
                <a16:creationId xmlns:a16="http://schemas.microsoft.com/office/drawing/2014/main" id="{C0CED26A-1836-43BC-B4E5-76FB6FD412A1}"/>
              </a:ext>
            </a:extLst>
          </p:cNvPr>
          <p:cNvSpPr>
            <a:spLocks noGrp="1"/>
          </p:cNvSpPr>
          <p:nvPr>
            <p:ph type="sldNum" sz="quarter" idx="12"/>
          </p:nvPr>
        </p:nvSpPr>
        <p:spPr/>
        <p:txBody>
          <a:bodyPr/>
          <a:lstStyle/>
          <a:p>
            <a:fld id="{412FEA95-DE4D-4DF6-8FA6-78EACF43F08E}" type="slidenum">
              <a:rPr lang="sv-SE" smtClean="0"/>
              <a:t>‹#›</a:t>
            </a:fld>
            <a:endParaRPr lang="sv-SE"/>
          </a:p>
        </p:txBody>
      </p:sp>
    </p:spTree>
    <p:extLst>
      <p:ext uri="{BB962C8B-B14F-4D97-AF65-F5344CB8AC3E}">
        <p14:creationId xmlns:p14="http://schemas.microsoft.com/office/powerpoint/2010/main" val="2089937716"/>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FE1C372-477D-4025-BB9F-B4BE427FD46D}"/>
              </a:ext>
            </a:extLst>
          </p:cNvPr>
          <p:cNvSpPr>
            <a:spLocks noGrp="1"/>
          </p:cNvSpPr>
          <p:nvPr>
            <p:ph type="title"/>
          </p:nvPr>
        </p:nvSpPr>
        <p:spPr/>
        <p:txBody>
          <a:bodyPr/>
          <a:lstStyle/>
          <a:p>
            <a:r>
              <a:rPr lang="sv-SE"/>
              <a:t>Klicka här för att ändra mall för rubrikformat</a:t>
            </a:r>
          </a:p>
        </p:txBody>
      </p:sp>
      <p:sp>
        <p:nvSpPr>
          <p:cNvPr id="3" name="Platshållare för datum 2">
            <a:extLst>
              <a:ext uri="{FF2B5EF4-FFF2-40B4-BE49-F238E27FC236}">
                <a16:creationId xmlns:a16="http://schemas.microsoft.com/office/drawing/2014/main" id="{88C67209-B59E-4361-B9E5-9269C3DED1AE}"/>
              </a:ext>
            </a:extLst>
          </p:cNvPr>
          <p:cNvSpPr>
            <a:spLocks noGrp="1"/>
          </p:cNvSpPr>
          <p:nvPr>
            <p:ph type="dt" sz="half" idx="10"/>
          </p:nvPr>
        </p:nvSpPr>
        <p:spPr/>
        <p:txBody>
          <a:bodyPr/>
          <a:lstStyle/>
          <a:p>
            <a:fld id="{A14E2CD3-057C-4398-A0B0-CF9E83BF9236}" type="datetime1">
              <a:rPr lang="sv-SE" smtClean="0"/>
              <a:t>2025-03-11</a:t>
            </a:fld>
            <a:endParaRPr lang="sv-SE"/>
          </a:p>
        </p:txBody>
      </p:sp>
      <p:sp>
        <p:nvSpPr>
          <p:cNvPr id="4" name="Platshållare för sidfot 3">
            <a:extLst>
              <a:ext uri="{FF2B5EF4-FFF2-40B4-BE49-F238E27FC236}">
                <a16:creationId xmlns:a16="http://schemas.microsoft.com/office/drawing/2014/main" id="{F2277D95-4372-4929-894C-7510962B183E}"/>
              </a:ext>
            </a:extLst>
          </p:cNvPr>
          <p:cNvSpPr>
            <a:spLocks noGrp="1"/>
          </p:cNvSpPr>
          <p:nvPr>
            <p:ph type="ftr" sz="quarter" idx="11"/>
          </p:nvPr>
        </p:nvSpPr>
        <p:spPr/>
        <p:txBody>
          <a:bodyPr/>
          <a:lstStyle/>
          <a:p>
            <a:r>
              <a:rPr lang="sv-SE"/>
              <a:t>2023-06-30 OFO Mellansverige </a:t>
            </a:r>
          </a:p>
        </p:txBody>
      </p:sp>
      <p:sp>
        <p:nvSpPr>
          <p:cNvPr id="5" name="Platshållare för bildnummer 4">
            <a:extLst>
              <a:ext uri="{FF2B5EF4-FFF2-40B4-BE49-F238E27FC236}">
                <a16:creationId xmlns:a16="http://schemas.microsoft.com/office/drawing/2014/main" id="{1F452B4E-91F1-4A8A-8424-FDEEA57BBCCA}"/>
              </a:ext>
            </a:extLst>
          </p:cNvPr>
          <p:cNvSpPr>
            <a:spLocks noGrp="1"/>
          </p:cNvSpPr>
          <p:nvPr>
            <p:ph type="sldNum" sz="quarter" idx="12"/>
          </p:nvPr>
        </p:nvSpPr>
        <p:spPr/>
        <p:txBody>
          <a:bodyPr/>
          <a:lstStyle/>
          <a:p>
            <a:fld id="{412FEA95-DE4D-4DF6-8FA6-78EACF43F08E}" type="slidenum">
              <a:rPr lang="sv-SE" smtClean="0"/>
              <a:t>‹#›</a:t>
            </a:fld>
            <a:endParaRPr lang="sv-SE"/>
          </a:p>
        </p:txBody>
      </p:sp>
    </p:spTree>
    <p:extLst>
      <p:ext uri="{BB962C8B-B14F-4D97-AF65-F5344CB8AC3E}">
        <p14:creationId xmlns:p14="http://schemas.microsoft.com/office/powerpoint/2010/main" val="3743485019"/>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datum 1">
            <a:extLst>
              <a:ext uri="{FF2B5EF4-FFF2-40B4-BE49-F238E27FC236}">
                <a16:creationId xmlns:a16="http://schemas.microsoft.com/office/drawing/2014/main" id="{92B22A25-7168-44C1-BD28-557F68CF1D4B}"/>
              </a:ext>
            </a:extLst>
          </p:cNvPr>
          <p:cNvSpPr>
            <a:spLocks noGrp="1"/>
          </p:cNvSpPr>
          <p:nvPr>
            <p:ph type="dt" sz="half" idx="10"/>
          </p:nvPr>
        </p:nvSpPr>
        <p:spPr/>
        <p:txBody>
          <a:bodyPr/>
          <a:lstStyle/>
          <a:p>
            <a:fld id="{4A15F835-0554-4DB3-A6F6-42B030F3D77E}" type="datetime1">
              <a:rPr lang="sv-SE" smtClean="0"/>
              <a:t>2025-03-11</a:t>
            </a:fld>
            <a:endParaRPr lang="sv-SE"/>
          </a:p>
        </p:txBody>
      </p:sp>
      <p:sp>
        <p:nvSpPr>
          <p:cNvPr id="3" name="Platshållare för sidfot 2">
            <a:extLst>
              <a:ext uri="{FF2B5EF4-FFF2-40B4-BE49-F238E27FC236}">
                <a16:creationId xmlns:a16="http://schemas.microsoft.com/office/drawing/2014/main" id="{77FDD2C9-6606-4E5F-A1FE-2630F1EF309E}"/>
              </a:ext>
            </a:extLst>
          </p:cNvPr>
          <p:cNvSpPr>
            <a:spLocks noGrp="1"/>
          </p:cNvSpPr>
          <p:nvPr>
            <p:ph type="ftr" sz="quarter" idx="11"/>
          </p:nvPr>
        </p:nvSpPr>
        <p:spPr/>
        <p:txBody>
          <a:bodyPr/>
          <a:lstStyle/>
          <a:p>
            <a:r>
              <a:rPr lang="sv-SE"/>
              <a:t>2023-06-30 OFO Mellansverige </a:t>
            </a:r>
          </a:p>
        </p:txBody>
      </p:sp>
      <p:sp>
        <p:nvSpPr>
          <p:cNvPr id="4" name="Platshållare för bildnummer 3">
            <a:extLst>
              <a:ext uri="{FF2B5EF4-FFF2-40B4-BE49-F238E27FC236}">
                <a16:creationId xmlns:a16="http://schemas.microsoft.com/office/drawing/2014/main" id="{10CA8884-46F1-4789-9976-16DD215454BC}"/>
              </a:ext>
            </a:extLst>
          </p:cNvPr>
          <p:cNvSpPr>
            <a:spLocks noGrp="1"/>
          </p:cNvSpPr>
          <p:nvPr>
            <p:ph type="sldNum" sz="quarter" idx="12"/>
          </p:nvPr>
        </p:nvSpPr>
        <p:spPr/>
        <p:txBody>
          <a:bodyPr/>
          <a:lstStyle/>
          <a:p>
            <a:fld id="{412FEA95-DE4D-4DF6-8FA6-78EACF43F08E}" type="slidenum">
              <a:rPr lang="sv-SE" smtClean="0"/>
              <a:t>‹#›</a:t>
            </a:fld>
            <a:endParaRPr lang="sv-SE"/>
          </a:p>
        </p:txBody>
      </p:sp>
    </p:spTree>
    <p:extLst>
      <p:ext uri="{BB962C8B-B14F-4D97-AF65-F5344CB8AC3E}">
        <p14:creationId xmlns:p14="http://schemas.microsoft.com/office/powerpoint/2010/main" val="30778097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909BE1A-A4D9-4343-9A5C-0C81CEAA6814}"/>
              </a:ext>
            </a:extLst>
          </p:cNvPr>
          <p:cNvSpPr>
            <a:spLocks noGrp="1"/>
          </p:cNvSpPr>
          <p:nvPr>
            <p:ph type="title"/>
          </p:nvPr>
        </p:nvSpPr>
        <p:spPr>
          <a:xfrm>
            <a:off x="838200" y="570865"/>
            <a:ext cx="10515600" cy="1325563"/>
          </a:xfrm>
        </p:spPr>
        <p:txBody>
          <a:bodyPr/>
          <a:lstStyle>
            <a:lvl1pPr>
              <a:defRPr sz="2400">
                <a:solidFill>
                  <a:schemeClr val="bg1"/>
                </a:solidFill>
              </a:defRPr>
            </a:lvl1p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24DC7AF0-EED5-4DD7-AD49-39700F147AB2}"/>
              </a:ext>
            </a:extLst>
          </p:cNvPr>
          <p:cNvSpPr>
            <a:spLocks noGrp="1"/>
          </p:cNvSpPr>
          <p:nvPr>
            <p:ph idx="1"/>
          </p:nvPr>
        </p:nvSpPr>
        <p:spPr>
          <a:xfrm>
            <a:off x="838200" y="2069465"/>
            <a:ext cx="10515600" cy="4326404"/>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2388931211"/>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objTx" preserve="1">
  <p:cSld name="Text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BA68013-934D-4B4E-B02F-182156ABAB16}"/>
              </a:ext>
            </a:extLst>
          </p:cNvPr>
          <p:cNvSpPr>
            <a:spLocks noGrp="1"/>
          </p:cNvSpPr>
          <p:nvPr>
            <p:ph type="title"/>
          </p:nvPr>
        </p:nvSpPr>
        <p:spPr>
          <a:xfrm>
            <a:off x="839788" y="457200"/>
            <a:ext cx="3932237" cy="1600200"/>
          </a:xfrm>
        </p:spPr>
        <p:txBody>
          <a:bodyPr anchor="b"/>
          <a:lstStyle>
            <a:lvl1pPr>
              <a:defRPr sz="3200"/>
            </a:lvl1p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81304921-F15F-42FD-B442-A26927ABC9D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text 3">
            <a:extLst>
              <a:ext uri="{FF2B5EF4-FFF2-40B4-BE49-F238E27FC236}">
                <a16:creationId xmlns:a16="http://schemas.microsoft.com/office/drawing/2014/main" id="{08985FAC-B23E-48AD-8E46-9B54D6C338F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5" name="Platshållare för datum 4">
            <a:extLst>
              <a:ext uri="{FF2B5EF4-FFF2-40B4-BE49-F238E27FC236}">
                <a16:creationId xmlns:a16="http://schemas.microsoft.com/office/drawing/2014/main" id="{929A2693-1B35-4EA4-BA32-87E5B4D05D24}"/>
              </a:ext>
            </a:extLst>
          </p:cNvPr>
          <p:cNvSpPr>
            <a:spLocks noGrp="1"/>
          </p:cNvSpPr>
          <p:nvPr>
            <p:ph type="dt" sz="half" idx="10"/>
          </p:nvPr>
        </p:nvSpPr>
        <p:spPr/>
        <p:txBody>
          <a:bodyPr/>
          <a:lstStyle/>
          <a:p>
            <a:fld id="{D8585DD0-2F08-422C-A35A-2F74C1A97BAA}" type="datetime1">
              <a:rPr lang="sv-SE" smtClean="0"/>
              <a:t>2025-03-11</a:t>
            </a:fld>
            <a:endParaRPr lang="sv-SE"/>
          </a:p>
        </p:txBody>
      </p:sp>
      <p:sp>
        <p:nvSpPr>
          <p:cNvPr id="6" name="Platshållare för sidfot 5">
            <a:extLst>
              <a:ext uri="{FF2B5EF4-FFF2-40B4-BE49-F238E27FC236}">
                <a16:creationId xmlns:a16="http://schemas.microsoft.com/office/drawing/2014/main" id="{3F8E3CCE-10D8-49B8-B80B-55DF7BEE5A74}"/>
              </a:ext>
            </a:extLst>
          </p:cNvPr>
          <p:cNvSpPr>
            <a:spLocks noGrp="1"/>
          </p:cNvSpPr>
          <p:nvPr>
            <p:ph type="ftr" sz="quarter" idx="11"/>
          </p:nvPr>
        </p:nvSpPr>
        <p:spPr/>
        <p:txBody>
          <a:bodyPr/>
          <a:lstStyle/>
          <a:p>
            <a:r>
              <a:rPr lang="sv-SE"/>
              <a:t>2023-06-30 OFO Mellansverige </a:t>
            </a:r>
          </a:p>
        </p:txBody>
      </p:sp>
      <p:sp>
        <p:nvSpPr>
          <p:cNvPr id="7" name="Platshållare för bildnummer 6">
            <a:extLst>
              <a:ext uri="{FF2B5EF4-FFF2-40B4-BE49-F238E27FC236}">
                <a16:creationId xmlns:a16="http://schemas.microsoft.com/office/drawing/2014/main" id="{5F5453C2-676A-4702-B9F6-2297DBF7BB62}"/>
              </a:ext>
            </a:extLst>
          </p:cNvPr>
          <p:cNvSpPr>
            <a:spLocks noGrp="1"/>
          </p:cNvSpPr>
          <p:nvPr>
            <p:ph type="sldNum" sz="quarter" idx="12"/>
          </p:nvPr>
        </p:nvSpPr>
        <p:spPr/>
        <p:txBody>
          <a:bodyPr/>
          <a:lstStyle/>
          <a:p>
            <a:fld id="{412FEA95-DE4D-4DF6-8FA6-78EACF43F08E}" type="slidenum">
              <a:rPr lang="sv-SE" smtClean="0"/>
              <a:t>‹#›</a:t>
            </a:fld>
            <a:endParaRPr lang="sv-SE"/>
          </a:p>
        </p:txBody>
      </p:sp>
    </p:spTree>
    <p:extLst>
      <p:ext uri="{BB962C8B-B14F-4D97-AF65-F5344CB8AC3E}">
        <p14:creationId xmlns:p14="http://schemas.microsoft.com/office/powerpoint/2010/main" val="1869142603"/>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62DCACB-FC85-4DC8-B9C1-20F02F6551EE}"/>
              </a:ext>
            </a:extLst>
          </p:cNvPr>
          <p:cNvSpPr>
            <a:spLocks noGrp="1"/>
          </p:cNvSpPr>
          <p:nvPr>
            <p:ph type="title"/>
          </p:nvPr>
        </p:nvSpPr>
        <p:spPr>
          <a:xfrm>
            <a:off x="839788" y="457200"/>
            <a:ext cx="3932237" cy="1600200"/>
          </a:xfrm>
        </p:spPr>
        <p:txBody>
          <a:bodyPr anchor="b"/>
          <a:lstStyle>
            <a:lvl1pPr>
              <a:defRPr sz="3200"/>
            </a:lvl1pPr>
          </a:lstStyle>
          <a:p>
            <a:r>
              <a:rPr lang="sv-SE"/>
              <a:t>Klicka här för att ändra mall för rubrikformat</a:t>
            </a:r>
          </a:p>
        </p:txBody>
      </p:sp>
      <p:sp>
        <p:nvSpPr>
          <p:cNvPr id="3" name="Platshållare för bild 2">
            <a:extLst>
              <a:ext uri="{FF2B5EF4-FFF2-40B4-BE49-F238E27FC236}">
                <a16:creationId xmlns:a16="http://schemas.microsoft.com/office/drawing/2014/main" id="{DA8D4661-0247-4F04-ADDA-CBFD2DB8419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v-SE"/>
          </a:p>
        </p:txBody>
      </p:sp>
      <p:sp>
        <p:nvSpPr>
          <p:cNvPr id="4" name="Platshållare för text 3">
            <a:extLst>
              <a:ext uri="{FF2B5EF4-FFF2-40B4-BE49-F238E27FC236}">
                <a16:creationId xmlns:a16="http://schemas.microsoft.com/office/drawing/2014/main" id="{B5249A40-5A2E-456B-9131-D61034A4DB3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5" name="Platshållare för datum 4">
            <a:extLst>
              <a:ext uri="{FF2B5EF4-FFF2-40B4-BE49-F238E27FC236}">
                <a16:creationId xmlns:a16="http://schemas.microsoft.com/office/drawing/2014/main" id="{09E65A2B-8B1A-4920-963C-FD802E74DC4B}"/>
              </a:ext>
            </a:extLst>
          </p:cNvPr>
          <p:cNvSpPr>
            <a:spLocks noGrp="1"/>
          </p:cNvSpPr>
          <p:nvPr>
            <p:ph type="dt" sz="half" idx="10"/>
          </p:nvPr>
        </p:nvSpPr>
        <p:spPr/>
        <p:txBody>
          <a:bodyPr/>
          <a:lstStyle/>
          <a:p>
            <a:fld id="{C695CD73-21A4-443B-A741-BABC490E807C}" type="datetime1">
              <a:rPr lang="sv-SE" smtClean="0"/>
              <a:t>2025-03-11</a:t>
            </a:fld>
            <a:endParaRPr lang="sv-SE"/>
          </a:p>
        </p:txBody>
      </p:sp>
      <p:sp>
        <p:nvSpPr>
          <p:cNvPr id="6" name="Platshållare för sidfot 5">
            <a:extLst>
              <a:ext uri="{FF2B5EF4-FFF2-40B4-BE49-F238E27FC236}">
                <a16:creationId xmlns:a16="http://schemas.microsoft.com/office/drawing/2014/main" id="{A997A3BE-3ACC-4426-89A5-59EAECE9856B}"/>
              </a:ext>
            </a:extLst>
          </p:cNvPr>
          <p:cNvSpPr>
            <a:spLocks noGrp="1"/>
          </p:cNvSpPr>
          <p:nvPr>
            <p:ph type="ftr" sz="quarter" idx="11"/>
          </p:nvPr>
        </p:nvSpPr>
        <p:spPr/>
        <p:txBody>
          <a:bodyPr/>
          <a:lstStyle/>
          <a:p>
            <a:r>
              <a:rPr lang="sv-SE"/>
              <a:t>2023-06-30 OFO Mellansverige </a:t>
            </a:r>
          </a:p>
        </p:txBody>
      </p:sp>
      <p:sp>
        <p:nvSpPr>
          <p:cNvPr id="7" name="Platshållare för bildnummer 6">
            <a:extLst>
              <a:ext uri="{FF2B5EF4-FFF2-40B4-BE49-F238E27FC236}">
                <a16:creationId xmlns:a16="http://schemas.microsoft.com/office/drawing/2014/main" id="{72F23A89-8DBF-4E96-849D-AB58F52BC0A2}"/>
              </a:ext>
            </a:extLst>
          </p:cNvPr>
          <p:cNvSpPr>
            <a:spLocks noGrp="1"/>
          </p:cNvSpPr>
          <p:nvPr>
            <p:ph type="sldNum" sz="quarter" idx="12"/>
          </p:nvPr>
        </p:nvSpPr>
        <p:spPr/>
        <p:txBody>
          <a:bodyPr/>
          <a:lstStyle/>
          <a:p>
            <a:fld id="{412FEA95-DE4D-4DF6-8FA6-78EACF43F08E}" type="slidenum">
              <a:rPr lang="sv-SE" smtClean="0"/>
              <a:t>‹#›</a:t>
            </a:fld>
            <a:endParaRPr lang="sv-SE"/>
          </a:p>
        </p:txBody>
      </p:sp>
    </p:spTree>
    <p:extLst>
      <p:ext uri="{BB962C8B-B14F-4D97-AF65-F5344CB8AC3E}">
        <p14:creationId xmlns:p14="http://schemas.microsoft.com/office/powerpoint/2010/main" val="4043536516"/>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5B30146-E2F6-4789-8C27-1073DA914B6F}"/>
              </a:ext>
            </a:extLst>
          </p:cNvPr>
          <p:cNvSpPr>
            <a:spLocks noGrp="1"/>
          </p:cNvSpPr>
          <p:nvPr>
            <p:ph type="title"/>
          </p:nvPr>
        </p:nvSpPr>
        <p:spPr/>
        <p:txBody>
          <a:bodyPr/>
          <a:lstStyle/>
          <a:p>
            <a:r>
              <a:rPr lang="sv-SE"/>
              <a:t>Klicka här för att ändra mall för rubrikformat</a:t>
            </a:r>
          </a:p>
        </p:txBody>
      </p:sp>
      <p:sp>
        <p:nvSpPr>
          <p:cNvPr id="3" name="Platshållare för lodrät text 2">
            <a:extLst>
              <a:ext uri="{FF2B5EF4-FFF2-40B4-BE49-F238E27FC236}">
                <a16:creationId xmlns:a16="http://schemas.microsoft.com/office/drawing/2014/main" id="{F6A76F23-751D-47DB-8A00-8A88F65082ED}"/>
              </a:ext>
            </a:extLst>
          </p:cNvPr>
          <p:cNvSpPr>
            <a:spLocks noGrp="1"/>
          </p:cNvSpPr>
          <p:nvPr>
            <p:ph type="body" orient="vert" idx="1"/>
          </p:nvPr>
        </p:nvSpPr>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306DD022-B611-4718-9EC7-718759EFDBF9}"/>
              </a:ext>
            </a:extLst>
          </p:cNvPr>
          <p:cNvSpPr>
            <a:spLocks noGrp="1"/>
          </p:cNvSpPr>
          <p:nvPr>
            <p:ph type="dt" sz="half" idx="10"/>
          </p:nvPr>
        </p:nvSpPr>
        <p:spPr/>
        <p:txBody>
          <a:bodyPr/>
          <a:lstStyle/>
          <a:p>
            <a:fld id="{138FC413-2CEB-4E59-8952-EA7E954E2E64}" type="datetime1">
              <a:rPr lang="sv-SE" smtClean="0"/>
              <a:t>2025-03-11</a:t>
            </a:fld>
            <a:endParaRPr lang="sv-SE"/>
          </a:p>
        </p:txBody>
      </p:sp>
      <p:sp>
        <p:nvSpPr>
          <p:cNvPr id="5" name="Platshållare för sidfot 4">
            <a:extLst>
              <a:ext uri="{FF2B5EF4-FFF2-40B4-BE49-F238E27FC236}">
                <a16:creationId xmlns:a16="http://schemas.microsoft.com/office/drawing/2014/main" id="{A1EE9EF2-CBDB-41CF-B3E5-3810E748A14A}"/>
              </a:ext>
            </a:extLst>
          </p:cNvPr>
          <p:cNvSpPr>
            <a:spLocks noGrp="1"/>
          </p:cNvSpPr>
          <p:nvPr>
            <p:ph type="ftr" sz="quarter" idx="11"/>
          </p:nvPr>
        </p:nvSpPr>
        <p:spPr/>
        <p:txBody>
          <a:bodyPr/>
          <a:lstStyle/>
          <a:p>
            <a:r>
              <a:rPr lang="sv-SE"/>
              <a:t>2023-06-30 OFO Mellansverige </a:t>
            </a:r>
          </a:p>
        </p:txBody>
      </p:sp>
      <p:sp>
        <p:nvSpPr>
          <p:cNvPr id="6" name="Platshållare för bildnummer 5">
            <a:extLst>
              <a:ext uri="{FF2B5EF4-FFF2-40B4-BE49-F238E27FC236}">
                <a16:creationId xmlns:a16="http://schemas.microsoft.com/office/drawing/2014/main" id="{301667BA-CC7E-4FF0-81E1-43DF9E868113}"/>
              </a:ext>
            </a:extLst>
          </p:cNvPr>
          <p:cNvSpPr>
            <a:spLocks noGrp="1"/>
          </p:cNvSpPr>
          <p:nvPr>
            <p:ph type="sldNum" sz="quarter" idx="12"/>
          </p:nvPr>
        </p:nvSpPr>
        <p:spPr/>
        <p:txBody>
          <a:bodyPr/>
          <a:lstStyle/>
          <a:p>
            <a:fld id="{412FEA95-DE4D-4DF6-8FA6-78EACF43F08E}" type="slidenum">
              <a:rPr lang="sv-SE" smtClean="0"/>
              <a:t>‹#›</a:t>
            </a:fld>
            <a:endParaRPr lang="sv-SE"/>
          </a:p>
        </p:txBody>
      </p:sp>
    </p:spTree>
    <p:extLst>
      <p:ext uri="{BB962C8B-B14F-4D97-AF65-F5344CB8AC3E}">
        <p14:creationId xmlns:p14="http://schemas.microsoft.com/office/powerpoint/2010/main" val="3355451724"/>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Lodrät rubrik 1">
            <a:extLst>
              <a:ext uri="{FF2B5EF4-FFF2-40B4-BE49-F238E27FC236}">
                <a16:creationId xmlns:a16="http://schemas.microsoft.com/office/drawing/2014/main" id="{8E9B6D3E-ED73-4FEE-93F1-F2ABFEEF6FEB}"/>
              </a:ext>
            </a:extLst>
          </p:cNvPr>
          <p:cNvSpPr>
            <a:spLocks noGrp="1"/>
          </p:cNvSpPr>
          <p:nvPr>
            <p:ph type="title" orient="vert"/>
          </p:nvPr>
        </p:nvSpPr>
        <p:spPr>
          <a:xfrm>
            <a:off x="8724900" y="365125"/>
            <a:ext cx="2628900" cy="5811838"/>
          </a:xfrm>
        </p:spPr>
        <p:txBody>
          <a:bodyPr vert="eaVert"/>
          <a:lstStyle/>
          <a:p>
            <a:r>
              <a:rPr lang="sv-SE"/>
              <a:t>Klicka här för att ändra mall för rubrikformat</a:t>
            </a:r>
          </a:p>
        </p:txBody>
      </p:sp>
      <p:sp>
        <p:nvSpPr>
          <p:cNvPr id="3" name="Platshållare för lodrät text 2">
            <a:extLst>
              <a:ext uri="{FF2B5EF4-FFF2-40B4-BE49-F238E27FC236}">
                <a16:creationId xmlns:a16="http://schemas.microsoft.com/office/drawing/2014/main" id="{C8FA2F49-6089-450A-AA65-3BDC5A3CBB27}"/>
              </a:ext>
            </a:extLst>
          </p:cNvPr>
          <p:cNvSpPr>
            <a:spLocks noGrp="1"/>
          </p:cNvSpPr>
          <p:nvPr>
            <p:ph type="body" orient="vert" idx="1"/>
          </p:nvPr>
        </p:nvSpPr>
        <p:spPr>
          <a:xfrm>
            <a:off x="838200" y="365125"/>
            <a:ext cx="7734300" cy="5811838"/>
          </a:xfrm>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20619945-3BC3-422F-9FF8-331B247DB75B}"/>
              </a:ext>
            </a:extLst>
          </p:cNvPr>
          <p:cNvSpPr>
            <a:spLocks noGrp="1"/>
          </p:cNvSpPr>
          <p:nvPr>
            <p:ph type="dt" sz="half" idx="10"/>
          </p:nvPr>
        </p:nvSpPr>
        <p:spPr/>
        <p:txBody>
          <a:bodyPr/>
          <a:lstStyle/>
          <a:p>
            <a:fld id="{1A850F1C-2748-4A39-8725-B6E9670BC850}" type="datetime1">
              <a:rPr lang="sv-SE" smtClean="0"/>
              <a:t>2025-03-11</a:t>
            </a:fld>
            <a:endParaRPr lang="sv-SE"/>
          </a:p>
        </p:txBody>
      </p:sp>
      <p:sp>
        <p:nvSpPr>
          <p:cNvPr id="5" name="Platshållare för sidfot 4">
            <a:extLst>
              <a:ext uri="{FF2B5EF4-FFF2-40B4-BE49-F238E27FC236}">
                <a16:creationId xmlns:a16="http://schemas.microsoft.com/office/drawing/2014/main" id="{8EE15B19-6568-4A67-9D79-6D9D11C41225}"/>
              </a:ext>
            </a:extLst>
          </p:cNvPr>
          <p:cNvSpPr>
            <a:spLocks noGrp="1"/>
          </p:cNvSpPr>
          <p:nvPr>
            <p:ph type="ftr" sz="quarter" idx="11"/>
          </p:nvPr>
        </p:nvSpPr>
        <p:spPr/>
        <p:txBody>
          <a:bodyPr/>
          <a:lstStyle/>
          <a:p>
            <a:r>
              <a:rPr lang="sv-SE"/>
              <a:t>2023-06-30 OFO Mellansverige </a:t>
            </a:r>
          </a:p>
        </p:txBody>
      </p:sp>
      <p:sp>
        <p:nvSpPr>
          <p:cNvPr id="6" name="Platshållare för bildnummer 5">
            <a:extLst>
              <a:ext uri="{FF2B5EF4-FFF2-40B4-BE49-F238E27FC236}">
                <a16:creationId xmlns:a16="http://schemas.microsoft.com/office/drawing/2014/main" id="{38FF864E-C822-4E3D-A094-1364233C05B5}"/>
              </a:ext>
            </a:extLst>
          </p:cNvPr>
          <p:cNvSpPr>
            <a:spLocks noGrp="1"/>
          </p:cNvSpPr>
          <p:nvPr>
            <p:ph type="sldNum" sz="quarter" idx="12"/>
          </p:nvPr>
        </p:nvSpPr>
        <p:spPr/>
        <p:txBody>
          <a:bodyPr/>
          <a:lstStyle/>
          <a:p>
            <a:fld id="{412FEA95-DE4D-4DF6-8FA6-78EACF43F08E}" type="slidenum">
              <a:rPr lang="sv-SE" smtClean="0"/>
              <a:t>‹#›</a:t>
            </a:fld>
            <a:endParaRPr lang="sv-SE"/>
          </a:p>
        </p:txBody>
      </p:sp>
    </p:spTree>
    <p:extLst>
      <p:ext uri="{BB962C8B-B14F-4D97-AF65-F5344CB8AC3E}">
        <p14:creationId xmlns:p14="http://schemas.microsoft.com/office/powerpoint/2010/main" val="1298795703"/>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showMasterSp="0" preserve="1" userDrawn="1">
  <p:cSld name="Rubrikbild A">
    <p:spTree>
      <p:nvGrpSpPr>
        <p:cNvPr id="1" name=""/>
        <p:cNvGrpSpPr/>
        <p:nvPr/>
      </p:nvGrpSpPr>
      <p:grpSpPr>
        <a:xfrm>
          <a:off x="0" y="0"/>
          <a:ext cx="0" cy="0"/>
          <a:chOff x="0" y="0"/>
          <a:chExt cx="0" cy="0"/>
        </a:xfrm>
      </p:grpSpPr>
      <p:pic>
        <p:nvPicPr>
          <p:cNvPr id="30" name="Bild 29">
            <a:extLst>
              <a:ext uri="{FF2B5EF4-FFF2-40B4-BE49-F238E27FC236}">
                <a16:creationId xmlns:a16="http://schemas.microsoft.com/office/drawing/2014/main" id="{B869EEFC-0BC8-5068-F87D-BE6C8C68F527}"/>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bwMode="ltGray">
          <a:xfrm>
            <a:off x="-16000" y="-9000"/>
            <a:ext cx="12224000" cy="6876000"/>
          </a:xfrm>
          <a:prstGeom prst="rect">
            <a:avLst/>
          </a:prstGeom>
        </p:spPr>
      </p:pic>
    </p:spTree>
    <p:extLst>
      <p:ext uri="{BB962C8B-B14F-4D97-AF65-F5344CB8AC3E}">
        <p14:creationId xmlns:p14="http://schemas.microsoft.com/office/powerpoint/2010/main" val="3131372091"/>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showMasterSp="0" preserve="1" userDrawn="1">
  <p:cSld name="Rubrikbild 02 A">
    <p:spTree>
      <p:nvGrpSpPr>
        <p:cNvPr id="1" name=""/>
        <p:cNvGrpSpPr/>
        <p:nvPr/>
      </p:nvGrpSpPr>
      <p:grpSpPr>
        <a:xfrm>
          <a:off x="0" y="0"/>
          <a:ext cx="0" cy="0"/>
          <a:chOff x="0" y="0"/>
          <a:chExt cx="0" cy="0"/>
        </a:xfrm>
      </p:grpSpPr>
      <p:pic>
        <p:nvPicPr>
          <p:cNvPr id="12" name="Bild 11">
            <a:extLst>
              <a:ext uri="{FF2B5EF4-FFF2-40B4-BE49-F238E27FC236}">
                <a16:creationId xmlns:a16="http://schemas.microsoft.com/office/drawing/2014/main" id="{11625AF1-E17A-E980-2793-6B461790FA87}"/>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bwMode="ltGray">
          <a:xfrm>
            <a:off x="0" y="0"/>
            <a:ext cx="12224000" cy="6876000"/>
          </a:xfrm>
          <a:prstGeom prst="rect">
            <a:avLst/>
          </a:prstGeom>
        </p:spPr>
      </p:pic>
      <p:sp>
        <p:nvSpPr>
          <p:cNvPr id="17" name="Rubrik 1">
            <a:extLst>
              <a:ext uri="{FF2B5EF4-FFF2-40B4-BE49-F238E27FC236}">
                <a16:creationId xmlns:a16="http://schemas.microsoft.com/office/drawing/2014/main" id="{A1E3808B-99D8-6880-B2DA-BBF96B32A99F}"/>
              </a:ext>
            </a:extLst>
          </p:cNvPr>
          <p:cNvSpPr>
            <a:spLocks noGrp="1"/>
          </p:cNvSpPr>
          <p:nvPr>
            <p:ph type="ctrTitle" hasCustomPrompt="1"/>
          </p:nvPr>
        </p:nvSpPr>
        <p:spPr>
          <a:xfrm>
            <a:off x="6793373" y="1961252"/>
            <a:ext cx="4808078" cy="1956435"/>
          </a:xfrm>
        </p:spPr>
        <p:txBody>
          <a:bodyPr anchor="b">
            <a:normAutofit/>
          </a:bodyPr>
          <a:lstStyle>
            <a:lvl1pPr algn="l">
              <a:lnSpc>
                <a:spcPct val="75000"/>
              </a:lnSpc>
              <a:defRPr sz="4400">
                <a:solidFill>
                  <a:schemeClr val="bg1"/>
                </a:solidFill>
                <a:latin typeface="+mj-lt"/>
                <a:cs typeface="Poppins" panose="02000000000000000000" pitchFamily="2" charset="0"/>
              </a:defRPr>
            </a:lvl1pPr>
          </a:lstStyle>
          <a:p>
            <a:r>
              <a:rPr lang="sv-SE"/>
              <a:t>Rubrik</a:t>
            </a:r>
          </a:p>
        </p:txBody>
      </p:sp>
      <p:sp>
        <p:nvSpPr>
          <p:cNvPr id="18" name="Underrubrik 2">
            <a:extLst>
              <a:ext uri="{FF2B5EF4-FFF2-40B4-BE49-F238E27FC236}">
                <a16:creationId xmlns:a16="http://schemas.microsoft.com/office/drawing/2014/main" id="{34CB2532-4C98-BA76-369B-CE2FF10DB1D7}"/>
              </a:ext>
            </a:extLst>
          </p:cNvPr>
          <p:cNvSpPr>
            <a:spLocks noGrp="1"/>
          </p:cNvSpPr>
          <p:nvPr>
            <p:ph type="subTitle" idx="1" hasCustomPrompt="1"/>
          </p:nvPr>
        </p:nvSpPr>
        <p:spPr>
          <a:xfrm>
            <a:off x="6782615" y="4673984"/>
            <a:ext cx="4808078" cy="180000"/>
          </a:xfrm>
        </p:spPr>
        <p:txBody>
          <a:bodyPr anchor="b">
            <a:normAutofit/>
          </a:bodyPr>
          <a:lstStyle>
            <a:lvl1pPr marL="0" indent="0" algn="l">
              <a:buNone/>
              <a:defRPr sz="1400" b="1">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Namn</a:t>
            </a:r>
          </a:p>
        </p:txBody>
      </p:sp>
      <p:sp>
        <p:nvSpPr>
          <p:cNvPr id="19" name="Platshållare för text 4">
            <a:extLst>
              <a:ext uri="{FF2B5EF4-FFF2-40B4-BE49-F238E27FC236}">
                <a16:creationId xmlns:a16="http://schemas.microsoft.com/office/drawing/2014/main" id="{D8198FE5-0C7C-4152-AD6C-1BA11623DE2D}"/>
              </a:ext>
            </a:extLst>
          </p:cNvPr>
          <p:cNvSpPr>
            <a:spLocks noGrp="1"/>
          </p:cNvSpPr>
          <p:nvPr>
            <p:ph type="body" sz="quarter" idx="3" hasCustomPrompt="1"/>
          </p:nvPr>
        </p:nvSpPr>
        <p:spPr>
          <a:xfrm>
            <a:off x="6782615" y="4870071"/>
            <a:ext cx="4808078" cy="696912"/>
          </a:xfrm>
        </p:spPr>
        <p:txBody>
          <a:bodyPr anchor="t">
            <a:normAutofit/>
          </a:bodyPr>
          <a:lstStyle>
            <a:lvl1pPr marL="0" indent="0">
              <a:lnSpc>
                <a:spcPct val="100000"/>
              </a:lnSpc>
              <a:spcBef>
                <a:spcPts val="0"/>
              </a:spcBef>
              <a:buNone/>
              <a:defRPr sz="1300" b="0">
                <a:solidFill>
                  <a:schemeClr val="bg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Titel med mera</a:t>
            </a:r>
          </a:p>
        </p:txBody>
      </p:sp>
    </p:spTree>
    <p:extLst>
      <p:ext uri="{BB962C8B-B14F-4D97-AF65-F5344CB8AC3E}">
        <p14:creationId xmlns:p14="http://schemas.microsoft.com/office/powerpoint/2010/main" val="2817083861"/>
      </p:ext>
    </p:extLst>
  </p:cSld>
  <p:clrMapOvr>
    <a:masterClrMapping/>
  </p:clrMapOvr>
  <p:extLst>
    <p:ext uri="{DCECCB84-F9BA-43D5-87BE-67443E8EF086}">
      <p15:sldGuideLst xmlns:p15="http://schemas.microsoft.com/office/powerpoint/2012/main">
        <p15:guide id="1" orient="horz" pos="2931">
          <p15:clr>
            <a:srgbClr val="FBAE40"/>
          </p15:clr>
        </p15:guide>
        <p15:guide id="2" pos="4067">
          <p15:clr>
            <a:srgbClr val="FBAE40"/>
          </p15:clr>
        </p15:guide>
      </p15:sldGuideLst>
    </p:ext>
  </p:extLst>
</p:sldLayout>
</file>

<file path=ppt/slideLayouts/slideLayout156.xml><?xml version="1.0" encoding="utf-8"?>
<p:sldLayout xmlns:a="http://schemas.openxmlformats.org/drawingml/2006/main" xmlns:r="http://schemas.openxmlformats.org/officeDocument/2006/relationships" xmlns:p="http://schemas.openxmlformats.org/presentationml/2006/main" showMasterSp="0" preserve="1" userDrawn="1">
  <p:cSld name="Rubrikbild 02 B">
    <p:spTree>
      <p:nvGrpSpPr>
        <p:cNvPr id="1" name=""/>
        <p:cNvGrpSpPr/>
        <p:nvPr/>
      </p:nvGrpSpPr>
      <p:grpSpPr>
        <a:xfrm>
          <a:off x="0" y="0"/>
          <a:ext cx="0" cy="0"/>
          <a:chOff x="0" y="0"/>
          <a:chExt cx="0" cy="0"/>
        </a:xfrm>
      </p:grpSpPr>
      <p:pic>
        <p:nvPicPr>
          <p:cNvPr id="12" name="Bild 11">
            <a:extLst>
              <a:ext uri="{FF2B5EF4-FFF2-40B4-BE49-F238E27FC236}">
                <a16:creationId xmlns:a16="http://schemas.microsoft.com/office/drawing/2014/main" id="{11625AF1-E17A-E980-2793-6B461790FA87}"/>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bwMode="ltGray">
          <a:xfrm>
            <a:off x="-16000" y="-9000"/>
            <a:ext cx="12224000" cy="6876000"/>
          </a:xfrm>
          <a:prstGeom prst="rect">
            <a:avLst/>
          </a:prstGeom>
        </p:spPr>
      </p:pic>
      <p:sp>
        <p:nvSpPr>
          <p:cNvPr id="6" name="Rubrik 1">
            <a:extLst>
              <a:ext uri="{FF2B5EF4-FFF2-40B4-BE49-F238E27FC236}">
                <a16:creationId xmlns:a16="http://schemas.microsoft.com/office/drawing/2014/main" id="{A1E3808B-99D8-6880-B2DA-BBF96B32A99F}"/>
              </a:ext>
            </a:extLst>
          </p:cNvPr>
          <p:cNvSpPr>
            <a:spLocks noGrp="1"/>
          </p:cNvSpPr>
          <p:nvPr>
            <p:ph type="ctrTitle" hasCustomPrompt="1"/>
          </p:nvPr>
        </p:nvSpPr>
        <p:spPr>
          <a:xfrm>
            <a:off x="6466803" y="1934625"/>
            <a:ext cx="5142811" cy="1956435"/>
          </a:xfrm>
        </p:spPr>
        <p:txBody>
          <a:bodyPr anchor="b">
            <a:normAutofit/>
          </a:bodyPr>
          <a:lstStyle>
            <a:lvl1pPr algn="l">
              <a:lnSpc>
                <a:spcPct val="75000"/>
              </a:lnSpc>
              <a:defRPr sz="4400">
                <a:solidFill>
                  <a:schemeClr val="bg1"/>
                </a:solidFill>
              </a:defRPr>
            </a:lvl1pPr>
          </a:lstStyle>
          <a:p>
            <a:r>
              <a:rPr lang="sv-SE"/>
              <a:t>Rubrik</a:t>
            </a:r>
          </a:p>
        </p:txBody>
      </p:sp>
      <p:sp>
        <p:nvSpPr>
          <p:cNvPr id="7" name="Underrubrik 2">
            <a:extLst>
              <a:ext uri="{FF2B5EF4-FFF2-40B4-BE49-F238E27FC236}">
                <a16:creationId xmlns:a16="http://schemas.microsoft.com/office/drawing/2014/main" id="{34CB2532-4C98-BA76-369B-CE2FF10DB1D7}"/>
              </a:ext>
            </a:extLst>
          </p:cNvPr>
          <p:cNvSpPr>
            <a:spLocks noGrp="1"/>
          </p:cNvSpPr>
          <p:nvPr>
            <p:ph type="subTitle" idx="1" hasCustomPrompt="1"/>
          </p:nvPr>
        </p:nvSpPr>
        <p:spPr>
          <a:xfrm>
            <a:off x="6456045" y="4687657"/>
            <a:ext cx="5153569" cy="180000"/>
          </a:xfrm>
        </p:spPr>
        <p:txBody>
          <a:bodyPr anchor="b">
            <a:normAutofit/>
          </a:bodyPr>
          <a:lstStyle>
            <a:lvl1pPr marL="0" indent="0" algn="l">
              <a:buNone/>
              <a:defRPr sz="1400" b="1">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Namn</a:t>
            </a:r>
          </a:p>
        </p:txBody>
      </p:sp>
      <p:sp>
        <p:nvSpPr>
          <p:cNvPr id="8" name="Platshållare för text 4">
            <a:extLst>
              <a:ext uri="{FF2B5EF4-FFF2-40B4-BE49-F238E27FC236}">
                <a16:creationId xmlns:a16="http://schemas.microsoft.com/office/drawing/2014/main" id="{D8198FE5-0C7C-4152-AD6C-1BA11623DE2D}"/>
              </a:ext>
            </a:extLst>
          </p:cNvPr>
          <p:cNvSpPr>
            <a:spLocks noGrp="1"/>
          </p:cNvSpPr>
          <p:nvPr>
            <p:ph type="body" sz="quarter" idx="3" hasCustomPrompt="1"/>
          </p:nvPr>
        </p:nvSpPr>
        <p:spPr>
          <a:xfrm>
            <a:off x="6456045" y="4883744"/>
            <a:ext cx="5153569" cy="696912"/>
          </a:xfrm>
        </p:spPr>
        <p:txBody>
          <a:bodyPr anchor="t">
            <a:normAutofit/>
          </a:bodyPr>
          <a:lstStyle>
            <a:lvl1pPr marL="0" indent="0">
              <a:spcBef>
                <a:spcPts val="0"/>
              </a:spcBef>
              <a:buNone/>
              <a:defRPr sz="1300" b="0">
                <a:solidFill>
                  <a:schemeClr val="bg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Titel med mera</a:t>
            </a:r>
          </a:p>
        </p:txBody>
      </p:sp>
    </p:spTree>
    <p:extLst>
      <p:ext uri="{BB962C8B-B14F-4D97-AF65-F5344CB8AC3E}">
        <p14:creationId xmlns:p14="http://schemas.microsoft.com/office/powerpoint/2010/main" val="895827089"/>
      </p:ext>
    </p:extLst>
  </p:cSld>
  <p:clrMapOvr>
    <a:masterClrMapping/>
  </p:clrMapOvr>
  <p:extLst>
    <p:ext uri="{DCECCB84-F9BA-43D5-87BE-67443E8EF086}">
      <p15:sldGuideLst xmlns:p15="http://schemas.microsoft.com/office/powerpoint/2012/main">
        <p15:guide id="1" orient="horz" pos="2931">
          <p15:clr>
            <a:srgbClr val="FBAE40"/>
          </p15:clr>
        </p15:guide>
        <p15:guide id="2" pos="4067">
          <p15:clr>
            <a:srgbClr val="FBAE40"/>
          </p15:clr>
        </p15:guide>
      </p15:sldGuideLst>
    </p:ext>
  </p:extLst>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Rubrik och innehåll">
    <p:bg bwMode="ltGray">
      <p:bgPr>
        <a:solidFill>
          <a:schemeClr val="tx2"/>
        </a:solidFill>
        <a:effectLst/>
      </p:bgPr>
    </p:bg>
    <p:spTree>
      <p:nvGrpSpPr>
        <p:cNvPr id="1" name=""/>
        <p:cNvGrpSpPr/>
        <p:nvPr/>
      </p:nvGrpSpPr>
      <p:grpSpPr>
        <a:xfrm>
          <a:off x="0" y="0"/>
          <a:ext cx="0" cy="0"/>
          <a:chOff x="0" y="0"/>
          <a:chExt cx="0" cy="0"/>
        </a:xfrm>
      </p:grpSpPr>
      <p:sp>
        <p:nvSpPr>
          <p:cNvPr id="4" name="Rubrik 1">
            <a:extLst>
              <a:ext uri="{FF2B5EF4-FFF2-40B4-BE49-F238E27FC236}">
                <a16:creationId xmlns:a16="http://schemas.microsoft.com/office/drawing/2014/main" id="{57436C70-8975-222B-6A9E-34029D4DA9EF}"/>
              </a:ext>
            </a:extLst>
          </p:cNvPr>
          <p:cNvSpPr>
            <a:spLocks noGrp="1"/>
          </p:cNvSpPr>
          <p:nvPr>
            <p:ph type="title"/>
          </p:nvPr>
        </p:nvSpPr>
        <p:spPr>
          <a:xfrm>
            <a:off x="2661557" y="1377499"/>
            <a:ext cx="6866164" cy="971550"/>
          </a:xfrm>
        </p:spPr>
        <p:txBody>
          <a:bodyPr anchor="t"/>
          <a:lstStyle>
            <a:lvl1pPr algn="l">
              <a:defRPr/>
            </a:lvl1pPr>
          </a:lstStyle>
          <a:p>
            <a:r>
              <a:rPr lang="sv-SE"/>
              <a:t>Klicka här för att ändra mall för rubrikformat</a:t>
            </a:r>
          </a:p>
        </p:txBody>
      </p:sp>
      <p:sp>
        <p:nvSpPr>
          <p:cNvPr id="5" name="Platshållare för innehåll 2">
            <a:extLst>
              <a:ext uri="{FF2B5EF4-FFF2-40B4-BE49-F238E27FC236}">
                <a16:creationId xmlns:a16="http://schemas.microsoft.com/office/drawing/2014/main" id="{3C5A2AE9-A914-E73C-84F4-C37CF9F7949F}"/>
              </a:ext>
            </a:extLst>
          </p:cNvPr>
          <p:cNvSpPr>
            <a:spLocks noGrp="1"/>
          </p:cNvSpPr>
          <p:nvPr>
            <p:ph idx="1"/>
          </p:nvPr>
        </p:nvSpPr>
        <p:spPr>
          <a:xfrm>
            <a:off x="2661557" y="2349048"/>
            <a:ext cx="6866164" cy="3472089"/>
          </a:xfrm>
        </p:spPr>
        <p:txBody>
          <a:bodyPr>
            <a:normAutofit/>
          </a:bodyPr>
          <a:lstStyle>
            <a:lvl1pPr marL="0" indent="0" algn="l">
              <a:buFontTx/>
              <a:buNone/>
              <a:defRPr sz="3200"/>
            </a:lvl1pPr>
            <a:lvl2pPr marL="457200" indent="0" algn="l">
              <a:buFontTx/>
              <a:buNone/>
              <a:defRPr/>
            </a:lvl2pPr>
            <a:lvl3pPr marL="914400" indent="0" algn="l">
              <a:buFontTx/>
              <a:buNone/>
              <a:defRPr/>
            </a:lvl3pPr>
            <a:lvl4pPr marL="1371600" indent="0" algn="l">
              <a:buFontTx/>
              <a:buNone/>
              <a:defRPr/>
            </a:lvl4pPr>
            <a:lvl5pPr marL="1828800" indent="0" algn="l">
              <a:buFontTx/>
              <a:buNone/>
              <a:defRPr/>
            </a:lvl5pPr>
          </a:lstStyle>
          <a:p>
            <a:pPr lvl="0"/>
            <a:r>
              <a:rPr lang="sv-SE"/>
              <a:t>Klicka här för att ändra format på bakgrundstexten</a:t>
            </a:r>
          </a:p>
        </p:txBody>
      </p:sp>
    </p:spTree>
    <p:extLst>
      <p:ext uri="{BB962C8B-B14F-4D97-AF65-F5344CB8AC3E}">
        <p14:creationId xmlns:p14="http://schemas.microsoft.com/office/powerpoint/2010/main" val="3960547162"/>
      </p:ext>
    </p:extLst>
  </p:cSld>
  <p:clrMapOvr>
    <a:masterClrMapping/>
  </p:clrMapOvr>
  <p:extLst>
    <p:ext uri="{DCECCB84-F9BA-43D5-87BE-67443E8EF086}">
      <p15:sldGuideLst xmlns:p15="http://schemas.microsoft.com/office/powerpoint/2012/main"/>
    </p:ext>
  </p:extLst>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Bild + text 01">
    <p:bg bwMode="ltGray">
      <p:bgPr>
        <a:solidFill>
          <a:schemeClr val="tx2"/>
        </a:solidFill>
        <a:effectLst/>
      </p:bgPr>
    </p:bg>
    <p:spTree>
      <p:nvGrpSpPr>
        <p:cNvPr id="1" name=""/>
        <p:cNvGrpSpPr/>
        <p:nvPr/>
      </p:nvGrpSpPr>
      <p:grpSpPr>
        <a:xfrm>
          <a:off x="0" y="0"/>
          <a:ext cx="0" cy="0"/>
          <a:chOff x="0" y="0"/>
          <a:chExt cx="0" cy="0"/>
        </a:xfrm>
      </p:grpSpPr>
      <p:sp>
        <p:nvSpPr>
          <p:cNvPr id="5" name="Rubrik 1">
            <a:extLst>
              <a:ext uri="{FF2B5EF4-FFF2-40B4-BE49-F238E27FC236}">
                <a16:creationId xmlns:a16="http://schemas.microsoft.com/office/drawing/2014/main" id="{ADC80D05-4BAE-D831-BFA2-AB3117E54843}"/>
              </a:ext>
            </a:extLst>
          </p:cNvPr>
          <p:cNvSpPr>
            <a:spLocks noGrp="1"/>
          </p:cNvSpPr>
          <p:nvPr>
            <p:ph type="title" hasCustomPrompt="1"/>
          </p:nvPr>
        </p:nvSpPr>
        <p:spPr>
          <a:xfrm>
            <a:off x="6799262" y="1389197"/>
            <a:ext cx="4459285" cy="973081"/>
          </a:xfrm>
        </p:spPr>
        <p:txBody>
          <a:bodyPr anchor="t"/>
          <a:lstStyle>
            <a:lvl1pPr>
              <a:defRPr/>
            </a:lvl1pPr>
          </a:lstStyle>
          <a:p>
            <a:r>
              <a:rPr lang="sv-SE"/>
              <a:t>Rubrik</a:t>
            </a:r>
          </a:p>
        </p:txBody>
      </p:sp>
      <p:sp>
        <p:nvSpPr>
          <p:cNvPr id="6" name="Platshållare för innehåll 3">
            <a:extLst>
              <a:ext uri="{FF2B5EF4-FFF2-40B4-BE49-F238E27FC236}">
                <a16:creationId xmlns:a16="http://schemas.microsoft.com/office/drawing/2014/main" id="{D650C938-A335-D9FE-66C6-3614920D1629}"/>
              </a:ext>
            </a:extLst>
          </p:cNvPr>
          <p:cNvSpPr>
            <a:spLocks noGrp="1"/>
          </p:cNvSpPr>
          <p:nvPr>
            <p:ph sz="half" idx="2" hasCustomPrompt="1"/>
          </p:nvPr>
        </p:nvSpPr>
        <p:spPr>
          <a:xfrm>
            <a:off x="6799260" y="2362278"/>
            <a:ext cx="4459287" cy="3450695"/>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sv-SE"/>
              <a:t>Text</a:t>
            </a:r>
          </a:p>
        </p:txBody>
      </p:sp>
      <p:sp>
        <p:nvSpPr>
          <p:cNvPr id="7" name="Platshållare för bild 8">
            <a:extLst>
              <a:ext uri="{FF2B5EF4-FFF2-40B4-BE49-F238E27FC236}">
                <a16:creationId xmlns:a16="http://schemas.microsoft.com/office/drawing/2014/main" id="{2B36EB1F-B101-2183-C331-3431DA3C2CE0}"/>
              </a:ext>
            </a:extLst>
          </p:cNvPr>
          <p:cNvSpPr>
            <a:spLocks noGrp="1" noChangeAspect="1"/>
          </p:cNvSpPr>
          <p:nvPr>
            <p:ph type="pic" sz="quarter" idx="13"/>
          </p:nvPr>
        </p:nvSpPr>
        <p:spPr>
          <a:xfrm>
            <a:off x="914400" y="1389197"/>
            <a:ext cx="4490357" cy="4423776"/>
          </a:xfrm>
        </p:spPr>
        <p:txBody>
          <a:bodyPr/>
          <a:lstStyle>
            <a:lvl1pPr marL="0" indent="0">
              <a:buFontTx/>
              <a:buNone/>
              <a:defRPr/>
            </a:lvl1pPr>
          </a:lstStyle>
          <a:p>
            <a:r>
              <a:rPr lang="sv-SE"/>
              <a:t>Klicka på ikonen för att lägga till en bild</a:t>
            </a:r>
          </a:p>
        </p:txBody>
      </p:sp>
    </p:spTree>
    <p:extLst>
      <p:ext uri="{BB962C8B-B14F-4D97-AF65-F5344CB8AC3E}">
        <p14:creationId xmlns:p14="http://schemas.microsoft.com/office/powerpoint/2010/main" val="766730346"/>
      </p:ext>
    </p:extLst>
  </p:cSld>
  <p:clrMapOvr>
    <a:masterClrMapping/>
  </p:clrMapOvr>
  <p:extLst>
    <p:ext uri="{DCECCB84-F9BA-43D5-87BE-67443E8EF086}">
      <p15:sldGuideLst xmlns:p15="http://schemas.microsoft.com/office/powerpoint/2012/main">
        <p15:guide id="1" pos="4067">
          <p15:clr>
            <a:srgbClr val="FBAE40"/>
          </p15:clr>
        </p15:guide>
      </p15:sldGuideLst>
    </p:ext>
  </p:extLst>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Bild + text 02">
    <p:bg bwMode="ltGray">
      <p:bgPr>
        <a:solidFill>
          <a:schemeClr val="tx2"/>
        </a:solidFill>
        <a:effectLst/>
      </p:bgPr>
    </p:bg>
    <p:spTree>
      <p:nvGrpSpPr>
        <p:cNvPr id="1" name=""/>
        <p:cNvGrpSpPr/>
        <p:nvPr/>
      </p:nvGrpSpPr>
      <p:grpSpPr>
        <a:xfrm>
          <a:off x="0" y="0"/>
          <a:ext cx="0" cy="0"/>
          <a:chOff x="0" y="0"/>
          <a:chExt cx="0" cy="0"/>
        </a:xfrm>
      </p:grpSpPr>
      <p:sp>
        <p:nvSpPr>
          <p:cNvPr id="12" name="Rektangel 11">
            <a:extLst>
              <a:ext uri="{FF2B5EF4-FFF2-40B4-BE49-F238E27FC236}">
                <a16:creationId xmlns:a16="http://schemas.microsoft.com/office/drawing/2014/main" id="{DCA3BBED-13F5-7E33-3884-BAFFBBDDCC7D}"/>
              </a:ext>
            </a:extLst>
          </p:cNvPr>
          <p:cNvSpPr/>
          <p:nvPr userDrawn="1"/>
        </p:nvSpPr>
        <p:spPr bwMode="white">
          <a:xfrm>
            <a:off x="6096000" y="0"/>
            <a:ext cx="6096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 name="Rektangel 2">
            <a:extLst>
              <a:ext uri="{FF2B5EF4-FFF2-40B4-BE49-F238E27FC236}">
                <a16:creationId xmlns:a16="http://schemas.microsoft.com/office/drawing/2014/main" id="{FA6DC957-1E11-AFE5-F0BD-E8E5024EC66A}"/>
              </a:ext>
            </a:extLst>
          </p:cNvPr>
          <p:cNvSpPr/>
          <p:nvPr userDrawn="1"/>
        </p:nvSpPr>
        <p:spPr bwMode="white">
          <a:xfrm>
            <a:off x="6120493" y="0"/>
            <a:ext cx="6096000" cy="6858000"/>
          </a:xfrm>
          <a:prstGeom prst="rect">
            <a:avLst/>
          </a:prstGeom>
          <a:solidFill>
            <a:schemeClr val="tx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7" name="Rubrik 1">
            <a:extLst>
              <a:ext uri="{FF2B5EF4-FFF2-40B4-BE49-F238E27FC236}">
                <a16:creationId xmlns:a16="http://schemas.microsoft.com/office/drawing/2014/main" id="{ADC80D05-4BAE-D831-BFA2-AB3117E54843}"/>
              </a:ext>
            </a:extLst>
          </p:cNvPr>
          <p:cNvSpPr>
            <a:spLocks noGrp="1"/>
          </p:cNvSpPr>
          <p:nvPr>
            <p:ph type="title" hasCustomPrompt="1"/>
          </p:nvPr>
        </p:nvSpPr>
        <p:spPr>
          <a:xfrm>
            <a:off x="6799262" y="1381035"/>
            <a:ext cx="4459285" cy="973081"/>
          </a:xfrm>
        </p:spPr>
        <p:txBody>
          <a:bodyPr anchor="t"/>
          <a:lstStyle>
            <a:lvl1pPr>
              <a:defRPr>
                <a:solidFill>
                  <a:schemeClr val="tx2"/>
                </a:solidFill>
              </a:defRPr>
            </a:lvl1pPr>
          </a:lstStyle>
          <a:p>
            <a:r>
              <a:rPr lang="sv-SE"/>
              <a:t>Rubrik</a:t>
            </a:r>
          </a:p>
        </p:txBody>
      </p:sp>
      <p:sp>
        <p:nvSpPr>
          <p:cNvPr id="8" name="Platshållare för innehåll 3">
            <a:extLst>
              <a:ext uri="{FF2B5EF4-FFF2-40B4-BE49-F238E27FC236}">
                <a16:creationId xmlns:a16="http://schemas.microsoft.com/office/drawing/2014/main" id="{D650C938-A335-D9FE-66C6-3614920D1629}"/>
              </a:ext>
            </a:extLst>
          </p:cNvPr>
          <p:cNvSpPr>
            <a:spLocks noGrp="1"/>
          </p:cNvSpPr>
          <p:nvPr>
            <p:ph sz="half" idx="2" hasCustomPrompt="1"/>
          </p:nvPr>
        </p:nvSpPr>
        <p:spPr>
          <a:xfrm>
            <a:off x="6799260" y="2354116"/>
            <a:ext cx="4459287" cy="3450695"/>
          </a:xfrm>
        </p:spPr>
        <p:txBody>
          <a:bodyPr/>
          <a:lstStyle>
            <a:lvl1pPr marL="0" indent="0">
              <a:buFontTx/>
              <a:buNone/>
              <a:defRPr>
                <a:solidFill>
                  <a:schemeClr val="tx2"/>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sv-SE"/>
              <a:t>Text</a:t>
            </a:r>
          </a:p>
        </p:txBody>
      </p:sp>
      <p:sp>
        <p:nvSpPr>
          <p:cNvPr id="10" name="Platshållare för bild 8">
            <a:extLst>
              <a:ext uri="{FF2B5EF4-FFF2-40B4-BE49-F238E27FC236}">
                <a16:creationId xmlns:a16="http://schemas.microsoft.com/office/drawing/2014/main" id="{2B36EB1F-B101-2183-C331-3431DA3C2CE0}"/>
              </a:ext>
            </a:extLst>
          </p:cNvPr>
          <p:cNvSpPr>
            <a:spLocks noGrp="1" noChangeAspect="1"/>
          </p:cNvSpPr>
          <p:nvPr>
            <p:ph type="pic" sz="quarter" idx="13"/>
          </p:nvPr>
        </p:nvSpPr>
        <p:spPr>
          <a:xfrm>
            <a:off x="914400" y="1381035"/>
            <a:ext cx="4490357" cy="4423776"/>
          </a:xfrm>
        </p:spPr>
        <p:txBody>
          <a:bodyPr/>
          <a:lstStyle>
            <a:lvl1pPr marL="0" indent="0">
              <a:buFontTx/>
              <a:buNone/>
              <a:defRPr/>
            </a:lvl1pPr>
          </a:lstStyle>
          <a:p>
            <a:r>
              <a:rPr lang="sv-SE"/>
              <a:t>Klicka på ikonen för att lägga till en bild</a:t>
            </a:r>
          </a:p>
        </p:txBody>
      </p:sp>
    </p:spTree>
    <p:extLst>
      <p:ext uri="{BB962C8B-B14F-4D97-AF65-F5344CB8AC3E}">
        <p14:creationId xmlns:p14="http://schemas.microsoft.com/office/powerpoint/2010/main" val="349670522"/>
      </p:ext>
    </p:extLst>
  </p:cSld>
  <p:clrMapOvr>
    <a:masterClrMapping/>
  </p:clrMapOvr>
  <p:extLst>
    <p:ext uri="{DCECCB84-F9BA-43D5-87BE-67443E8EF086}">
      <p15:sldGuideLst xmlns:p15="http://schemas.microsoft.com/office/powerpoint/2012/main">
        <p15:guide id="1" pos="4067">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Rubrik med två sektione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4B5C1543-0DBB-4055-9769-E2ADC31C2AD0}"/>
              </a:ext>
            </a:extLst>
          </p:cNvPr>
          <p:cNvSpPr>
            <a:spLocks noGrp="1"/>
          </p:cNvSpPr>
          <p:nvPr>
            <p:ph type="title"/>
          </p:nvPr>
        </p:nvSpPr>
        <p:spPr>
          <a:xfrm>
            <a:off x="848794" y="563245"/>
            <a:ext cx="10516768" cy="1325563"/>
          </a:xfrm>
        </p:spPr>
        <p:txBody>
          <a:bodyPr/>
          <a:lstStyle>
            <a:lvl1pPr>
              <a:defRPr sz="2400">
                <a:solidFill>
                  <a:schemeClr val="bg1"/>
                </a:solidFill>
              </a:defRPr>
            </a:lvl1p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05906517-40CE-40CE-A546-3C3DBA188D2A}"/>
              </a:ext>
            </a:extLst>
          </p:cNvPr>
          <p:cNvSpPr>
            <a:spLocks noGrp="1"/>
          </p:cNvSpPr>
          <p:nvPr>
            <p:ph sz="half" idx="1"/>
          </p:nvPr>
        </p:nvSpPr>
        <p:spPr>
          <a:xfrm>
            <a:off x="859168" y="2061845"/>
            <a:ext cx="5277745" cy="4351338"/>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stStyle>
          <a:p>
            <a:pPr lvl="0"/>
            <a:r>
              <a:rPr lang="sv-SE"/>
              <a:t>Klicka här för att ändra format på bakgrundstexten</a:t>
            </a:r>
          </a:p>
          <a:p>
            <a:pPr lvl="1"/>
            <a:r>
              <a:rPr lang="sv-SE"/>
              <a:t>Nivå två</a:t>
            </a:r>
          </a:p>
          <a:p>
            <a:pPr lvl="2"/>
            <a:r>
              <a:rPr lang="sv-SE"/>
              <a:t>Nivå tre</a:t>
            </a:r>
          </a:p>
        </p:txBody>
      </p:sp>
      <p:sp>
        <p:nvSpPr>
          <p:cNvPr id="4" name="Platshållare för innehåll 3">
            <a:extLst>
              <a:ext uri="{FF2B5EF4-FFF2-40B4-BE49-F238E27FC236}">
                <a16:creationId xmlns:a16="http://schemas.microsoft.com/office/drawing/2014/main" id="{9CC2069C-9C0E-43BE-9839-BD3326A8D5FE}"/>
              </a:ext>
            </a:extLst>
          </p:cNvPr>
          <p:cNvSpPr>
            <a:spLocks noGrp="1"/>
          </p:cNvSpPr>
          <p:nvPr>
            <p:ph sz="half" idx="2"/>
          </p:nvPr>
        </p:nvSpPr>
        <p:spPr>
          <a:xfrm>
            <a:off x="6228966" y="2061845"/>
            <a:ext cx="5148870" cy="4351338"/>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stStyle>
          <a:p>
            <a:pPr lvl="0"/>
            <a:r>
              <a:rPr lang="sv-SE"/>
              <a:t>Klicka här för att ändra format på bakgrundstexten</a:t>
            </a:r>
          </a:p>
          <a:p>
            <a:pPr lvl="1"/>
            <a:r>
              <a:rPr lang="sv-SE"/>
              <a:t>Nivå två</a:t>
            </a:r>
          </a:p>
          <a:p>
            <a:pPr lvl="2"/>
            <a:r>
              <a:rPr lang="sv-SE"/>
              <a:t>Nivå tre</a:t>
            </a:r>
          </a:p>
        </p:txBody>
      </p:sp>
    </p:spTree>
    <p:extLst>
      <p:ext uri="{BB962C8B-B14F-4D97-AF65-F5344CB8AC3E}">
        <p14:creationId xmlns:p14="http://schemas.microsoft.com/office/powerpoint/2010/main" val="3949979656"/>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Text + bild 01">
    <p:bg bwMode="ltGray">
      <p:bgPr>
        <a:solidFill>
          <a:schemeClr val="tx2"/>
        </a:solidFill>
        <a:effectLst/>
      </p:bgPr>
    </p:bg>
    <p:spTree>
      <p:nvGrpSpPr>
        <p:cNvPr id="1" name=""/>
        <p:cNvGrpSpPr/>
        <p:nvPr/>
      </p:nvGrpSpPr>
      <p:grpSpPr>
        <a:xfrm>
          <a:off x="0" y="0"/>
          <a:ext cx="0" cy="0"/>
          <a:chOff x="0" y="0"/>
          <a:chExt cx="0" cy="0"/>
        </a:xfrm>
      </p:grpSpPr>
      <p:sp>
        <p:nvSpPr>
          <p:cNvPr id="12" name="Rektangel 11">
            <a:extLst>
              <a:ext uri="{FF2B5EF4-FFF2-40B4-BE49-F238E27FC236}">
                <a16:creationId xmlns:a16="http://schemas.microsoft.com/office/drawing/2014/main" id="{DCA3BBED-13F5-7E33-3884-BAFFBBDDCC7D}"/>
              </a:ext>
            </a:extLst>
          </p:cNvPr>
          <p:cNvSpPr/>
          <p:nvPr userDrawn="1"/>
        </p:nvSpPr>
        <p:spPr bwMode="white">
          <a:xfrm>
            <a:off x="0" y="3429000"/>
            <a:ext cx="12192000" cy="3429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 name="Rektangel 2">
            <a:extLst>
              <a:ext uri="{FF2B5EF4-FFF2-40B4-BE49-F238E27FC236}">
                <a16:creationId xmlns:a16="http://schemas.microsoft.com/office/drawing/2014/main" id="{29D027E4-E5ED-4076-0599-DB94D849F124}"/>
              </a:ext>
            </a:extLst>
          </p:cNvPr>
          <p:cNvSpPr/>
          <p:nvPr userDrawn="1"/>
        </p:nvSpPr>
        <p:spPr bwMode="white">
          <a:xfrm>
            <a:off x="0" y="3429000"/>
            <a:ext cx="12192000" cy="3429000"/>
          </a:xfrm>
          <a:prstGeom prst="rect">
            <a:avLst/>
          </a:prstGeom>
          <a:solidFill>
            <a:schemeClr val="tx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8" name="Bild 7">
            <a:extLst>
              <a:ext uri="{FF2B5EF4-FFF2-40B4-BE49-F238E27FC236}">
                <a16:creationId xmlns:a16="http://schemas.microsoft.com/office/drawing/2014/main" id="{1E5723AC-2D85-0901-D439-49FC02F28AB4}"/>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2272493" y="4063500"/>
            <a:ext cx="2160000" cy="2160000"/>
          </a:xfrm>
          <a:prstGeom prst="rect">
            <a:avLst/>
          </a:prstGeom>
        </p:spPr>
      </p:pic>
      <p:pic>
        <p:nvPicPr>
          <p:cNvPr id="11" name="Bild 10">
            <a:extLst>
              <a:ext uri="{FF2B5EF4-FFF2-40B4-BE49-F238E27FC236}">
                <a16:creationId xmlns:a16="http://schemas.microsoft.com/office/drawing/2014/main" id="{8AAE3F8B-B9EA-1E5E-88CC-DF8AA73E1151}"/>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5030679" y="4063500"/>
            <a:ext cx="2160000" cy="2160000"/>
          </a:xfrm>
          <a:prstGeom prst="rect">
            <a:avLst/>
          </a:prstGeom>
        </p:spPr>
      </p:pic>
      <p:pic>
        <p:nvPicPr>
          <p:cNvPr id="13" name="Bild 12">
            <a:extLst>
              <a:ext uri="{FF2B5EF4-FFF2-40B4-BE49-F238E27FC236}">
                <a16:creationId xmlns:a16="http://schemas.microsoft.com/office/drawing/2014/main" id="{D0492D88-C261-733E-AA6E-39A68303FB8D}"/>
              </a:ext>
            </a:extLst>
          </p:cNvPr>
          <p:cNvPicPr>
            <a:picLocks noChangeAspect="1"/>
          </p:cNvPicPr>
          <p:nvPr userDrawn="1"/>
        </p:nvPicPr>
        <p:blipFill>
          <a:blip r:embed="rId6">
            <a:extLst>
              <a:ext uri="{96DAC541-7B7A-43D3-8B79-37D633B846F1}">
                <asvg:svgBlip xmlns:asvg="http://schemas.microsoft.com/office/drawing/2016/SVG/main" r:embed="rId7"/>
              </a:ext>
            </a:extLst>
          </a:blip>
          <a:srcRect/>
          <a:stretch/>
        </p:blipFill>
        <p:spPr>
          <a:xfrm>
            <a:off x="7788863" y="4063500"/>
            <a:ext cx="2160000" cy="2160000"/>
          </a:xfrm>
          <a:prstGeom prst="rect">
            <a:avLst/>
          </a:prstGeom>
        </p:spPr>
      </p:pic>
      <p:sp>
        <p:nvSpPr>
          <p:cNvPr id="9" name="Rubrik 1">
            <a:extLst>
              <a:ext uri="{FF2B5EF4-FFF2-40B4-BE49-F238E27FC236}">
                <a16:creationId xmlns:a16="http://schemas.microsoft.com/office/drawing/2014/main" id="{ADC80D05-4BAE-D831-BFA2-AB3117E54843}"/>
              </a:ext>
            </a:extLst>
          </p:cNvPr>
          <p:cNvSpPr>
            <a:spLocks noGrp="1"/>
          </p:cNvSpPr>
          <p:nvPr>
            <p:ph type="title" hasCustomPrompt="1"/>
          </p:nvPr>
        </p:nvSpPr>
        <p:spPr>
          <a:xfrm>
            <a:off x="1523996" y="873125"/>
            <a:ext cx="9144002" cy="863600"/>
          </a:xfrm>
        </p:spPr>
        <p:txBody>
          <a:bodyPr anchor="ctr"/>
          <a:lstStyle>
            <a:lvl1pPr algn="ctr">
              <a:defRPr/>
            </a:lvl1pPr>
          </a:lstStyle>
          <a:p>
            <a:r>
              <a:rPr lang="sv-SE"/>
              <a:t>RUBRIK</a:t>
            </a:r>
          </a:p>
        </p:txBody>
      </p:sp>
      <p:sp>
        <p:nvSpPr>
          <p:cNvPr id="10" name="Platshållare för innehåll 3">
            <a:extLst>
              <a:ext uri="{FF2B5EF4-FFF2-40B4-BE49-F238E27FC236}">
                <a16:creationId xmlns:a16="http://schemas.microsoft.com/office/drawing/2014/main" id="{D650C938-A335-D9FE-66C6-3614920D1629}"/>
              </a:ext>
            </a:extLst>
          </p:cNvPr>
          <p:cNvSpPr>
            <a:spLocks noGrp="1"/>
          </p:cNvSpPr>
          <p:nvPr>
            <p:ph sz="half" idx="2" hasCustomPrompt="1"/>
          </p:nvPr>
        </p:nvSpPr>
        <p:spPr>
          <a:xfrm>
            <a:off x="1523997" y="1736725"/>
            <a:ext cx="9132001" cy="1311275"/>
          </a:xfrm>
        </p:spPr>
        <p:txBody>
          <a:bodyPr/>
          <a:lstStyle>
            <a:lvl1pPr marL="0" indent="0" algn="ctr">
              <a:lnSpc>
                <a:spcPct val="100000"/>
              </a:lnSpc>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sv-SE"/>
              <a:t>Text</a:t>
            </a:r>
          </a:p>
        </p:txBody>
      </p:sp>
    </p:spTree>
    <p:extLst>
      <p:ext uri="{BB962C8B-B14F-4D97-AF65-F5344CB8AC3E}">
        <p14:creationId xmlns:p14="http://schemas.microsoft.com/office/powerpoint/2010/main" val="3642132259"/>
      </p:ext>
    </p:extLst>
  </p:cSld>
  <p:clrMapOvr>
    <a:masterClrMapping/>
  </p:clrMapOvr>
  <p:extLst>
    <p:ext uri="{DCECCB84-F9BA-43D5-87BE-67443E8EF086}">
      <p15:sldGuideLst xmlns:p15="http://schemas.microsoft.com/office/powerpoint/2012/main">
        <p15:guide id="1" pos="6267">
          <p15:clr>
            <a:srgbClr val="FBAE40"/>
          </p15:clr>
        </p15:guide>
        <p15:guide id="2" pos="1413">
          <p15:clr>
            <a:srgbClr val="FBAE40"/>
          </p15:clr>
        </p15:guide>
      </p15:sldGuideLst>
    </p:ext>
  </p:extLst>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Rubrik + diagram">
    <p:bg bwMode="ltGray">
      <p:bgPr>
        <a:solidFill>
          <a:schemeClr val="tx2"/>
        </a:solidFill>
        <a:effectLst/>
      </p:bgPr>
    </p:bg>
    <p:spTree>
      <p:nvGrpSpPr>
        <p:cNvPr id="1" name=""/>
        <p:cNvGrpSpPr/>
        <p:nvPr/>
      </p:nvGrpSpPr>
      <p:grpSpPr>
        <a:xfrm>
          <a:off x="0" y="0"/>
          <a:ext cx="0" cy="0"/>
          <a:chOff x="0" y="0"/>
          <a:chExt cx="0" cy="0"/>
        </a:xfrm>
      </p:grpSpPr>
      <p:sp>
        <p:nvSpPr>
          <p:cNvPr id="5" name="Platshållare för innehåll 2">
            <a:extLst>
              <a:ext uri="{FF2B5EF4-FFF2-40B4-BE49-F238E27FC236}">
                <a16:creationId xmlns:a16="http://schemas.microsoft.com/office/drawing/2014/main" id="{3C5A2AE9-A914-E73C-84F4-C37CF9F7949F}"/>
              </a:ext>
            </a:extLst>
          </p:cNvPr>
          <p:cNvSpPr>
            <a:spLocks noGrp="1"/>
          </p:cNvSpPr>
          <p:nvPr>
            <p:ph idx="1"/>
          </p:nvPr>
        </p:nvSpPr>
        <p:spPr>
          <a:xfrm>
            <a:off x="1523999" y="1736725"/>
            <a:ext cx="9144001" cy="4537075"/>
          </a:xfrm>
        </p:spPr>
        <p:txBody>
          <a:bodyPr>
            <a:normAutofit/>
          </a:bodyPr>
          <a:lstStyle>
            <a:lvl1pPr marL="0" indent="0" algn="ctr">
              <a:buFontTx/>
              <a:buNone/>
              <a:defRPr sz="3200"/>
            </a:lvl1pPr>
            <a:lvl2pPr marL="457200" indent="0" algn="l">
              <a:buFontTx/>
              <a:buNone/>
              <a:defRPr/>
            </a:lvl2pPr>
            <a:lvl3pPr marL="914400" indent="0" algn="l">
              <a:buFontTx/>
              <a:buNone/>
              <a:defRPr/>
            </a:lvl3pPr>
            <a:lvl4pPr marL="1371600" indent="0" algn="l">
              <a:buFontTx/>
              <a:buNone/>
              <a:defRPr/>
            </a:lvl4pPr>
            <a:lvl5pPr marL="1828800" indent="0" algn="l">
              <a:buFontTx/>
              <a:buNone/>
              <a:defRPr/>
            </a:lvl5pPr>
          </a:lstStyle>
          <a:p>
            <a:pPr lvl="0"/>
            <a:r>
              <a:rPr lang="sv-SE"/>
              <a:t>Klicka här för att ändra format på bakgrundstexten</a:t>
            </a:r>
          </a:p>
        </p:txBody>
      </p:sp>
      <p:sp>
        <p:nvSpPr>
          <p:cNvPr id="6" name="Rubrik 3">
            <a:extLst>
              <a:ext uri="{FF2B5EF4-FFF2-40B4-BE49-F238E27FC236}">
                <a16:creationId xmlns:a16="http://schemas.microsoft.com/office/drawing/2014/main" id="{0D9BFE59-7A66-9842-AA97-9262CF1FC16A}"/>
              </a:ext>
            </a:extLst>
          </p:cNvPr>
          <p:cNvSpPr>
            <a:spLocks noGrp="1"/>
          </p:cNvSpPr>
          <p:nvPr>
            <p:ph type="title"/>
          </p:nvPr>
        </p:nvSpPr>
        <p:spPr>
          <a:xfrm>
            <a:off x="1523996" y="873125"/>
            <a:ext cx="9144002" cy="863600"/>
          </a:xfrm>
        </p:spPr>
        <p:txBody>
          <a:bodyPr anchor="ctr"/>
          <a:lstStyle>
            <a:lvl1pPr algn="ctr">
              <a:defRPr/>
            </a:lvl1pPr>
          </a:lstStyle>
          <a:p>
            <a:r>
              <a:rPr lang="sv-SE"/>
              <a:t>Klicka här för att ändra mall för rubrikformat</a:t>
            </a:r>
          </a:p>
        </p:txBody>
      </p:sp>
    </p:spTree>
    <p:extLst>
      <p:ext uri="{BB962C8B-B14F-4D97-AF65-F5344CB8AC3E}">
        <p14:creationId xmlns:p14="http://schemas.microsoft.com/office/powerpoint/2010/main" val="2494966501"/>
      </p:ext>
    </p:extLst>
  </p:cSld>
  <p:clrMapOvr>
    <a:masterClrMapping/>
  </p:clrMapOvr>
  <p:extLst>
    <p:ext uri="{DCECCB84-F9BA-43D5-87BE-67443E8EF086}">
      <p15:sldGuideLst xmlns:p15="http://schemas.microsoft.com/office/powerpoint/2012/main"/>
    </p:ext>
  </p:extLst>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Endast rubrik">
    <p:bg bwMode="ltGray">
      <p:bgPr>
        <a:solidFill>
          <a:schemeClr val="tx2"/>
        </a:solidFill>
        <a:effectLst/>
      </p:bgPr>
    </p:bg>
    <p:spTree>
      <p:nvGrpSpPr>
        <p:cNvPr id="1" name=""/>
        <p:cNvGrpSpPr/>
        <p:nvPr/>
      </p:nvGrpSpPr>
      <p:grpSpPr>
        <a:xfrm>
          <a:off x="0" y="0"/>
          <a:ext cx="0" cy="0"/>
          <a:chOff x="0" y="0"/>
          <a:chExt cx="0" cy="0"/>
        </a:xfrm>
      </p:grpSpPr>
      <p:sp>
        <p:nvSpPr>
          <p:cNvPr id="3" name="Rubrik 5">
            <a:extLst>
              <a:ext uri="{FF2B5EF4-FFF2-40B4-BE49-F238E27FC236}">
                <a16:creationId xmlns:a16="http://schemas.microsoft.com/office/drawing/2014/main" id="{725BDECB-201A-2215-B2D9-AC980743976C}"/>
              </a:ext>
            </a:extLst>
          </p:cNvPr>
          <p:cNvSpPr>
            <a:spLocks noGrp="1"/>
          </p:cNvSpPr>
          <p:nvPr>
            <p:ph type="title"/>
          </p:nvPr>
        </p:nvSpPr>
        <p:spPr>
          <a:xfrm>
            <a:off x="1523998" y="873125"/>
            <a:ext cx="9144002" cy="863600"/>
          </a:xfrm>
        </p:spPr>
        <p:txBody>
          <a:bodyPr anchor="ctr"/>
          <a:lstStyle>
            <a:lvl1pPr algn="ctr">
              <a:defRPr/>
            </a:lvl1pPr>
          </a:lstStyle>
          <a:p>
            <a:r>
              <a:rPr lang="sv-SE"/>
              <a:t>Klicka här för att ändra mall för rubrikformat</a:t>
            </a:r>
          </a:p>
        </p:txBody>
      </p:sp>
    </p:spTree>
    <p:extLst>
      <p:ext uri="{BB962C8B-B14F-4D97-AF65-F5344CB8AC3E}">
        <p14:creationId xmlns:p14="http://schemas.microsoft.com/office/powerpoint/2010/main" val="20164893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3.xml><?xml version="1.0" encoding="utf-8"?>
<p:sldLayout xmlns:a="http://schemas.openxmlformats.org/drawingml/2006/main" xmlns:r="http://schemas.openxmlformats.org/officeDocument/2006/relationships" xmlns:p="http://schemas.openxmlformats.org/presentationml/2006/main" type="blank" preserve="1">
  <p:cSld name="Tom">
    <p:bg bwMode="ltGray">
      <p:bgPr>
        <a:solidFill>
          <a:schemeClr val="tx2"/>
        </a:solidFill>
        <a:effectLst/>
      </p:bgPr>
    </p:bg>
    <p:spTree>
      <p:nvGrpSpPr>
        <p:cNvPr id="1" name=""/>
        <p:cNvGrpSpPr/>
        <p:nvPr/>
      </p:nvGrpSpPr>
      <p:grpSpPr>
        <a:xfrm>
          <a:off x="0" y="0"/>
          <a:ext cx="0" cy="0"/>
          <a:chOff x="0" y="0"/>
          <a:chExt cx="0" cy="0"/>
        </a:xfrm>
      </p:grpSpPr>
      <p:sp>
        <p:nvSpPr>
          <p:cNvPr id="2" name="Platshållare för datum 1">
            <a:extLst>
              <a:ext uri="{FF2B5EF4-FFF2-40B4-BE49-F238E27FC236}">
                <a16:creationId xmlns:a16="http://schemas.microsoft.com/office/drawing/2014/main" id="{C6533111-DD6A-51B6-CCA7-0650BD020E42}"/>
              </a:ext>
            </a:extLst>
          </p:cNvPr>
          <p:cNvSpPr>
            <a:spLocks noGrp="1"/>
          </p:cNvSpPr>
          <p:nvPr>
            <p:ph type="dt" sz="half" idx="10"/>
          </p:nvPr>
        </p:nvSpPr>
        <p:spPr/>
        <p:txBody>
          <a:bodyPr/>
          <a:lstStyle/>
          <a:p>
            <a:fld id="{414CD336-A7E4-4CEB-A04D-2E23F0864B63}" type="datetime1">
              <a:rPr lang="sv-SE" smtClean="0"/>
              <a:t>2025-03-11</a:t>
            </a:fld>
            <a:endParaRPr lang="sv-SE"/>
          </a:p>
        </p:txBody>
      </p:sp>
      <p:sp>
        <p:nvSpPr>
          <p:cNvPr id="3" name="Platshållare för sidfot 2">
            <a:extLst>
              <a:ext uri="{FF2B5EF4-FFF2-40B4-BE49-F238E27FC236}">
                <a16:creationId xmlns:a16="http://schemas.microsoft.com/office/drawing/2014/main" id="{1289DFC0-073F-75EA-44BE-0B5DAC0BFB17}"/>
              </a:ext>
            </a:extLst>
          </p:cNvPr>
          <p:cNvSpPr>
            <a:spLocks noGrp="1"/>
          </p:cNvSpPr>
          <p:nvPr>
            <p:ph type="ftr" sz="quarter" idx="11"/>
          </p:nvPr>
        </p:nvSpPr>
        <p:spPr/>
        <p:txBody>
          <a:bodyPr/>
          <a:lstStyle/>
          <a:p>
            <a:endParaRPr lang="sv-SE"/>
          </a:p>
        </p:txBody>
      </p:sp>
      <p:sp>
        <p:nvSpPr>
          <p:cNvPr id="4" name="Platshållare för bildnummer 3">
            <a:extLst>
              <a:ext uri="{FF2B5EF4-FFF2-40B4-BE49-F238E27FC236}">
                <a16:creationId xmlns:a16="http://schemas.microsoft.com/office/drawing/2014/main" id="{28C3A1E7-07C9-80DB-8961-E7E02C774A4C}"/>
              </a:ext>
            </a:extLst>
          </p:cNvPr>
          <p:cNvSpPr>
            <a:spLocks noGrp="1"/>
          </p:cNvSpPr>
          <p:nvPr>
            <p:ph type="sldNum" sz="quarter" idx="12"/>
          </p:nvPr>
        </p:nvSpPr>
        <p:spPr/>
        <p:txBody>
          <a:bodyPr/>
          <a:lstStyle/>
          <a:p>
            <a:fld id="{655E820F-A968-4FCB-8F7B-574C087D0881}" type="slidenum">
              <a:rPr lang="sv-SE" smtClean="0"/>
              <a:t>‹#›</a:t>
            </a:fld>
            <a:endParaRPr lang="sv-SE"/>
          </a:p>
        </p:txBody>
      </p:sp>
    </p:spTree>
    <p:extLst>
      <p:ext uri="{BB962C8B-B14F-4D97-AF65-F5344CB8AC3E}">
        <p14:creationId xmlns:p14="http://schemas.microsoft.com/office/powerpoint/2010/main" val="1365499660"/>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showMasterSp="0" preserve="1" userDrawn="1">
  <p:cSld name="Avslutningssida">
    <p:spTree>
      <p:nvGrpSpPr>
        <p:cNvPr id="1" name=""/>
        <p:cNvGrpSpPr/>
        <p:nvPr/>
      </p:nvGrpSpPr>
      <p:grpSpPr>
        <a:xfrm>
          <a:off x="0" y="0"/>
          <a:ext cx="0" cy="0"/>
          <a:chOff x="0" y="0"/>
          <a:chExt cx="0" cy="0"/>
        </a:xfrm>
      </p:grpSpPr>
      <p:pic>
        <p:nvPicPr>
          <p:cNvPr id="3" name="Bild 2">
            <a:extLst>
              <a:ext uri="{FF2B5EF4-FFF2-40B4-BE49-F238E27FC236}">
                <a16:creationId xmlns:a16="http://schemas.microsoft.com/office/drawing/2014/main" id="{6D78A9FE-0D8B-5CA6-7070-A49879ECF072}"/>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bwMode="ltGray">
          <a:xfrm>
            <a:off x="-16000" y="-9000"/>
            <a:ext cx="12224000" cy="6876000"/>
          </a:xfrm>
          <a:prstGeom prst="rect">
            <a:avLst/>
          </a:prstGeom>
        </p:spPr>
      </p:pic>
    </p:spTree>
    <p:extLst>
      <p:ext uri="{BB962C8B-B14F-4D97-AF65-F5344CB8AC3E}">
        <p14:creationId xmlns:p14="http://schemas.microsoft.com/office/powerpoint/2010/main" val="4035290229"/>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userDrawn="1">
  <p:cSld name="Rubrik &amp; Foto">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164C50B-AF16-445A-922F-70C2AFFF42E2}"/>
              </a:ext>
            </a:extLst>
          </p:cNvPr>
          <p:cNvSpPr>
            <a:spLocks noGrp="1"/>
          </p:cNvSpPr>
          <p:nvPr>
            <p:ph type="title"/>
          </p:nvPr>
        </p:nvSpPr>
        <p:spPr>
          <a:xfrm>
            <a:off x="838200" y="502911"/>
            <a:ext cx="10515600" cy="1325563"/>
          </a:xfrm>
        </p:spPr>
        <p:txBody>
          <a:bodyPr/>
          <a:lstStyle>
            <a:lvl1pPr>
              <a:defRPr>
                <a:solidFill>
                  <a:schemeClr val="accent6"/>
                </a:solidFill>
              </a:defRPr>
            </a:lvl1pPr>
          </a:lstStyle>
          <a:p>
            <a:r>
              <a:rPr lang="sv-SE"/>
              <a:t>Klicka här för att ändra mall för rubrikformat</a:t>
            </a:r>
          </a:p>
        </p:txBody>
      </p:sp>
      <p:sp>
        <p:nvSpPr>
          <p:cNvPr id="7" name="Platshållare för bild 6">
            <a:extLst>
              <a:ext uri="{FF2B5EF4-FFF2-40B4-BE49-F238E27FC236}">
                <a16:creationId xmlns:a16="http://schemas.microsoft.com/office/drawing/2014/main" id="{3AB9EA88-F769-45F0-865B-2C42B1814C6A}"/>
              </a:ext>
            </a:extLst>
          </p:cNvPr>
          <p:cNvSpPr>
            <a:spLocks noGrp="1"/>
          </p:cNvSpPr>
          <p:nvPr>
            <p:ph type="pic" sz="quarter" idx="10" hasCustomPrompt="1"/>
          </p:nvPr>
        </p:nvSpPr>
        <p:spPr>
          <a:xfrm>
            <a:off x="853888" y="1855788"/>
            <a:ext cx="10522137" cy="3717925"/>
          </a:xfrm>
          <a:prstGeom prst="rect">
            <a:avLst/>
          </a:prstGeom>
        </p:spPr>
        <p:txBody>
          <a:bodyPr/>
          <a:lstStyle>
            <a:lvl1pPr>
              <a:defRPr>
                <a:solidFill>
                  <a:schemeClr val="accent6"/>
                </a:solidFill>
              </a:defRPr>
            </a:lvl1pPr>
          </a:lstStyle>
          <a:p>
            <a:r>
              <a:rPr lang="sv-SE"/>
              <a:t>Plats för foto, tryck på symbolen</a:t>
            </a:r>
          </a:p>
        </p:txBody>
      </p:sp>
    </p:spTree>
    <p:extLst>
      <p:ext uri="{BB962C8B-B14F-4D97-AF65-F5344CB8AC3E}">
        <p14:creationId xmlns:p14="http://schemas.microsoft.com/office/powerpoint/2010/main" val="263538927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002FCB9-1D68-4A44-B330-FBB08A532749}"/>
              </a:ext>
            </a:extLst>
          </p:cNvPr>
          <p:cNvSpPr>
            <a:spLocks noGrp="1"/>
          </p:cNvSpPr>
          <p:nvPr>
            <p:ph type="title"/>
          </p:nvPr>
        </p:nvSpPr>
        <p:spPr>
          <a:xfrm>
            <a:off x="839788" y="563245"/>
            <a:ext cx="10515600" cy="1325563"/>
          </a:xfrm>
        </p:spPr>
        <p:txBody>
          <a:bodyPr/>
          <a:lstStyle>
            <a:lvl1pPr>
              <a:defRPr sz="2400">
                <a:solidFill>
                  <a:schemeClr val="bg1"/>
                </a:solidFill>
              </a:defRPr>
            </a:lvl1pPr>
          </a:lstStyle>
          <a:p>
            <a:r>
              <a:rPr lang="sv-SE"/>
              <a:t>Klicka här för att ändra mall för rubrikformat</a:t>
            </a:r>
          </a:p>
        </p:txBody>
      </p:sp>
      <p:sp>
        <p:nvSpPr>
          <p:cNvPr id="3" name="Platshållare för text 2">
            <a:extLst>
              <a:ext uri="{FF2B5EF4-FFF2-40B4-BE49-F238E27FC236}">
                <a16:creationId xmlns:a16="http://schemas.microsoft.com/office/drawing/2014/main" id="{29B62A96-CEC3-4F99-826B-BFA339F8CFFF}"/>
              </a:ext>
            </a:extLst>
          </p:cNvPr>
          <p:cNvSpPr>
            <a:spLocks noGrp="1"/>
          </p:cNvSpPr>
          <p:nvPr>
            <p:ph type="body" idx="1"/>
          </p:nvPr>
        </p:nvSpPr>
        <p:spPr>
          <a:xfrm>
            <a:off x="839788" y="1909763"/>
            <a:ext cx="5212907" cy="823912"/>
          </a:xfrm>
          <a:prstGeom prst="rect">
            <a:avLst/>
          </a:prstGeom>
        </p:spPr>
        <p:txBody>
          <a:bodyPr anchor="b"/>
          <a:lstStyle>
            <a:lvl1pPr marL="0" indent="0">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4" name="Platshållare för innehåll 3">
            <a:extLst>
              <a:ext uri="{FF2B5EF4-FFF2-40B4-BE49-F238E27FC236}">
                <a16:creationId xmlns:a16="http://schemas.microsoft.com/office/drawing/2014/main" id="{BE4596BD-B5E6-4724-B0B1-ACF217571493}"/>
              </a:ext>
            </a:extLst>
          </p:cNvPr>
          <p:cNvSpPr>
            <a:spLocks noGrp="1"/>
          </p:cNvSpPr>
          <p:nvPr>
            <p:ph sz="half" idx="2"/>
          </p:nvPr>
        </p:nvSpPr>
        <p:spPr>
          <a:xfrm>
            <a:off x="839788" y="2733675"/>
            <a:ext cx="5223482" cy="3684588"/>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text 4">
            <a:extLst>
              <a:ext uri="{FF2B5EF4-FFF2-40B4-BE49-F238E27FC236}">
                <a16:creationId xmlns:a16="http://schemas.microsoft.com/office/drawing/2014/main" id="{FC1A5746-F8C0-4004-A797-FBCE22AB6343}"/>
              </a:ext>
            </a:extLst>
          </p:cNvPr>
          <p:cNvSpPr>
            <a:spLocks noGrp="1"/>
          </p:cNvSpPr>
          <p:nvPr>
            <p:ph type="body" sz="quarter" idx="3"/>
          </p:nvPr>
        </p:nvSpPr>
        <p:spPr>
          <a:xfrm>
            <a:off x="6172200" y="1909763"/>
            <a:ext cx="5183188" cy="823912"/>
          </a:xfrm>
          <a:prstGeom prst="rect">
            <a:avLst/>
          </a:prstGeom>
        </p:spPr>
        <p:txBody>
          <a:bodyPr anchor="b"/>
          <a:lstStyle>
            <a:lvl1pPr marL="0" indent="0">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6" name="Platshållare för innehåll 5">
            <a:extLst>
              <a:ext uri="{FF2B5EF4-FFF2-40B4-BE49-F238E27FC236}">
                <a16:creationId xmlns:a16="http://schemas.microsoft.com/office/drawing/2014/main" id="{C359191F-0727-4F3F-BADE-9A299FFFF56D}"/>
              </a:ext>
            </a:extLst>
          </p:cNvPr>
          <p:cNvSpPr>
            <a:spLocks noGrp="1"/>
          </p:cNvSpPr>
          <p:nvPr>
            <p:ph sz="quarter" idx="4"/>
          </p:nvPr>
        </p:nvSpPr>
        <p:spPr>
          <a:xfrm>
            <a:off x="6172200" y="2733675"/>
            <a:ext cx="5183188" cy="3684588"/>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332434322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Diagrambild">
    <p:spTree>
      <p:nvGrpSpPr>
        <p:cNvPr id="1" name=""/>
        <p:cNvGrpSpPr/>
        <p:nvPr/>
      </p:nvGrpSpPr>
      <p:grpSpPr>
        <a:xfrm>
          <a:off x="0" y="0"/>
          <a:ext cx="0" cy="0"/>
          <a:chOff x="0" y="0"/>
          <a:chExt cx="0" cy="0"/>
        </a:xfrm>
      </p:grpSpPr>
      <p:pic>
        <p:nvPicPr>
          <p:cNvPr id="12" name="Bildobjekt 11">
            <a:extLst>
              <a:ext uri="{FF2B5EF4-FFF2-40B4-BE49-F238E27FC236}">
                <a16:creationId xmlns:a16="http://schemas.microsoft.com/office/drawing/2014/main" id="{340A6668-8C8A-4C43-8077-9E6380C9196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558551" y="5877644"/>
            <a:ext cx="1169317" cy="542027"/>
          </a:xfrm>
          <a:prstGeom prst="rect">
            <a:avLst/>
          </a:prstGeom>
        </p:spPr>
      </p:pic>
      <p:sp>
        <p:nvSpPr>
          <p:cNvPr id="4" name="Platshållare för rubrik 1">
            <a:extLst>
              <a:ext uri="{FF2B5EF4-FFF2-40B4-BE49-F238E27FC236}">
                <a16:creationId xmlns:a16="http://schemas.microsoft.com/office/drawing/2014/main" id="{D398DDDF-94A1-4D4A-A345-D101E1A991F4}"/>
              </a:ext>
            </a:extLst>
          </p:cNvPr>
          <p:cNvSpPr>
            <a:spLocks noGrp="1"/>
          </p:cNvSpPr>
          <p:nvPr>
            <p:ph type="title"/>
          </p:nvPr>
        </p:nvSpPr>
        <p:spPr>
          <a:xfrm>
            <a:off x="838200" y="570865"/>
            <a:ext cx="10515600" cy="1325563"/>
          </a:xfrm>
          <a:prstGeom prst="rect">
            <a:avLst/>
          </a:prstGeom>
        </p:spPr>
        <p:txBody>
          <a:bodyPr vert="horz" lIns="91440" tIns="45720" rIns="91440" bIns="45720" rtlCol="0" anchor="ctr">
            <a:normAutofit/>
          </a:bodyPr>
          <a:lstStyle>
            <a:lvl1pPr>
              <a:defRPr sz="2400"/>
            </a:lvl1pPr>
          </a:lstStyle>
          <a:p>
            <a:r>
              <a:rPr lang="sv-SE"/>
              <a:t>Klicka här för att ändra mall för rubrikformat</a:t>
            </a:r>
          </a:p>
        </p:txBody>
      </p:sp>
    </p:spTree>
    <p:extLst>
      <p:ext uri="{BB962C8B-B14F-4D97-AF65-F5344CB8AC3E}">
        <p14:creationId xmlns:p14="http://schemas.microsoft.com/office/powerpoint/2010/main" val="7357925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Tom bild för ikoner etc">
    <p:spTree>
      <p:nvGrpSpPr>
        <p:cNvPr id="1" name=""/>
        <p:cNvGrpSpPr/>
        <p:nvPr/>
      </p:nvGrpSpPr>
      <p:grpSpPr>
        <a:xfrm>
          <a:off x="0" y="0"/>
          <a:ext cx="0" cy="0"/>
          <a:chOff x="0" y="0"/>
          <a:chExt cx="0" cy="0"/>
        </a:xfrm>
      </p:grpSpPr>
    </p:spTree>
    <p:extLst>
      <p:ext uri="{BB962C8B-B14F-4D97-AF65-F5344CB8AC3E}">
        <p14:creationId xmlns:p14="http://schemas.microsoft.com/office/powerpoint/2010/main" val="18207526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tartbild">
    <p:spTree>
      <p:nvGrpSpPr>
        <p:cNvPr id="1" name=""/>
        <p:cNvGrpSpPr/>
        <p:nvPr/>
      </p:nvGrpSpPr>
      <p:grpSpPr>
        <a:xfrm>
          <a:off x="0" y="0"/>
          <a:ext cx="0" cy="0"/>
          <a:chOff x="0" y="0"/>
          <a:chExt cx="0" cy="0"/>
        </a:xfrm>
      </p:grpSpPr>
      <p:sp>
        <p:nvSpPr>
          <p:cNvPr id="8" name="Platshållare för text 12">
            <a:extLst>
              <a:ext uri="{FF2B5EF4-FFF2-40B4-BE49-F238E27FC236}">
                <a16:creationId xmlns:a16="http://schemas.microsoft.com/office/drawing/2014/main" id="{CAE62FEF-55B4-47B9-844F-70450DA1D696}"/>
              </a:ext>
            </a:extLst>
          </p:cNvPr>
          <p:cNvSpPr>
            <a:spLocks noGrp="1"/>
          </p:cNvSpPr>
          <p:nvPr>
            <p:ph type="body" sz="quarter" idx="11"/>
          </p:nvPr>
        </p:nvSpPr>
        <p:spPr>
          <a:xfrm>
            <a:off x="8426910" y="1916911"/>
            <a:ext cx="3083362" cy="2870200"/>
          </a:xfrm>
          <a:prstGeom prst="rect">
            <a:avLst/>
          </a:prstGeom>
        </p:spPr>
        <p:txBody>
          <a:bodyPr anchor="b"/>
          <a:lstStyle>
            <a:lvl1pPr marL="285750" indent="-285750" algn="l">
              <a:buFont typeface="Arial" panose="020B0604020202020204" pitchFamily="34" charset="0"/>
              <a:buNone/>
              <a:defRPr sz="1800">
                <a:solidFill>
                  <a:schemeClr val="bg1"/>
                </a:solidFill>
                <a:latin typeface="+mn-lt"/>
              </a:defRPr>
            </a:lvl1pPr>
          </a:lstStyle>
          <a:p>
            <a:pPr lvl="0"/>
            <a:r>
              <a:rPr lang="sv-SE"/>
              <a:t>Klicka här för att ändra format på bakgrundstexten</a:t>
            </a:r>
          </a:p>
        </p:txBody>
      </p:sp>
      <p:sp>
        <p:nvSpPr>
          <p:cNvPr id="11" name="Platshållare för text 12">
            <a:extLst>
              <a:ext uri="{FF2B5EF4-FFF2-40B4-BE49-F238E27FC236}">
                <a16:creationId xmlns:a16="http://schemas.microsoft.com/office/drawing/2014/main" id="{006DF4C5-92BF-41CD-8AB2-1C7743F47C4E}"/>
              </a:ext>
            </a:extLst>
          </p:cNvPr>
          <p:cNvSpPr>
            <a:spLocks noGrp="1"/>
          </p:cNvSpPr>
          <p:nvPr>
            <p:ph type="body" sz="quarter" idx="12"/>
          </p:nvPr>
        </p:nvSpPr>
        <p:spPr>
          <a:xfrm>
            <a:off x="1604991" y="1992465"/>
            <a:ext cx="4200931" cy="2870200"/>
          </a:xfrm>
          <a:prstGeom prst="rect">
            <a:avLst/>
          </a:prstGeom>
        </p:spPr>
        <p:txBody>
          <a:bodyPr anchor="t"/>
          <a:lstStyle>
            <a:lvl1pPr marL="285750" indent="-285750" algn="r">
              <a:buFont typeface="Arial" panose="020B0604020202020204" pitchFamily="34" charset="0"/>
              <a:buNone/>
              <a:defRPr sz="2400">
                <a:solidFill>
                  <a:schemeClr val="bg1"/>
                </a:solidFill>
                <a:latin typeface="+mn-lt"/>
              </a:defRPr>
            </a:lvl1pPr>
          </a:lstStyle>
          <a:p>
            <a:pPr lvl="0"/>
            <a:r>
              <a:rPr lang="sv-SE"/>
              <a:t>Klicka här för att ändra format på bakgrundstexten</a:t>
            </a:r>
          </a:p>
        </p:txBody>
      </p:sp>
      <p:cxnSp>
        <p:nvCxnSpPr>
          <p:cNvPr id="12" name="Rak koppling 11">
            <a:extLst>
              <a:ext uri="{FF2B5EF4-FFF2-40B4-BE49-F238E27FC236}">
                <a16:creationId xmlns:a16="http://schemas.microsoft.com/office/drawing/2014/main" id="{E437541D-3A4B-4FC4-A7C6-2060AC93236A}"/>
              </a:ext>
            </a:extLst>
          </p:cNvPr>
          <p:cNvCxnSpPr>
            <a:cxnSpLocks/>
          </p:cNvCxnSpPr>
          <p:nvPr userDrawn="1"/>
        </p:nvCxnSpPr>
        <p:spPr>
          <a:xfrm>
            <a:off x="6187361" y="1974942"/>
            <a:ext cx="0" cy="2877671"/>
          </a:xfrm>
          <a:prstGeom prst="line">
            <a:avLst/>
          </a:prstGeom>
          <a:ln w="19050">
            <a:solidFill>
              <a:schemeClr val="accent4"/>
            </a:solidFill>
          </a:ln>
        </p:spPr>
        <p:style>
          <a:lnRef idx="1">
            <a:schemeClr val="dk1"/>
          </a:lnRef>
          <a:fillRef idx="0">
            <a:schemeClr val="dk1"/>
          </a:fillRef>
          <a:effectRef idx="0">
            <a:schemeClr val="dk1"/>
          </a:effectRef>
          <a:fontRef idx="minor">
            <a:schemeClr val="tx1"/>
          </a:fontRef>
        </p:style>
      </p:cxnSp>
      <p:cxnSp>
        <p:nvCxnSpPr>
          <p:cNvPr id="13" name="Rak koppling 12">
            <a:extLst>
              <a:ext uri="{FF2B5EF4-FFF2-40B4-BE49-F238E27FC236}">
                <a16:creationId xmlns:a16="http://schemas.microsoft.com/office/drawing/2014/main" id="{9DFF69CF-FC06-4302-BD3B-7FF5DA855B94}"/>
              </a:ext>
            </a:extLst>
          </p:cNvPr>
          <p:cNvCxnSpPr>
            <a:cxnSpLocks/>
          </p:cNvCxnSpPr>
          <p:nvPr userDrawn="1"/>
        </p:nvCxnSpPr>
        <p:spPr>
          <a:xfrm>
            <a:off x="6010577" y="1980367"/>
            <a:ext cx="0" cy="2877671"/>
          </a:xfrm>
          <a:prstGeom prst="line">
            <a:avLst/>
          </a:prstGeom>
          <a:ln w="19050">
            <a:solidFill>
              <a:schemeClr val="bg1"/>
            </a:solidFill>
          </a:ln>
        </p:spPr>
        <p:style>
          <a:lnRef idx="1">
            <a:schemeClr val="dk1"/>
          </a:lnRef>
          <a:fillRef idx="0">
            <a:schemeClr val="dk1"/>
          </a:fillRef>
          <a:effectRef idx="0">
            <a:schemeClr val="dk1"/>
          </a:effectRef>
          <a:fontRef idx="minor">
            <a:schemeClr val="tx1"/>
          </a:fontRef>
        </p:style>
      </p:cxnSp>
      <p:pic>
        <p:nvPicPr>
          <p:cNvPr id="16" name="Bildobjekt 15">
            <a:extLst>
              <a:ext uri="{FF2B5EF4-FFF2-40B4-BE49-F238E27FC236}">
                <a16:creationId xmlns:a16="http://schemas.microsoft.com/office/drawing/2014/main" id="{7519B652-DB3D-4CEE-8819-995DEEBF2CB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912077" y="2592927"/>
            <a:ext cx="5302871" cy="2474673"/>
          </a:xfrm>
          <a:prstGeom prst="rect">
            <a:avLst/>
          </a:prstGeom>
        </p:spPr>
      </p:pic>
    </p:spTree>
    <p:extLst>
      <p:ext uri="{BB962C8B-B14F-4D97-AF65-F5344CB8AC3E}">
        <p14:creationId xmlns:p14="http://schemas.microsoft.com/office/powerpoint/2010/main" val="301463746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FC849B8-E6A1-440C-8B44-42FC0E63A5ED}"/>
              </a:ext>
            </a:extLst>
          </p:cNvPr>
          <p:cNvSpPr>
            <a:spLocks noGrp="1"/>
          </p:cNvSpPr>
          <p:nvPr>
            <p:ph type="ctrTitle"/>
          </p:nvPr>
        </p:nvSpPr>
        <p:spPr>
          <a:xfrm>
            <a:off x="1524000" y="1122363"/>
            <a:ext cx="9144000" cy="2387600"/>
          </a:xfrm>
        </p:spPr>
        <p:txBody>
          <a:bodyPr anchor="b"/>
          <a:lstStyle>
            <a:lvl1pPr algn="ctr">
              <a:defRPr sz="6000"/>
            </a:lvl1pPr>
          </a:lstStyle>
          <a:p>
            <a:r>
              <a:rPr lang="sv-SE"/>
              <a:t>Klicka här för att ändra mall för rubrikformat</a:t>
            </a:r>
          </a:p>
        </p:txBody>
      </p:sp>
      <p:sp>
        <p:nvSpPr>
          <p:cNvPr id="3" name="Underrubrik 2">
            <a:extLst>
              <a:ext uri="{FF2B5EF4-FFF2-40B4-BE49-F238E27FC236}">
                <a16:creationId xmlns:a16="http://schemas.microsoft.com/office/drawing/2014/main" id="{F4FE9B78-D05E-4505-9C9A-294A3DB11F0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p>
        </p:txBody>
      </p:sp>
    </p:spTree>
    <p:extLst>
      <p:ext uri="{BB962C8B-B14F-4D97-AF65-F5344CB8AC3E}">
        <p14:creationId xmlns:p14="http://schemas.microsoft.com/office/powerpoint/2010/main" val="66475525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1F3F8436-264A-4BEA-AAB6-239D30F6E560}"/>
              </a:ext>
            </a:extLst>
          </p:cNvPr>
          <p:cNvSpPr>
            <a:spLocks noGrp="1"/>
          </p:cNvSpPr>
          <p:nvPr>
            <p:ph type="title"/>
          </p:nvPr>
        </p:nvSpPr>
        <p:spPr>
          <a:xfrm>
            <a:off x="831850" y="1709738"/>
            <a:ext cx="10515600" cy="2852737"/>
          </a:xfrm>
        </p:spPr>
        <p:txBody>
          <a:bodyPr anchor="b"/>
          <a:lstStyle>
            <a:lvl1pPr>
              <a:defRPr sz="6000"/>
            </a:lvl1pPr>
          </a:lstStyle>
          <a:p>
            <a:r>
              <a:rPr lang="sv-SE"/>
              <a:t>Klicka här för att ändra mall för rubrikformat</a:t>
            </a:r>
          </a:p>
        </p:txBody>
      </p:sp>
      <p:sp>
        <p:nvSpPr>
          <p:cNvPr id="3" name="Platshållare för text 2">
            <a:extLst>
              <a:ext uri="{FF2B5EF4-FFF2-40B4-BE49-F238E27FC236}">
                <a16:creationId xmlns:a16="http://schemas.microsoft.com/office/drawing/2014/main" id="{0F175945-D06D-4FA8-9760-3E02C3A33FD3}"/>
              </a:ext>
            </a:extLst>
          </p:cNvPr>
          <p:cNvSpPr>
            <a:spLocks noGrp="1"/>
          </p:cNvSpPr>
          <p:nvPr>
            <p:ph type="body" idx="1"/>
          </p:nvPr>
        </p:nvSpPr>
        <p:spPr>
          <a:xfrm>
            <a:off x="831850" y="4589463"/>
            <a:ext cx="10515600" cy="1500187"/>
          </a:xfrm>
        </p:spPr>
        <p:txBody>
          <a:bodyPr/>
          <a:lstStyle>
            <a:lvl1pPr marL="0" indent="0">
              <a:buNone/>
              <a:defRPr sz="2400">
                <a:solidFill>
                  <a:schemeClr val="bg1">
                    <a:lumMod val="9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Klicka här för att ändra format på bakgrundstexten</a:t>
            </a:r>
          </a:p>
        </p:txBody>
      </p:sp>
    </p:spTree>
    <p:extLst>
      <p:ext uri="{BB962C8B-B14F-4D97-AF65-F5344CB8AC3E}">
        <p14:creationId xmlns:p14="http://schemas.microsoft.com/office/powerpoint/2010/main" val="173173127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Foto &amp; 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164C50B-AF16-445A-922F-70C2AFFF42E2}"/>
              </a:ext>
            </a:extLst>
          </p:cNvPr>
          <p:cNvSpPr>
            <a:spLocks noGrp="1"/>
          </p:cNvSpPr>
          <p:nvPr>
            <p:ph type="title"/>
          </p:nvPr>
        </p:nvSpPr>
        <p:spPr/>
        <p:txBody>
          <a:bodyPr/>
          <a:lstStyle>
            <a:lvl1pPr>
              <a:defRPr>
                <a:solidFill>
                  <a:schemeClr val="bg2"/>
                </a:solidFill>
              </a:defRPr>
            </a:lvl1pPr>
          </a:lstStyle>
          <a:p>
            <a:r>
              <a:rPr lang="sv-SE"/>
              <a:t>Klicka här för att ändra mall för rubrikformat</a:t>
            </a:r>
          </a:p>
        </p:txBody>
      </p:sp>
      <p:sp>
        <p:nvSpPr>
          <p:cNvPr id="7" name="Platshållare för bild 6">
            <a:extLst>
              <a:ext uri="{FF2B5EF4-FFF2-40B4-BE49-F238E27FC236}">
                <a16:creationId xmlns:a16="http://schemas.microsoft.com/office/drawing/2014/main" id="{3AB9EA88-F769-45F0-865B-2C42B1814C6A}"/>
              </a:ext>
            </a:extLst>
          </p:cNvPr>
          <p:cNvSpPr>
            <a:spLocks noGrp="1"/>
          </p:cNvSpPr>
          <p:nvPr>
            <p:ph type="pic" sz="quarter" idx="10"/>
          </p:nvPr>
        </p:nvSpPr>
        <p:spPr>
          <a:xfrm>
            <a:off x="853888" y="2053908"/>
            <a:ext cx="10522137" cy="3717925"/>
          </a:xfrm>
          <a:prstGeom prst="rect">
            <a:avLst/>
          </a:prstGeom>
        </p:spPr>
        <p:txBody>
          <a:bodyPr/>
          <a:lstStyle>
            <a:lvl1pPr>
              <a:defRPr>
                <a:solidFill>
                  <a:schemeClr val="bg2"/>
                </a:solidFill>
              </a:defRPr>
            </a:lvl1pPr>
          </a:lstStyle>
          <a:p>
            <a:endParaRPr lang="sv-SE"/>
          </a:p>
        </p:txBody>
      </p:sp>
    </p:spTree>
    <p:extLst>
      <p:ext uri="{BB962C8B-B14F-4D97-AF65-F5344CB8AC3E}">
        <p14:creationId xmlns:p14="http://schemas.microsoft.com/office/powerpoint/2010/main" val="48595481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4530"/>
            <a:ext cx="9144000" cy="2387600"/>
          </a:xfrm>
        </p:spPr>
        <p:txBody>
          <a:bodyPr anchor="b">
            <a:normAutofit/>
          </a:bodyPr>
          <a:lstStyle>
            <a:lvl1pPr algn="ctr">
              <a:defRPr sz="6000"/>
            </a:lvl1pPr>
          </a:lstStyle>
          <a:p>
            <a:r>
              <a:rPr lang="sv-SE"/>
              <a:t>Klicka här för att ändra mall för rubrikformat</a:t>
            </a:r>
            <a:endParaRPr lang="en-US"/>
          </a:p>
        </p:txBody>
      </p:sp>
      <p:sp>
        <p:nvSpPr>
          <p:cNvPr id="3" name="Subtitle 2"/>
          <p:cNvSpPr>
            <a:spLocks noGrp="1"/>
          </p:cNvSpPr>
          <p:nvPr>
            <p:ph type="subTitle" idx="1"/>
          </p:nvPr>
        </p:nvSpPr>
        <p:spPr>
          <a:xfrm>
            <a:off x="1524000" y="3602038"/>
            <a:ext cx="9144000" cy="1655762"/>
          </a:xfrm>
        </p:spPr>
        <p:txBody>
          <a:bodyPr>
            <a:normAutofit/>
          </a:bodyPr>
          <a:lstStyle>
            <a:lvl1pPr marL="0" indent="0" algn="ctr">
              <a:buNone/>
              <a:defRPr sz="2400">
                <a:solidFill>
                  <a:schemeClr val="tx1">
                    <a:lumMod val="75000"/>
                    <a:lumOff val="25000"/>
                  </a:schemeClr>
                </a:solidFill>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sv-SE"/>
              <a:t>Klicka här för att ändra mall för underrubrikformat</a:t>
            </a:r>
            <a:endParaRPr lang="en-US"/>
          </a:p>
        </p:txBody>
      </p:sp>
      <p:sp>
        <p:nvSpPr>
          <p:cNvPr id="4" name="Date Placeholder 3"/>
          <p:cNvSpPr>
            <a:spLocks noGrp="1"/>
          </p:cNvSpPr>
          <p:nvPr>
            <p:ph type="dt" sz="half" idx="10"/>
          </p:nvPr>
        </p:nvSpPr>
        <p:spPr/>
        <p:txBody>
          <a:bodyPr/>
          <a:lstStyle/>
          <a:p>
            <a:fld id="{405B6920-B2D5-413D-AB90-4F2F1648DC84}" type="datetimeFigureOut">
              <a:rPr lang="sv-SE" smtClean="0"/>
              <a:t>2025-03-11</a:t>
            </a:fld>
            <a:endParaRPr lang="sv-SE"/>
          </a:p>
        </p:txBody>
      </p:sp>
      <p:sp>
        <p:nvSpPr>
          <p:cNvPr id="5" name="Footer Placeholder 4"/>
          <p:cNvSpPr>
            <a:spLocks noGrp="1"/>
          </p:cNvSpPr>
          <p:nvPr>
            <p:ph type="ftr" sz="quarter" idx="11"/>
          </p:nvPr>
        </p:nvSpPr>
        <p:spPr/>
        <p:txBody>
          <a:bodyPr/>
          <a:lstStyle/>
          <a:p>
            <a:endParaRPr lang="sv-SE"/>
          </a:p>
        </p:txBody>
      </p:sp>
      <p:sp>
        <p:nvSpPr>
          <p:cNvPr id="6" name="Slide Number Placeholder 5"/>
          <p:cNvSpPr>
            <a:spLocks noGrp="1"/>
          </p:cNvSpPr>
          <p:nvPr>
            <p:ph type="sldNum" sz="quarter" idx="12"/>
          </p:nvPr>
        </p:nvSpPr>
        <p:spPr/>
        <p:txBody>
          <a:bodyPr/>
          <a:lstStyle/>
          <a:p>
            <a:fld id="{BD00EDE1-9DBC-4302-B9DE-29434B42B898}" type="slidenum">
              <a:rPr lang="sv-SE" smtClean="0"/>
              <a:t>‹#›</a:t>
            </a:fld>
            <a:endParaRPr lang="sv-SE"/>
          </a:p>
        </p:txBody>
      </p:sp>
    </p:spTree>
    <p:extLst>
      <p:ext uri="{BB962C8B-B14F-4D97-AF65-F5344CB8AC3E}">
        <p14:creationId xmlns:p14="http://schemas.microsoft.com/office/powerpoint/2010/main" val="68137013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a:t>Klicka här för att ändra mall för rubrikformat</a:t>
            </a:r>
            <a:endParaRPr lang="en-US"/>
          </a:p>
        </p:txBody>
      </p:sp>
      <p:sp>
        <p:nvSpPr>
          <p:cNvPr id="3" name="Content Placeholder 2"/>
          <p:cNvSpPr>
            <a:spLocks noGrp="1"/>
          </p:cNvSpPr>
          <p:nvPr>
            <p:ph idx="1"/>
          </p:nvPr>
        </p:nvSpPr>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US"/>
          </a:p>
        </p:txBody>
      </p:sp>
      <p:sp>
        <p:nvSpPr>
          <p:cNvPr id="4" name="Date Placeholder 3"/>
          <p:cNvSpPr>
            <a:spLocks noGrp="1"/>
          </p:cNvSpPr>
          <p:nvPr>
            <p:ph type="dt" sz="half" idx="10"/>
          </p:nvPr>
        </p:nvSpPr>
        <p:spPr/>
        <p:txBody>
          <a:bodyPr/>
          <a:lstStyle/>
          <a:p>
            <a:fld id="{405B6920-B2D5-413D-AB90-4F2F1648DC84}" type="datetimeFigureOut">
              <a:rPr lang="sv-SE" smtClean="0"/>
              <a:t>2025-03-11</a:t>
            </a:fld>
            <a:endParaRPr lang="sv-SE"/>
          </a:p>
        </p:txBody>
      </p:sp>
      <p:sp>
        <p:nvSpPr>
          <p:cNvPr id="5" name="Footer Placeholder 4"/>
          <p:cNvSpPr>
            <a:spLocks noGrp="1"/>
          </p:cNvSpPr>
          <p:nvPr>
            <p:ph type="ftr" sz="quarter" idx="11"/>
          </p:nvPr>
        </p:nvSpPr>
        <p:spPr/>
        <p:txBody>
          <a:bodyPr/>
          <a:lstStyle/>
          <a:p>
            <a:endParaRPr lang="sv-SE"/>
          </a:p>
        </p:txBody>
      </p:sp>
      <p:sp>
        <p:nvSpPr>
          <p:cNvPr id="6" name="Slide Number Placeholder 5"/>
          <p:cNvSpPr>
            <a:spLocks noGrp="1"/>
          </p:cNvSpPr>
          <p:nvPr>
            <p:ph type="sldNum" sz="quarter" idx="12"/>
          </p:nvPr>
        </p:nvSpPr>
        <p:spPr/>
        <p:txBody>
          <a:bodyPr/>
          <a:lstStyle/>
          <a:p>
            <a:fld id="{BD00EDE1-9DBC-4302-B9DE-29434B42B898}" type="slidenum">
              <a:rPr lang="sv-SE" smtClean="0"/>
              <a:t>‹#›</a:t>
            </a:fld>
            <a:endParaRPr lang="sv-SE"/>
          </a:p>
        </p:txBody>
      </p:sp>
    </p:spTree>
    <p:extLst>
      <p:ext uri="{BB962C8B-B14F-4D97-AF65-F5344CB8AC3E}">
        <p14:creationId xmlns:p14="http://schemas.microsoft.com/office/powerpoint/2010/main" val="283196798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Title 1"/>
          <p:cNvSpPr>
            <a:spLocks noGrp="1"/>
          </p:cNvSpPr>
          <p:nvPr>
            <p:ph type="title"/>
          </p:nvPr>
        </p:nvSpPr>
        <p:spPr>
          <a:xfrm>
            <a:off x="831850" y="1712423"/>
            <a:ext cx="10515600" cy="2851208"/>
          </a:xfrm>
        </p:spPr>
        <p:txBody>
          <a:bodyPr anchor="b">
            <a:normAutofit/>
          </a:bodyPr>
          <a:lstStyle>
            <a:lvl1pPr>
              <a:defRPr sz="6000" b="0"/>
            </a:lvl1pPr>
          </a:lstStyle>
          <a:p>
            <a:r>
              <a:rPr lang="sv-SE"/>
              <a:t>Klicka här för att ändra mall för rubrikformat</a:t>
            </a:r>
            <a:endParaRPr lang="en-US"/>
          </a:p>
        </p:txBody>
      </p:sp>
      <p:sp>
        <p:nvSpPr>
          <p:cNvPr id="3" name="Text Placeholder 2"/>
          <p:cNvSpPr>
            <a:spLocks noGrp="1"/>
          </p:cNvSpPr>
          <p:nvPr>
            <p:ph type="body" idx="1"/>
          </p:nvPr>
        </p:nvSpPr>
        <p:spPr>
          <a:xfrm>
            <a:off x="831850" y="4552633"/>
            <a:ext cx="10515600" cy="1500187"/>
          </a:xfrm>
        </p:spPr>
        <p:txBody>
          <a:bodyPr anchor="t">
            <a:normAutofit/>
          </a:bodyPr>
          <a:lstStyle>
            <a:lvl1pPr marL="0" indent="0">
              <a:buNone/>
              <a:defRPr sz="24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sv-SE"/>
              <a:t>Redigera format för bakgrundstext</a:t>
            </a:r>
          </a:p>
        </p:txBody>
      </p:sp>
      <p:sp>
        <p:nvSpPr>
          <p:cNvPr id="4" name="Date Placeholder 3"/>
          <p:cNvSpPr>
            <a:spLocks noGrp="1"/>
          </p:cNvSpPr>
          <p:nvPr>
            <p:ph type="dt" sz="half" idx="10"/>
          </p:nvPr>
        </p:nvSpPr>
        <p:spPr/>
        <p:txBody>
          <a:bodyPr/>
          <a:lstStyle/>
          <a:p>
            <a:fld id="{405B6920-B2D5-413D-AB90-4F2F1648DC84}" type="datetimeFigureOut">
              <a:rPr lang="sv-SE" smtClean="0"/>
              <a:t>2025-03-11</a:t>
            </a:fld>
            <a:endParaRPr lang="sv-SE"/>
          </a:p>
        </p:txBody>
      </p:sp>
      <p:sp>
        <p:nvSpPr>
          <p:cNvPr id="5" name="Footer Placeholder 4"/>
          <p:cNvSpPr>
            <a:spLocks noGrp="1"/>
          </p:cNvSpPr>
          <p:nvPr>
            <p:ph type="ftr" sz="quarter" idx="11"/>
          </p:nvPr>
        </p:nvSpPr>
        <p:spPr/>
        <p:txBody>
          <a:bodyPr/>
          <a:lstStyle/>
          <a:p>
            <a:endParaRPr lang="sv-SE"/>
          </a:p>
        </p:txBody>
      </p:sp>
      <p:sp>
        <p:nvSpPr>
          <p:cNvPr id="6" name="Slide Number Placeholder 5"/>
          <p:cNvSpPr>
            <a:spLocks noGrp="1"/>
          </p:cNvSpPr>
          <p:nvPr>
            <p:ph type="sldNum" sz="quarter" idx="12"/>
          </p:nvPr>
        </p:nvSpPr>
        <p:spPr/>
        <p:txBody>
          <a:bodyPr/>
          <a:lstStyle/>
          <a:p>
            <a:fld id="{BD00EDE1-9DBC-4302-B9DE-29434B42B898}" type="slidenum">
              <a:rPr lang="sv-SE" smtClean="0"/>
              <a:t>‹#›</a:t>
            </a:fld>
            <a:endParaRPr lang="sv-SE"/>
          </a:p>
        </p:txBody>
      </p:sp>
    </p:spTree>
    <p:extLst>
      <p:ext uri="{BB962C8B-B14F-4D97-AF65-F5344CB8AC3E}">
        <p14:creationId xmlns:p14="http://schemas.microsoft.com/office/powerpoint/2010/main" val="171671229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vå dela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a:t>Klicka här för att ändra mall för rubrikformat</a:t>
            </a:r>
            <a:endParaRPr lang="en-US"/>
          </a:p>
        </p:txBody>
      </p:sp>
      <p:sp>
        <p:nvSpPr>
          <p:cNvPr id="3" name="Content Placeholder 2"/>
          <p:cNvSpPr>
            <a:spLocks noGrp="1"/>
          </p:cNvSpPr>
          <p:nvPr>
            <p:ph sz="half" idx="1"/>
          </p:nvPr>
        </p:nvSpPr>
        <p:spPr>
          <a:xfrm>
            <a:off x="845127" y="1828800"/>
            <a:ext cx="5181600" cy="4351337"/>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US"/>
          </a:p>
        </p:txBody>
      </p:sp>
      <p:sp>
        <p:nvSpPr>
          <p:cNvPr id="4" name="Content Placeholder 3"/>
          <p:cNvSpPr>
            <a:spLocks noGrp="1"/>
          </p:cNvSpPr>
          <p:nvPr>
            <p:ph sz="half" idx="2"/>
          </p:nvPr>
        </p:nvSpPr>
        <p:spPr>
          <a:xfrm>
            <a:off x="6172200" y="1828800"/>
            <a:ext cx="5181600" cy="4351337"/>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US"/>
          </a:p>
        </p:txBody>
      </p:sp>
      <p:sp>
        <p:nvSpPr>
          <p:cNvPr id="5" name="Date Placeholder 4"/>
          <p:cNvSpPr>
            <a:spLocks noGrp="1"/>
          </p:cNvSpPr>
          <p:nvPr>
            <p:ph type="dt" sz="half" idx="10"/>
          </p:nvPr>
        </p:nvSpPr>
        <p:spPr/>
        <p:txBody>
          <a:bodyPr/>
          <a:lstStyle/>
          <a:p>
            <a:fld id="{405B6920-B2D5-413D-AB90-4F2F1648DC84}" type="datetimeFigureOut">
              <a:rPr lang="sv-SE" smtClean="0"/>
              <a:t>2025-03-11</a:t>
            </a:fld>
            <a:endParaRPr lang="sv-SE"/>
          </a:p>
        </p:txBody>
      </p:sp>
      <p:sp>
        <p:nvSpPr>
          <p:cNvPr id="6" name="Footer Placeholder 5"/>
          <p:cNvSpPr>
            <a:spLocks noGrp="1"/>
          </p:cNvSpPr>
          <p:nvPr>
            <p:ph type="ftr" sz="quarter" idx="11"/>
          </p:nvPr>
        </p:nvSpPr>
        <p:spPr/>
        <p:txBody>
          <a:bodyPr/>
          <a:lstStyle/>
          <a:p>
            <a:endParaRPr lang="sv-SE"/>
          </a:p>
        </p:txBody>
      </p:sp>
      <p:sp>
        <p:nvSpPr>
          <p:cNvPr id="7" name="Slide Number Placeholder 6"/>
          <p:cNvSpPr>
            <a:spLocks noGrp="1"/>
          </p:cNvSpPr>
          <p:nvPr>
            <p:ph type="sldNum" sz="quarter" idx="12"/>
          </p:nvPr>
        </p:nvSpPr>
        <p:spPr/>
        <p:txBody>
          <a:bodyPr/>
          <a:lstStyle/>
          <a:p>
            <a:fld id="{BD00EDE1-9DBC-4302-B9DE-29434B42B898}" type="slidenum">
              <a:rPr lang="sv-SE" smtClean="0"/>
              <a:t>‹#›</a:t>
            </a:fld>
            <a:endParaRPr lang="sv-SE"/>
          </a:p>
        </p:txBody>
      </p:sp>
    </p:spTree>
    <p:extLst>
      <p:ext uri="{BB962C8B-B14F-4D97-AF65-F5344CB8AC3E}">
        <p14:creationId xmlns:p14="http://schemas.microsoft.com/office/powerpoint/2010/main" val="396324196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Jämförelse">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45127" y="1681850"/>
            <a:ext cx="5156200" cy="825699"/>
          </a:xfrm>
        </p:spPr>
        <p:txBody>
          <a:bodyPr anchor="b">
            <a:normAutofit/>
          </a:bodyP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Redigera format för bakgrundstext</a:t>
            </a:r>
          </a:p>
        </p:txBody>
      </p:sp>
      <p:sp>
        <p:nvSpPr>
          <p:cNvPr id="4" name="Content Placeholder 3"/>
          <p:cNvSpPr>
            <a:spLocks noGrp="1"/>
          </p:cNvSpPr>
          <p:nvPr>
            <p:ph sz="half" idx="2"/>
          </p:nvPr>
        </p:nvSpPr>
        <p:spPr>
          <a:xfrm>
            <a:off x="845127" y="2507550"/>
            <a:ext cx="5156200" cy="3680525"/>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US"/>
          </a:p>
        </p:txBody>
      </p:sp>
      <p:sp>
        <p:nvSpPr>
          <p:cNvPr id="5" name="Text Placeholder 4"/>
          <p:cNvSpPr>
            <a:spLocks noGrp="1"/>
          </p:cNvSpPr>
          <p:nvPr>
            <p:ph type="body" sz="quarter" idx="3"/>
          </p:nvPr>
        </p:nvSpPr>
        <p:spPr>
          <a:xfrm>
            <a:off x="6172200" y="1681851"/>
            <a:ext cx="5181601" cy="825698"/>
          </a:xfrm>
        </p:spPr>
        <p:txBody>
          <a:bodyPr anchor="b"/>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Redigera format för bakgrundstext</a:t>
            </a:r>
          </a:p>
        </p:txBody>
      </p:sp>
      <p:sp>
        <p:nvSpPr>
          <p:cNvPr id="6" name="Content Placeholder 5"/>
          <p:cNvSpPr>
            <a:spLocks noGrp="1"/>
          </p:cNvSpPr>
          <p:nvPr>
            <p:ph sz="quarter" idx="4"/>
          </p:nvPr>
        </p:nvSpPr>
        <p:spPr>
          <a:xfrm>
            <a:off x="6172200" y="2507550"/>
            <a:ext cx="5181601" cy="3680525"/>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US"/>
          </a:p>
        </p:txBody>
      </p:sp>
      <p:sp>
        <p:nvSpPr>
          <p:cNvPr id="7" name="Date Placeholder 6"/>
          <p:cNvSpPr>
            <a:spLocks noGrp="1"/>
          </p:cNvSpPr>
          <p:nvPr>
            <p:ph type="dt" sz="half" idx="10"/>
          </p:nvPr>
        </p:nvSpPr>
        <p:spPr/>
        <p:txBody>
          <a:bodyPr/>
          <a:lstStyle/>
          <a:p>
            <a:fld id="{405B6920-B2D5-413D-AB90-4F2F1648DC84}" type="datetimeFigureOut">
              <a:rPr lang="sv-SE" smtClean="0"/>
              <a:t>2025-03-11</a:t>
            </a:fld>
            <a:endParaRPr lang="sv-SE"/>
          </a:p>
        </p:txBody>
      </p:sp>
      <p:sp>
        <p:nvSpPr>
          <p:cNvPr id="8" name="Footer Placeholder 7"/>
          <p:cNvSpPr>
            <a:spLocks noGrp="1"/>
          </p:cNvSpPr>
          <p:nvPr>
            <p:ph type="ftr" sz="quarter" idx="11"/>
          </p:nvPr>
        </p:nvSpPr>
        <p:spPr/>
        <p:txBody>
          <a:bodyPr/>
          <a:lstStyle/>
          <a:p>
            <a:endParaRPr lang="sv-SE"/>
          </a:p>
        </p:txBody>
      </p:sp>
      <p:sp>
        <p:nvSpPr>
          <p:cNvPr id="9" name="Slide Number Placeholder 8"/>
          <p:cNvSpPr>
            <a:spLocks noGrp="1"/>
          </p:cNvSpPr>
          <p:nvPr>
            <p:ph type="sldNum" sz="quarter" idx="12"/>
          </p:nvPr>
        </p:nvSpPr>
        <p:spPr/>
        <p:txBody>
          <a:bodyPr/>
          <a:lstStyle/>
          <a:p>
            <a:fld id="{BD00EDE1-9DBC-4302-B9DE-29434B42B898}" type="slidenum">
              <a:rPr lang="sv-SE" smtClean="0"/>
              <a:t>‹#›</a:t>
            </a:fld>
            <a:endParaRPr lang="sv-SE"/>
          </a:p>
        </p:txBody>
      </p:sp>
      <p:sp>
        <p:nvSpPr>
          <p:cNvPr id="10" name="Title 9"/>
          <p:cNvSpPr>
            <a:spLocks noGrp="1"/>
          </p:cNvSpPr>
          <p:nvPr>
            <p:ph type="title"/>
          </p:nvPr>
        </p:nvSpPr>
        <p:spPr/>
        <p:txBody>
          <a:bodyPr/>
          <a:lstStyle/>
          <a:p>
            <a:r>
              <a:rPr lang="sv-SE"/>
              <a:t>Klicka här för att ändra mall för rubrikformat</a:t>
            </a:r>
            <a:endParaRPr lang="en-US"/>
          </a:p>
        </p:txBody>
      </p:sp>
    </p:spTree>
    <p:extLst>
      <p:ext uri="{BB962C8B-B14F-4D97-AF65-F5344CB8AC3E}">
        <p14:creationId xmlns:p14="http://schemas.microsoft.com/office/powerpoint/2010/main" val="107418115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Endast rubrik">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405B6920-B2D5-413D-AB90-4F2F1648DC84}" type="datetimeFigureOut">
              <a:rPr lang="sv-SE" smtClean="0"/>
              <a:t>2025-03-11</a:t>
            </a:fld>
            <a:endParaRPr lang="sv-SE"/>
          </a:p>
        </p:txBody>
      </p:sp>
      <p:sp>
        <p:nvSpPr>
          <p:cNvPr id="4" name="Footer Placeholder 3"/>
          <p:cNvSpPr>
            <a:spLocks noGrp="1"/>
          </p:cNvSpPr>
          <p:nvPr>
            <p:ph type="ftr" sz="quarter" idx="11"/>
          </p:nvPr>
        </p:nvSpPr>
        <p:spPr/>
        <p:txBody>
          <a:bodyPr/>
          <a:lstStyle/>
          <a:p>
            <a:endParaRPr lang="sv-SE"/>
          </a:p>
        </p:txBody>
      </p:sp>
      <p:sp>
        <p:nvSpPr>
          <p:cNvPr id="5" name="Slide Number Placeholder 4"/>
          <p:cNvSpPr>
            <a:spLocks noGrp="1"/>
          </p:cNvSpPr>
          <p:nvPr>
            <p:ph type="sldNum" sz="quarter" idx="12"/>
          </p:nvPr>
        </p:nvSpPr>
        <p:spPr/>
        <p:txBody>
          <a:bodyPr/>
          <a:lstStyle/>
          <a:p>
            <a:fld id="{BD00EDE1-9DBC-4302-B9DE-29434B42B898}" type="slidenum">
              <a:rPr lang="sv-SE" smtClean="0"/>
              <a:t>‹#›</a:t>
            </a:fld>
            <a:endParaRPr lang="sv-SE"/>
          </a:p>
        </p:txBody>
      </p:sp>
      <p:sp>
        <p:nvSpPr>
          <p:cNvPr id="6" name="Title 5"/>
          <p:cNvSpPr>
            <a:spLocks noGrp="1"/>
          </p:cNvSpPr>
          <p:nvPr>
            <p:ph type="title"/>
          </p:nvPr>
        </p:nvSpPr>
        <p:spPr/>
        <p:txBody>
          <a:bodyPr/>
          <a:lstStyle/>
          <a:p>
            <a:r>
              <a:rPr lang="sv-SE"/>
              <a:t>Klicka här för att ändra mall för rubrikformat</a:t>
            </a:r>
            <a:endParaRPr lang="en-US"/>
          </a:p>
        </p:txBody>
      </p:sp>
    </p:spTree>
    <p:extLst>
      <p:ext uri="{BB962C8B-B14F-4D97-AF65-F5344CB8AC3E}">
        <p14:creationId xmlns:p14="http://schemas.microsoft.com/office/powerpoint/2010/main" val="111226560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05B6920-B2D5-413D-AB90-4F2F1648DC84}" type="datetimeFigureOut">
              <a:rPr lang="sv-SE" smtClean="0"/>
              <a:t>2025-03-11</a:t>
            </a:fld>
            <a:endParaRPr lang="sv-SE"/>
          </a:p>
        </p:txBody>
      </p:sp>
      <p:sp>
        <p:nvSpPr>
          <p:cNvPr id="3" name="Footer Placeholder 2"/>
          <p:cNvSpPr>
            <a:spLocks noGrp="1"/>
          </p:cNvSpPr>
          <p:nvPr>
            <p:ph type="ftr" sz="quarter" idx="11"/>
          </p:nvPr>
        </p:nvSpPr>
        <p:spPr/>
        <p:txBody>
          <a:bodyPr/>
          <a:lstStyle/>
          <a:p>
            <a:endParaRPr lang="sv-SE"/>
          </a:p>
        </p:txBody>
      </p:sp>
      <p:sp>
        <p:nvSpPr>
          <p:cNvPr id="4" name="Slide Number Placeholder 3"/>
          <p:cNvSpPr>
            <a:spLocks noGrp="1"/>
          </p:cNvSpPr>
          <p:nvPr>
            <p:ph type="sldNum" sz="quarter" idx="12"/>
          </p:nvPr>
        </p:nvSpPr>
        <p:spPr/>
        <p:txBody>
          <a:bodyPr/>
          <a:lstStyle/>
          <a:p>
            <a:fld id="{BD00EDE1-9DBC-4302-B9DE-29434B42B898}" type="slidenum">
              <a:rPr lang="sv-SE" smtClean="0"/>
              <a:t>‹#›</a:t>
            </a:fld>
            <a:endParaRPr lang="sv-SE"/>
          </a:p>
        </p:txBody>
      </p:sp>
    </p:spTree>
    <p:extLst>
      <p:ext uri="{BB962C8B-B14F-4D97-AF65-F5344CB8AC3E}">
        <p14:creationId xmlns:p14="http://schemas.microsoft.com/office/powerpoint/2010/main" val="15964809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Rubrik med punkter">
    <p:spTree>
      <p:nvGrpSpPr>
        <p:cNvPr id="1" name=""/>
        <p:cNvGrpSpPr/>
        <p:nvPr/>
      </p:nvGrpSpPr>
      <p:grpSpPr>
        <a:xfrm>
          <a:off x="0" y="0"/>
          <a:ext cx="0" cy="0"/>
          <a:chOff x="0" y="0"/>
          <a:chExt cx="0" cy="0"/>
        </a:xfrm>
      </p:grpSpPr>
      <p:sp>
        <p:nvSpPr>
          <p:cNvPr id="9" name="Platshållare för text 8">
            <a:extLst>
              <a:ext uri="{FF2B5EF4-FFF2-40B4-BE49-F238E27FC236}">
                <a16:creationId xmlns:a16="http://schemas.microsoft.com/office/drawing/2014/main" id="{937A737E-9274-4152-A2C6-31C925CD561A}"/>
              </a:ext>
            </a:extLst>
          </p:cNvPr>
          <p:cNvSpPr>
            <a:spLocks noGrp="1"/>
          </p:cNvSpPr>
          <p:nvPr>
            <p:ph type="body" sz="quarter" idx="10"/>
          </p:nvPr>
        </p:nvSpPr>
        <p:spPr>
          <a:xfrm>
            <a:off x="1069041" y="1990351"/>
            <a:ext cx="2864128" cy="2878138"/>
          </a:xfrm>
          <a:prstGeom prst="rect">
            <a:avLst/>
          </a:prstGeom>
        </p:spPr>
        <p:txBody>
          <a:bodyPr anchor="ctr"/>
          <a:lstStyle>
            <a:lvl1pPr algn="r">
              <a:defRPr>
                <a:solidFill>
                  <a:schemeClr val="bg1"/>
                </a:solidFill>
              </a:defRPr>
            </a:lvl1pPr>
          </a:lstStyle>
          <a:p>
            <a:pPr lvl="0"/>
            <a:r>
              <a:rPr lang="sv-SE"/>
              <a:t>Klicka här</a:t>
            </a:r>
          </a:p>
        </p:txBody>
      </p:sp>
      <p:sp>
        <p:nvSpPr>
          <p:cNvPr id="13" name="Platshållare för text 12">
            <a:extLst>
              <a:ext uri="{FF2B5EF4-FFF2-40B4-BE49-F238E27FC236}">
                <a16:creationId xmlns:a16="http://schemas.microsoft.com/office/drawing/2014/main" id="{8B434883-0124-4793-A71D-42B31E355A19}"/>
              </a:ext>
            </a:extLst>
          </p:cNvPr>
          <p:cNvSpPr>
            <a:spLocks noGrp="1"/>
          </p:cNvSpPr>
          <p:nvPr>
            <p:ph type="body" sz="quarter" idx="11"/>
          </p:nvPr>
        </p:nvSpPr>
        <p:spPr>
          <a:xfrm>
            <a:off x="4638675" y="2024063"/>
            <a:ext cx="5749925" cy="2870200"/>
          </a:xfrm>
          <a:prstGeom prst="rect">
            <a:avLst/>
          </a:prstGeom>
        </p:spPr>
        <p:txBody>
          <a:bodyPr anchor="ctr"/>
          <a:lstStyle>
            <a:lvl1pPr marL="285750" indent="-285750" algn="l">
              <a:buFont typeface="Arial" panose="020B0604020202020204" pitchFamily="34" charset="0"/>
              <a:buChar char="•"/>
              <a:defRPr sz="2400">
                <a:solidFill>
                  <a:schemeClr val="bg1"/>
                </a:solidFill>
                <a:latin typeface="+mn-lt"/>
              </a:defRPr>
            </a:lvl1pPr>
          </a:lstStyle>
          <a:p>
            <a:pPr lvl="0"/>
            <a:r>
              <a:rPr lang="sv-SE"/>
              <a:t>Klicka här för att ändra format på bakgrundstexten</a:t>
            </a:r>
          </a:p>
          <a:p>
            <a:pPr lvl="0"/>
            <a:r>
              <a:rPr lang="sv-SE"/>
              <a:t>X</a:t>
            </a:r>
          </a:p>
          <a:p>
            <a:pPr lvl="0"/>
            <a:r>
              <a:rPr lang="sv-SE"/>
              <a:t>X</a:t>
            </a:r>
          </a:p>
          <a:p>
            <a:pPr lvl="0"/>
            <a:r>
              <a:rPr lang="sv-SE"/>
              <a:t>X</a:t>
            </a:r>
          </a:p>
          <a:p>
            <a:pPr lvl="0"/>
            <a:r>
              <a:rPr lang="sv-SE"/>
              <a:t>X</a:t>
            </a:r>
          </a:p>
        </p:txBody>
      </p:sp>
    </p:spTree>
    <p:extLst>
      <p:ext uri="{BB962C8B-B14F-4D97-AF65-F5344CB8AC3E}">
        <p14:creationId xmlns:p14="http://schemas.microsoft.com/office/powerpoint/2010/main" val="140577897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Text med bildtext">
    <p:spTree>
      <p:nvGrpSpPr>
        <p:cNvPr id="1" name=""/>
        <p:cNvGrpSpPr/>
        <p:nvPr/>
      </p:nvGrpSpPr>
      <p:grpSpPr>
        <a:xfrm>
          <a:off x="0" y="0"/>
          <a:ext cx="0" cy="0"/>
          <a:chOff x="0" y="0"/>
          <a:chExt cx="0" cy="0"/>
        </a:xfrm>
      </p:grpSpPr>
      <p:sp>
        <p:nvSpPr>
          <p:cNvPr id="2" name="Title 1"/>
          <p:cNvSpPr>
            <a:spLocks noGrp="1"/>
          </p:cNvSpPr>
          <p:nvPr>
            <p:ph type="title"/>
          </p:nvPr>
        </p:nvSpPr>
        <p:spPr>
          <a:xfrm>
            <a:off x="841248" y="457200"/>
            <a:ext cx="3931920" cy="1600197"/>
          </a:xfrm>
        </p:spPr>
        <p:txBody>
          <a:bodyPr anchor="b">
            <a:normAutofit/>
          </a:bodyPr>
          <a:lstStyle>
            <a:lvl1pPr>
              <a:defRPr sz="3200" b="0"/>
            </a:lvl1pPr>
          </a:lstStyle>
          <a:p>
            <a:r>
              <a:rPr lang="sv-SE"/>
              <a:t>Klicka här för att ändra mall för rubrikformat</a:t>
            </a:r>
            <a:endParaRPr lang="en-US"/>
          </a:p>
        </p:txBody>
      </p:sp>
      <p:sp>
        <p:nvSpPr>
          <p:cNvPr id="3" name="Content Placeholder 2"/>
          <p:cNvSpPr>
            <a:spLocks noGrp="1"/>
          </p:cNvSpPr>
          <p:nvPr>
            <p:ph idx="1"/>
          </p:nvPr>
        </p:nvSpPr>
        <p:spPr>
          <a:xfrm>
            <a:off x="5181600" y="990600"/>
            <a:ext cx="6172200" cy="48768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US"/>
          </a:p>
        </p:txBody>
      </p:sp>
      <p:sp>
        <p:nvSpPr>
          <p:cNvPr id="4" name="Text Placeholder 3"/>
          <p:cNvSpPr>
            <a:spLocks noGrp="1"/>
          </p:cNvSpPr>
          <p:nvPr>
            <p:ph type="body" sz="half" idx="2"/>
          </p:nvPr>
        </p:nvSpPr>
        <p:spPr>
          <a:xfrm>
            <a:off x="841248" y="2057399"/>
            <a:ext cx="3931920" cy="3810001"/>
          </a:xfrm>
        </p:spPr>
        <p:txBody>
          <a:bodyPr>
            <a:normAutofit/>
          </a:bodyPr>
          <a:lstStyle>
            <a:lvl1pPr marL="0" indent="0">
              <a:lnSpc>
                <a:spcPct val="90000"/>
              </a:lnSpc>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v-SE"/>
              <a:t>Redigera format för bakgrundstext</a:t>
            </a:r>
          </a:p>
        </p:txBody>
      </p:sp>
      <p:sp>
        <p:nvSpPr>
          <p:cNvPr id="5" name="Date Placeholder 4"/>
          <p:cNvSpPr>
            <a:spLocks noGrp="1"/>
          </p:cNvSpPr>
          <p:nvPr>
            <p:ph type="dt" sz="half" idx="10"/>
          </p:nvPr>
        </p:nvSpPr>
        <p:spPr/>
        <p:txBody>
          <a:bodyPr/>
          <a:lstStyle/>
          <a:p>
            <a:fld id="{405B6920-B2D5-413D-AB90-4F2F1648DC84}" type="datetimeFigureOut">
              <a:rPr lang="sv-SE" smtClean="0"/>
              <a:t>2025-03-11</a:t>
            </a:fld>
            <a:endParaRPr lang="sv-SE"/>
          </a:p>
        </p:txBody>
      </p:sp>
      <p:sp>
        <p:nvSpPr>
          <p:cNvPr id="6" name="Footer Placeholder 5"/>
          <p:cNvSpPr>
            <a:spLocks noGrp="1"/>
          </p:cNvSpPr>
          <p:nvPr>
            <p:ph type="ftr" sz="quarter" idx="11"/>
          </p:nvPr>
        </p:nvSpPr>
        <p:spPr/>
        <p:txBody>
          <a:bodyPr/>
          <a:lstStyle/>
          <a:p>
            <a:endParaRPr lang="sv-SE"/>
          </a:p>
        </p:txBody>
      </p:sp>
      <p:sp>
        <p:nvSpPr>
          <p:cNvPr id="7" name="Slide Number Placeholder 6"/>
          <p:cNvSpPr>
            <a:spLocks noGrp="1"/>
          </p:cNvSpPr>
          <p:nvPr>
            <p:ph type="sldNum" sz="quarter" idx="12"/>
          </p:nvPr>
        </p:nvSpPr>
        <p:spPr/>
        <p:txBody>
          <a:bodyPr/>
          <a:lstStyle/>
          <a:p>
            <a:fld id="{BD00EDE1-9DBC-4302-B9DE-29434B42B898}" type="slidenum">
              <a:rPr lang="sv-SE" smtClean="0"/>
              <a:t>‹#›</a:t>
            </a:fld>
            <a:endParaRPr lang="sv-SE"/>
          </a:p>
        </p:txBody>
      </p:sp>
    </p:spTree>
    <p:extLst>
      <p:ext uri="{BB962C8B-B14F-4D97-AF65-F5344CB8AC3E}">
        <p14:creationId xmlns:p14="http://schemas.microsoft.com/office/powerpoint/2010/main" val="180520117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Title 1"/>
          <p:cNvSpPr>
            <a:spLocks noGrp="1"/>
          </p:cNvSpPr>
          <p:nvPr>
            <p:ph type="title"/>
          </p:nvPr>
        </p:nvSpPr>
        <p:spPr>
          <a:xfrm>
            <a:off x="841248" y="457200"/>
            <a:ext cx="3931920" cy="1600200"/>
          </a:xfrm>
        </p:spPr>
        <p:txBody>
          <a:bodyPr anchor="b">
            <a:normAutofit/>
          </a:bodyPr>
          <a:lstStyle>
            <a:lvl1pPr>
              <a:defRPr sz="3200" b="0"/>
            </a:lvl1pPr>
          </a:lstStyle>
          <a:p>
            <a:r>
              <a:rPr lang="sv-SE"/>
              <a:t>Klicka här för att ändra mall för rubrikformat</a:t>
            </a:r>
            <a:endParaRPr lang="en-US"/>
          </a:p>
        </p:txBody>
      </p:sp>
      <p:sp>
        <p:nvSpPr>
          <p:cNvPr id="3" name="Picture Placeholder 2"/>
          <p:cNvSpPr>
            <a:spLocks noGrp="1"/>
          </p:cNvSpPr>
          <p:nvPr>
            <p:ph type="pic" idx="1"/>
          </p:nvPr>
        </p:nvSpPr>
        <p:spPr>
          <a:xfrm>
            <a:off x="5181600" y="990600"/>
            <a:ext cx="6172200" cy="4876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a:t>Klicka på ikonen för att lägga till en bild</a:t>
            </a:r>
            <a:endParaRPr lang="en-US"/>
          </a:p>
        </p:txBody>
      </p:sp>
      <p:sp>
        <p:nvSpPr>
          <p:cNvPr id="4" name="Text Placeholder 3"/>
          <p:cNvSpPr>
            <a:spLocks noGrp="1"/>
          </p:cNvSpPr>
          <p:nvPr>
            <p:ph type="body" sz="half" idx="2"/>
          </p:nvPr>
        </p:nvSpPr>
        <p:spPr>
          <a:xfrm>
            <a:off x="841248" y="2057400"/>
            <a:ext cx="3931920" cy="3810000"/>
          </a:xfrm>
        </p:spPr>
        <p:txBody>
          <a:bodyPr>
            <a:normAutofit/>
          </a:bodyPr>
          <a:lstStyle>
            <a:lvl1pPr marL="0" indent="0">
              <a:lnSpc>
                <a:spcPct val="90000"/>
              </a:lnSpc>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v-SE"/>
              <a:t>Redigera format för bakgrundstext</a:t>
            </a:r>
          </a:p>
        </p:txBody>
      </p:sp>
      <p:sp>
        <p:nvSpPr>
          <p:cNvPr id="5" name="Date Placeholder 4"/>
          <p:cNvSpPr>
            <a:spLocks noGrp="1"/>
          </p:cNvSpPr>
          <p:nvPr>
            <p:ph type="dt" sz="half" idx="10"/>
          </p:nvPr>
        </p:nvSpPr>
        <p:spPr/>
        <p:txBody>
          <a:bodyPr/>
          <a:lstStyle/>
          <a:p>
            <a:fld id="{405B6920-B2D5-413D-AB90-4F2F1648DC84}" type="datetimeFigureOut">
              <a:rPr lang="sv-SE" smtClean="0"/>
              <a:t>2025-03-11</a:t>
            </a:fld>
            <a:endParaRPr lang="sv-SE"/>
          </a:p>
        </p:txBody>
      </p:sp>
      <p:sp>
        <p:nvSpPr>
          <p:cNvPr id="6" name="Footer Placeholder 5"/>
          <p:cNvSpPr>
            <a:spLocks noGrp="1"/>
          </p:cNvSpPr>
          <p:nvPr>
            <p:ph type="ftr" sz="quarter" idx="11"/>
          </p:nvPr>
        </p:nvSpPr>
        <p:spPr/>
        <p:txBody>
          <a:bodyPr/>
          <a:lstStyle/>
          <a:p>
            <a:endParaRPr lang="sv-SE"/>
          </a:p>
        </p:txBody>
      </p:sp>
      <p:sp>
        <p:nvSpPr>
          <p:cNvPr id="7" name="Slide Number Placeholder 6"/>
          <p:cNvSpPr>
            <a:spLocks noGrp="1"/>
          </p:cNvSpPr>
          <p:nvPr>
            <p:ph type="sldNum" sz="quarter" idx="12"/>
          </p:nvPr>
        </p:nvSpPr>
        <p:spPr/>
        <p:txBody>
          <a:bodyPr/>
          <a:lstStyle/>
          <a:p>
            <a:fld id="{BD00EDE1-9DBC-4302-B9DE-29434B42B898}" type="slidenum">
              <a:rPr lang="sv-SE" smtClean="0"/>
              <a:t>‹#›</a:t>
            </a:fld>
            <a:endParaRPr lang="sv-SE"/>
          </a:p>
        </p:txBody>
      </p:sp>
    </p:spTree>
    <p:extLst>
      <p:ext uri="{BB962C8B-B14F-4D97-AF65-F5344CB8AC3E}">
        <p14:creationId xmlns:p14="http://schemas.microsoft.com/office/powerpoint/2010/main" val="227860892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a:t>Klicka här för att ändra mall för rubrikformat</a:t>
            </a:r>
            <a:endParaRPr lang="en-US"/>
          </a:p>
        </p:txBody>
      </p:sp>
      <p:sp>
        <p:nvSpPr>
          <p:cNvPr id="3" name="Vertical Text Placeholder 2"/>
          <p:cNvSpPr>
            <a:spLocks noGrp="1"/>
          </p:cNvSpPr>
          <p:nvPr>
            <p:ph type="body" orient="vert" idx="1"/>
          </p:nvPr>
        </p:nvSpPr>
        <p:spPr/>
        <p:txBody>
          <a:bodyPr vert="eaVert"/>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US"/>
          </a:p>
        </p:txBody>
      </p:sp>
      <p:sp>
        <p:nvSpPr>
          <p:cNvPr id="4" name="Date Placeholder 3"/>
          <p:cNvSpPr>
            <a:spLocks noGrp="1"/>
          </p:cNvSpPr>
          <p:nvPr>
            <p:ph type="dt" sz="half" idx="10"/>
          </p:nvPr>
        </p:nvSpPr>
        <p:spPr/>
        <p:txBody>
          <a:bodyPr/>
          <a:lstStyle/>
          <a:p>
            <a:fld id="{405B6920-B2D5-413D-AB90-4F2F1648DC84}" type="datetimeFigureOut">
              <a:rPr lang="sv-SE" smtClean="0"/>
              <a:t>2025-03-11</a:t>
            </a:fld>
            <a:endParaRPr lang="sv-SE"/>
          </a:p>
        </p:txBody>
      </p:sp>
      <p:sp>
        <p:nvSpPr>
          <p:cNvPr id="5" name="Footer Placeholder 4"/>
          <p:cNvSpPr>
            <a:spLocks noGrp="1"/>
          </p:cNvSpPr>
          <p:nvPr>
            <p:ph type="ftr" sz="quarter" idx="11"/>
          </p:nvPr>
        </p:nvSpPr>
        <p:spPr/>
        <p:txBody>
          <a:bodyPr/>
          <a:lstStyle/>
          <a:p>
            <a:endParaRPr lang="sv-SE"/>
          </a:p>
        </p:txBody>
      </p:sp>
      <p:sp>
        <p:nvSpPr>
          <p:cNvPr id="6" name="Slide Number Placeholder 5"/>
          <p:cNvSpPr>
            <a:spLocks noGrp="1"/>
          </p:cNvSpPr>
          <p:nvPr>
            <p:ph type="sldNum" sz="quarter" idx="12"/>
          </p:nvPr>
        </p:nvSpPr>
        <p:spPr/>
        <p:txBody>
          <a:bodyPr/>
          <a:lstStyle/>
          <a:p>
            <a:fld id="{BD00EDE1-9DBC-4302-B9DE-29434B42B898}" type="slidenum">
              <a:rPr lang="sv-SE" smtClean="0"/>
              <a:t>‹#›</a:t>
            </a:fld>
            <a:endParaRPr lang="sv-SE"/>
          </a:p>
        </p:txBody>
      </p:sp>
    </p:spTree>
    <p:extLst>
      <p:ext uri="{BB962C8B-B14F-4D97-AF65-F5344CB8AC3E}">
        <p14:creationId xmlns:p14="http://schemas.microsoft.com/office/powerpoint/2010/main" val="83434478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0362"/>
            <a:ext cx="2628900" cy="5811838"/>
          </a:xfrm>
        </p:spPr>
        <p:txBody>
          <a:bodyPr vert="eaVert"/>
          <a:lstStyle/>
          <a:p>
            <a:r>
              <a:rPr lang="sv-SE"/>
              <a:t>Klicka här för att ändra mall för rubrikformat</a:t>
            </a:r>
            <a:endParaRPr lang="en-US"/>
          </a:p>
        </p:txBody>
      </p:sp>
      <p:sp>
        <p:nvSpPr>
          <p:cNvPr id="3" name="Vertical Text Placeholder 2"/>
          <p:cNvSpPr>
            <a:spLocks noGrp="1"/>
          </p:cNvSpPr>
          <p:nvPr>
            <p:ph type="body" orient="vert" idx="1"/>
          </p:nvPr>
        </p:nvSpPr>
        <p:spPr>
          <a:xfrm>
            <a:off x="838200" y="360362"/>
            <a:ext cx="7734300" cy="5811837"/>
          </a:xfrm>
        </p:spPr>
        <p:txBody>
          <a:bodyPr vert="eaVert"/>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US"/>
          </a:p>
        </p:txBody>
      </p:sp>
      <p:sp>
        <p:nvSpPr>
          <p:cNvPr id="4" name="Date Placeholder 3"/>
          <p:cNvSpPr>
            <a:spLocks noGrp="1"/>
          </p:cNvSpPr>
          <p:nvPr>
            <p:ph type="dt" sz="half" idx="10"/>
          </p:nvPr>
        </p:nvSpPr>
        <p:spPr/>
        <p:txBody>
          <a:bodyPr/>
          <a:lstStyle/>
          <a:p>
            <a:fld id="{405B6920-B2D5-413D-AB90-4F2F1648DC84}" type="datetimeFigureOut">
              <a:rPr lang="sv-SE" smtClean="0"/>
              <a:t>2025-03-11</a:t>
            </a:fld>
            <a:endParaRPr lang="sv-SE"/>
          </a:p>
        </p:txBody>
      </p:sp>
      <p:sp>
        <p:nvSpPr>
          <p:cNvPr id="5" name="Footer Placeholder 4"/>
          <p:cNvSpPr>
            <a:spLocks noGrp="1"/>
          </p:cNvSpPr>
          <p:nvPr>
            <p:ph type="ftr" sz="quarter" idx="11"/>
          </p:nvPr>
        </p:nvSpPr>
        <p:spPr/>
        <p:txBody>
          <a:bodyPr/>
          <a:lstStyle/>
          <a:p>
            <a:endParaRPr lang="sv-SE"/>
          </a:p>
        </p:txBody>
      </p:sp>
      <p:sp>
        <p:nvSpPr>
          <p:cNvPr id="6" name="Slide Number Placeholder 5"/>
          <p:cNvSpPr>
            <a:spLocks noGrp="1"/>
          </p:cNvSpPr>
          <p:nvPr>
            <p:ph type="sldNum" sz="quarter" idx="12"/>
          </p:nvPr>
        </p:nvSpPr>
        <p:spPr/>
        <p:txBody>
          <a:bodyPr/>
          <a:lstStyle/>
          <a:p>
            <a:fld id="{BD00EDE1-9DBC-4302-B9DE-29434B42B898}" type="slidenum">
              <a:rPr lang="sv-SE" smtClean="0"/>
              <a:t>‹#›</a:t>
            </a:fld>
            <a:endParaRPr lang="sv-SE"/>
          </a:p>
        </p:txBody>
      </p:sp>
    </p:spTree>
    <p:extLst>
      <p:ext uri="{BB962C8B-B14F-4D97-AF65-F5344CB8AC3E}">
        <p14:creationId xmlns:p14="http://schemas.microsoft.com/office/powerpoint/2010/main" val="236463176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dgm">
  <p:cSld name="Rubrik och diagram eller organisationsschema">
    <p:spTree>
      <p:nvGrpSpPr>
        <p:cNvPr id="1" name=""/>
        <p:cNvGrpSpPr/>
        <p:nvPr/>
      </p:nvGrpSpPr>
      <p:grpSpPr>
        <a:xfrm>
          <a:off x="0" y="0"/>
          <a:ext cx="0" cy="0"/>
          <a:chOff x="0" y="0"/>
          <a:chExt cx="0" cy="0"/>
        </a:xfrm>
      </p:grpSpPr>
      <p:sp>
        <p:nvSpPr>
          <p:cNvPr id="2" name="Rubrik 1"/>
          <p:cNvSpPr>
            <a:spLocks noGrp="1"/>
          </p:cNvSpPr>
          <p:nvPr>
            <p:ph type="title"/>
          </p:nvPr>
        </p:nvSpPr>
        <p:spPr>
          <a:xfrm>
            <a:off x="609600" y="274638"/>
            <a:ext cx="10972800" cy="1143000"/>
          </a:xfrm>
        </p:spPr>
        <p:txBody>
          <a:bodyPr/>
          <a:lstStyle/>
          <a:p>
            <a:r>
              <a:rPr lang="sv-SE"/>
              <a:t>Klicka här för att ändra format</a:t>
            </a:r>
          </a:p>
        </p:txBody>
      </p:sp>
      <p:sp>
        <p:nvSpPr>
          <p:cNvPr id="3" name="Platshållare för SmartArt 2"/>
          <p:cNvSpPr>
            <a:spLocks noGrp="1"/>
          </p:cNvSpPr>
          <p:nvPr>
            <p:ph type="dgm" idx="1"/>
          </p:nvPr>
        </p:nvSpPr>
        <p:spPr>
          <a:xfrm>
            <a:off x="609600" y="1600201"/>
            <a:ext cx="10972800" cy="4525963"/>
          </a:xfrm>
        </p:spPr>
        <p:txBody>
          <a:bodyPr rtlCol="0">
            <a:normAutofit/>
          </a:bodyPr>
          <a:lstStyle/>
          <a:p>
            <a:pPr lvl="0"/>
            <a:endParaRPr lang="sv-SE" noProof="0"/>
          </a:p>
        </p:txBody>
      </p:sp>
      <p:sp>
        <p:nvSpPr>
          <p:cNvPr id="4" name="Date Placeholder 3">
            <a:extLst>
              <a:ext uri="{FF2B5EF4-FFF2-40B4-BE49-F238E27FC236}">
                <a16:creationId xmlns:a16="http://schemas.microsoft.com/office/drawing/2014/main" id="{B9EC4D4A-E70C-41BF-B1A6-27591784D33C}"/>
              </a:ext>
            </a:extLst>
          </p:cNvPr>
          <p:cNvSpPr>
            <a:spLocks noGrp="1"/>
          </p:cNvSpPr>
          <p:nvPr>
            <p:ph type="dt" sz="half" idx="10"/>
          </p:nvPr>
        </p:nvSpPr>
        <p:spPr/>
        <p:txBody>
          <a:bodyPr/>
          <a:lstStyle>
            <a:lvl1pPr>
              <a:defRPr/>
            </a:lvl1pPr>
          </a:lstStyle>
          <a:p>
            <a:pPr>
              <a:defRPr/>
            </a:pPr>
            <a:endParaRPr lang="sv-SE"/>
          </a:p>
        </p:txBody>
      </p:sp>
      <p:sp>
        <p:nvSpPr>
          <p:cNvPr id="5" name="Footer Placeholder 4">
            <a:extLst>
              <a:ext uri="{FF2B5EF4-FFF2-40B4-BE49-F238E27FC236}">
                <a16:creationId xmlns:a16="http://schemas.microsoft.com/office/drawing/2014/main" id="{E934340A-E205-4700-B643-1BB14A79ED9E}"/>
              </a:ext>
            </a:extLst>
          </p:cNvPr>
          <p:cNvSpPr>
            <a:spLocks noGrp="1"/>
          </p:cNvSpPr>
          <p:nvPr>
            <p:ph type="ftr" sz="quarter" idx="11"/>
          </p:nvPr>
        </p:nvSpPr>
        <p:spPr/>
        <p:txBody>
          <a:bodyPr/>
          <a:lstStyle>
            <a:lvl1pPr>
              <a:defRPr/>
            </a:lvl1pPr>
          </a:lstStyle>
          <a:p>
            <a:pPr>
              <a:defRPr/>
            </a:pPr>
            <a:endParaRPr lang="sv-SE"/>
          </a:p>
        </p:txBody>
      </p:sp>
      <p:sp>
        <p:nvSpPr>
          <p:cNvPr id="6" name="Slide Number Placeholder 5">
            <a:extLst>
              <a:ext uri="{FF2B5EF4-FFF2-40B4-BE49-F238E27FC236}">
                <a16:creationId xmlns:a16="http://schemas.microsoft.com/office/drawing/2014/main" id="{3F97B809-D689-42B7-96D9-D7ED285A6B5D}"/>
              </a:ext>
            </a:extLst>
          </p:cNvPr>
          <p:cNvSpPr>
            <a:spLocks noGrp="1"/>
          </p:cNvSpPr>
          <p:nvPr>
            <p:ph type="sldNum" sz="quarter" idx="12"/>
          </p:nvPr>
        </p:nvSpPr>
        <p:spPr/>
        <p:txBody>
          <a:bodyPr/>
          <a:lstStyle>
            <a:lvl1pPr>
              <a:defRPr/>
            </a:lvl1pPr>
          </a:lstStyle>
          <a:p>
            <a:pPr>
              <a:defRPr/>
            </a:pPr>
            <a:fld id="{5932E647-6258-42DC-AA3E-095874D00DE1}" type="slidenum">
              <a:rPr lang="sv-SE" altLang="sv-SE"/>
              <a:pPr>
                <a:defRPr/>
              </a:pPr>
              <a:t>‹#›</a:t>
            </a:fld>
            <a:endParaRPr lang="sv-SE" altLang="sv-SE"/>
          </a:p>
        </p:txBody>
      </p:sp>
    </p:spTree>
    <p:extLst>
      <p:ext uri="{BB962C8B-B14F-4D97-AF65-F5344CB8AC3E}">
        <p14:creationId xmlns:p14="http://schemas.microsoft.com/office/powerpoint/2010/main" val="2194114792"/>
      </p:ext>
    </p:extLst>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C1ECBAF3-EC1E-4CF4-BB98-F520F74FA881}"/>
              </a:ext>
            </a:extLst>
          </p:cNvPr>
          <p:cNvPicPr>
            <a:picLocks noChangeAspect="1"/>
          </p:cNvPicPr>
          <p:nvPr userDrawn="1"/>
        </p:nvPicPr>
        <p:blipFill>
          <a:blip r:embed="rId2">
            <a:extLst>
              <a:ext uri="{28A0092B-C50C-407E-A947-70E740481C1C}">
                <a14:useLocalDpi xmlns:a14="http://schemas.microsoft.com/office/drawing/2010/main" val="0"/>
              </a:ext>
            </a:extLst>
          </a:blip>
          <a:srcRect l="10097" r="71786"/>
          <a:stretch>
            <a:fillRect/>
          </a:stretch>
        </p:blipFill>
        <p:spPr bwMode="auto">
          <a:xfrm>
            <a:off x="11472334" y="6353175"/>
            <a:ext cx="455084" cy="452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31801" y="332656"/>
            <a:ext cx="11425767" cy="575394"/>
          </a:xfrm>
        </p:spPr>
        <p:txBody>
          <a:bodyPr lIns="0" rIns="0"/>
          <a:lstStyle>
            <a:lvl1pPr>
              <a:defRPr>
                <a:solidFill>
                  <a:srgbClr val="F7941E"/>
                </a:solidFill>
              </a:defRPr>
            </a:lvl1pPr>
          </a:lstStyle>
          <a:p>
            <a:r>
              <a:rPr lang="en-AU"/>
              <a:t>Click to edit Master title style</a:t>
            </a:r>
            <a:endParaRPr lang="en-US"/>
          </a:p>
        </p:txBody>
      </p:sp>
      <p:sp>
        <p:nvSpPr>
          <p:cNvPr id="3" name="Content Placeholder 2"/>
          <p:cNvSpPr>
            <a:spLocks noGrp="1"/>
          </p:cNvSpPr>
          <p:nvPr>
            <p:ph idx="1"/>
          </p:nvPr>
        </p:nvSpPr>
        <p:spPr>
          <a:xfrm>
            <a:off x="431801" y="1196752"/>
            <a:ext cx="11425767" cy="5040560"/>
          </a:xfrm>
        </p:spPr>
        <p:txBody>
          <a:bodyPr lIns="0" rIns="0"/>
          <a:lstStyle>
            <a:lvl1pPr marL="136922" indent="-136922">
              <a:buFont typeface="Wingdings" pitchFamily="2" charset="2"/>
              <a:buChar char="§"/>
              <a:defRPr sz="1200"/>
            </a:lvl1pPr>
            <a:lvl2pPr marL="339329" indent="-138113">
              <a:buFont typeface="Wingdings" pitchFamily="2" charset="2"/>
              <a:buChar char="§"/>
              <a:defRPr sz="1200"/>
            </a:lvl2pPr>
            <a:lvl3pPr marL="540544" indent="-136922">
              <a:buFont typeface="Wingdings" pitchFamily="2" charset="2"/>
              <a:buChar char="§"/>
              <a:defRPr sz="1200"/>
            </a:lvl3pPr>
            <a:lvl4pPr marL="741760" indent="-136922">
              <a:buFont typeface="Wingdings" pitchFamily="2" charset="2"/>
              <a:buChar char="§"/>
              <a:defRPr sz="1200"/>
            </a:lvl4pPr>
            <a:lvl5pPr marL="944166" indent="-136922">
              <a:buFont typeface="Wingdings" pitchFamily="2" charset="2"/>
              <a:buChar char="§"/>
              <a:defRPr sz="1200"/>
            </a:lvl5p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Tree>
    <p:extLst>
      <p:ext uri="{BB962C8B-B14F-4D97-AF65-F5344CB8AC3E}">
        <p14:creationId xmlns:p14="http://schemas.microsoft.com/office/powerpoint/2010/main" val="246360690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AndTwoObj">
  <p:cSld name="Rubrik, innehåll och två innehållsdelar">
    <p:spTree>
      <p:nvGrpSpPr>
        <p:cNvPr id="1" name=""/>
        <p:cNvGrpSpPr/>
        <p:nvPr/>
      </p:nvGrpSpPr>
      <p:grpSpPr>
        <a:xfrm>
          <a:off x="0" y="0"/>
          <a:ext cx="0" cy="0"/>
          <a:chOff x="0" y="0"/>
          <a:chExt cx="0" cy="0"/>
        </a:xfrm>
      </p:grpSpPr>
      <p:sp>
        <p:nvSpPr>
          <p:cNvPr id="2" name="Rubrik 1"/>
          <p:cNvSpPr>
            <a:spLocks noGrp="1"/>
          </p:cNvSpPr>
          <p:nvPr>
            <p:ph type="title"/>
          </p:nvPr>
        </p:nvSpPr>
        <p:spPr>
          <a:xfrm>
            <a:off x="609600" y="274638"/>
            <a:ext cx="10972800" cy="1143000"/>
          </a:xfrm>
        </p:spPr>
        <p:txBody>
          <a:bodyPr/>
          <a:lstStyle/>
          <a:p>
            <a:r>
              <a:rPr lang="sv-SE"/>
              <a:t>Klicka här för att ändra format</a:t>
            </a:r>
          </a:p>
        </p:txBody>
      </p:sp>
      <p:sp>
        <p:nvSpPr>
          <p:cNvPr id="3" name="Platshållare för innehåll 2"/>
          <p:cNvSpPr>
            <a:spLocks noGrp="1"/>
          </p:cNvSpPr>
          <p:nvPr>
            <p:ph sz="half" idx="1"/>
          </p:nvPr>
        </p:nvSpPr>
        <p:spPr>
          <a:xfrm>
            <a:off x="609600" y="1600201"/>
            <a:ext cx="5384800" cy="4525963"/>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innehåll 3"/>
          <p:cNvSpPr>
            <a:spLocks noGrp="1"/>
          </p:cNvSpPr>
          <p:nvPr>
            <p:ph sz="quarter" idx="2"/>
          </p:nvPr>
        </p:nvSpPr>
        <p:spPr>
          <a:xfrm>
            <a:off x="6197600" y="1600200"/>
            <a:ext cx="5384800" cy="218598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innehåll 4"/>
          <p:cNvSpPr>
            <a:spLocks noGrp="1"/>
          </p:cNvSpPr>
          <p:nvPr>
            <p:ph sz="quarter" idx="3"/>
          </p:nvPr>
        </p:nvSpPr>
        <p:spPr>
          <a:xfrm>
            <a:off x="6197600" y="3938589"/>
            <a:ext cx="5384800" cy="2187575"/>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6" name="Rectangle 4">
            <a:extLst>
              <a:ext uri="{FF2B5EF4-FFF2-40B4-BE49-F238E27FC236}">
                <a16:creationId xmlns:a16="http://schemas.microsoft.com/office/drawing/2014/main" id="{6EBA2C29-7547-449F-BEB3-56CEDDCAA853}"/>
              </a:ext>
            </a:extLst>
          </p:cNvPr>
          <p:cNvSpPr>
            <a:spLocks noGrp="1" noChangeArrowheads="1"/>
          </p:cNvSpPr>
          <p:nvPr>
            <p:ph type="dt" sz="half" idx="10"/>
          </p:nvPr>
        </p:nvSpPr>
        <p:spPr/>
        <p:txBody>
          <a:bodyPr/>
          <a:lstStyle>
            <a:lvl1pPr>
              <a:defRPr/>
            </a:lvl1pPr>
          </a:lstStyle>
          <a:p>
            <a:pPr>
              <a:defRPr/>
            </a:pPr>
            <a:endParaRPr lang="sv-SE"/>
          </a:p>
        </p:txBody>
      </p:sp>
      <p:sp>
        <p:nvSpPr>
          <p:cNvPr id="7" name="Rectangle 5">
            <a:extLst>
              <a:ext uri="{FF2B5EF4-FFF2-40B4-BE49-F238E27FC236}">
                <a16:creationId xmlns:a16="http://schemas.microsoft.com/office/drawing/2014/main" id="{EE644C95-81D5-4E72-B36C-372C995333E0}"/>
              </a:ext>
            </a:extLst>
          </p:cNvPr>
          <p:cNvSpPr>
            <a:spLocks noGrp="1" noChangeArrowheads="1"/>
          </p:cNvSpPr>
          <p:nvPr>
            <p:ph type="ftr" sz="quarter" idx="11"/>
          </p:nvPr>
        </p:nvSpPr>
        <p:spPr/>
        <p:txBody>
          <a:bodyPr/>
          <a:lstStyle>
            <a:lvl1pPr>
              <a:defRPr/>
            </a:lvl1pPr>
          </a:lstStyle>
          <a:p>
            <a:pPr>
              <a:defRPr/>
            </a:pPr>
            <a:endParaRPr lang="sv-SE"/>
          </a:p>
        </p:txBody>
      </p:sp>
      <p:sp>
        <p:nvSpPr>
          <p:cNvPr id="8" name="Rectangle 6">
            <a:extLst>
              <a:ext uri="{FF2B5EF4-FFF2-40B4-BE49-F238E27FC236}">
                <a16:creationId xmlns:a16="http://schemas.microsoft.com/office/drawing/2014/main" id="{05FE684E-7236-4E28-8F4B-72A93FA63B22}"/>
              </a:ext>
            </a:extLst>
          </p:cNvPr>
          <p:cNvSpPr>
            <a:spLocks noGrp="1" noChangeArrowheads="1"/>
          </p:cNvSpPr>
          <p:nvPr>
            <p:ph type="sldNum" sz="quarter" idx="12"/>
          </p:nvPr>
        </p:nvSpPr>
        <p:spPr/>
        <p:txBody>
          <a:bodyPr/>
          <a:lstStyle>
            <a:lvl1pPr>
              <a:defRPr/>
            </a:lvl1pPr>
          </a:lstStyle>
          <a:p>
            <a:pPr>
              <a:defRPr/>
            </a:pPr>
            <a:fld id="{644CF298-4935-4E65-A48A-541DBCBBBDCE}" type="slidenum">
              <a:rPr lang="sv-SE" altLang="sv-SE"/>
              <a:pPr>
                <a:defRPr/>
              </a:pPr>
              <a:t>‹#›</a:t>
            </a:fld>
            <a:endParaRPr lang="sv-SE" altLang="sv-SE"/>
          </a:p>
        </p:txBody>
      </p:sp>
    </p:spTree>
    <p:extLst>
      <p:ext uri="{BB962C8B-B14F-4D97-AF65-F5344CB8AC3E}">
        <p14:creationId xmlns:p14="http://schemas.microsoft.com/office/powerpoint/2010/main" val="1899201144"/>
      </p:ext>
    </p:extLst>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cSld name="Tom">
    <p:spTree>
      <p:nvGrpSpPr>
        <p:cNvPr id="1" name=""/>
        <p:cNvGrpSpPr/>
        <p:nvPr/>
      </p:nvGrpSpPr>
      <p:grpSpPr>
        <a:xfrm>
          <a:off x="0" y="0"/>
          <a:ext cx="0" cy="0"/>
          <a:chOff x="0" y="0"/>
          <a:chExt cx="0" cy="0"/>
        </a:xfrm>
      </p:grpSpPr>
      <p:sp>
        <p:nvSpPr>
          <p:cNvPr id="2" name="Platshållare för datum 1">
            <a:extLst>
              <a:ext uri="{FF2B5EF4-FFF2-40B4-BE49-F238E27FC236}">
                <a16:creationId xmlns:a16="http://schemas.microsoft.com/office/drawing/2014/main" id="{DEDFD413-49FB-47A8-ABEE-60B17C8CC7C2}"/>
              </a:ext>
            </a:extLst>
          </p:cNvPr>
          <p:cNvSpPr>
            <a:spLocks noGrp="1"/>
          </p:cNvSpPr>
          <p:nvPr>
            <p:ph type="dt" sz="half" idx="10"/>
          </p:nvPr>
        </p:nvSpPr>
        <p:spPr/>
        <p:txBody>
          <a:bodyPr/>
          <a:lstStyle/>
          <a:p>
            <a:fld id="{16275F68-CADD-4EB4-B6D9-CE7B4BC29602}" type="datetimeFigureOut">
              <a:rPr lang="sv-SE" smtClean="0"/>
              <a:t>2025-03-11</a:t>
            </a:fld>
            <a:endParaRPr lang="sv-SE"/>
          </a:p>
        </p:txBody>
      </p:sp>
      <p:sp>
        <p:nvSpPr>
          <p:cNvPr id="3" name="Platshållare för sidfot 2">
            <a:extLst>
              <a:ext uri="{FF2B5EF4-FFF2-40B4-BE49-F238E27FC236}">
                <a16:creationId xmlns:a16="http://schemas.microsoft.com/office/drawing/2014/main" id="{B3A6162D-ACD9-4F4E-A31E-867FD6FC52FE}"/>
              </a:ext>
            </a:extLst>
          </p:cNvPr>
          <p:cNvSpPr>
            <a:spLocks noGrp="1"/>
          </p:cNvSpPr>
          <p:nvPr>
            <p:ph type="ftr" sz="quarter" idx="11"/>
          </p:nvPr>
        </p:nvSpPr>
        <p:spPr/>
        <p:txBody>
          <a:bodyPr/>
          <a:lstStyle/>
          <a:p>
            <a:endParaRPr lang="sv-SE"/>
          </a:p>
        </p:txBody>
      </p:sp>
      <p:sp>
        <p:nvSpPr>
          <p:cNvPr id="4" name="Platshållare för bildnummer 3">
            <a:extLst>
              <a:ext uri="{FF2B5EF4-FFF2-40B4-BE49-F238E27FC236}">
                <a16:creationId xmlns:a16="http://schemas.microsoft.com/office/drawing/2014/main" id="{9FA38228-A5AA-48F4-A723-258F1D6F8643}"/>
              </a:ext>
            </a:extLst>
          </p:cNvPr>
          <p:cNvSpPr>
            <a:spLocks noGrp="1"/>
          </p:cNvSpPr>
          <p:nvPr>
            <p:ph type="sldNum" sz="quarter" idx="12"/>
          </p:nvPr>
        </p:nvSpPr>
        <p:spPr/>
        <p:txBody>
          <a:bodyPr/>
          <a:lstStyle/>
          <a:p>
            <a:fld id="{38349375-BAFC-43E9-B996-993EE7EE906B}" type="slidenum">
              <a:rPr lang="sv-SE" smtClean="0"/>
              <a:t>‹#›</a:t>
            </a:fld>
            <a:endParaRPr lang="sv-SE"/>
          </a:p>
        </p:txBody>
      </p:sp>
    </p:spTree>
    <p:extLst>
      <p:ext uri="{BB962C8B-B14F-4D97-AF65-F5344CB8AC3E}">
        <p14:creationId xmlns:p14="http://schemas.microsoft.com/office/powerpoint/2010/main" val="312875830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Rubrikbi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07603085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cSld name="Rubrik och innehåll">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909BE1A-A4D9-4343-9A5C-0C81CEAA6814}"/>
              </a:ext>
            </a:extLst>
          </p:cNvPr>
          <p:cNvSpPr>
            <a:spLocks noGrp="1"/>
          </p:cNvSpPr>
          <p:nvPr>
            <p:ph type="title"/>
          </p:nvPr>
        </p:nvSpPr>
        <p:spPr>
          <a:xfrm>
            <a:off x="838200" y="570865"/>
            <a:ext cx="10515600" cy="1325563"/>
          </a:xfrm>
        </p:spPr>
        <p:txBody>
          <a:bodyPr/>
          <a:lstStyle>
            <a:lvl1pPr>
              <a:defRPr sz="2400"/>
            </a:lvl1p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24DC7AF0-EED5-4DD7-AD49-39700F147AB2}"/>
              </a:ext>
            </a:extLst>
          </p:cNvPr>
          <p:cNvSpPr>
            <a:spLocks noGrp="1"/>
          </p:cNvSpPr>
          <p:nvPr>
            <p:ph idx="1"/>
          </p:nvPr>
        </p:nvSpPr>
        <p:spPr>
          <a:xfrm>
            <a:off x="838200" y="2069465"/>
            <a:ext cx="10515600" cy="4326404"/>
          </a:xfrm>
          <a:prstGeom prst="rect">
            <a:avLst/>
          </a:prstGeom>
        </p:spPr>
        <p:txBody>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13437716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Rubrik med två listor">
    <p:spTree>
      <p:nvGrpSpPr>
        <p:cNvPr id="1" name=""/>
        <p:cNvGrpSpPr/>
        <p:nvPr/>
      </p:nvGrpSpPr>
      <p:grpSpPr>
        <a:xfrm>
          <a:off x="0" y="0"/>
          <a:ext cx="0" cy="0"/>
          <a:chOff x="0" y="0"/>
          <a:chExt cx="0" cy="0"/>
        </a:xfrm>
      </p:grpSpPr>
      <p:sp>
        <p:nvSpPr>
          <p:cNvPr id="9" name="Platshållare för text 8">
            <a:extLst>
              <a:ext uri="{FF2B5EF4-FFF2-40B4-BE49-F238E27FC236}">
                <a16:creationId xmlns:a16="http://schemas.microsoft.com/office/drawing/2014/main" id="{937A737E-9274-4152-A2C6-31C925CD561A}"/>
              </a:ext>
            </a:extLst>
          </p:cNvPr>
          <p:cNvSpPr>
            <a:spLocks noGrp="1"/>
          </p:cNvSpPr>
          <p:nvPr>
            <p:ph type="body" sz="quarter" idx="10"/>
          </p:nvPr>
        </p:nvSpPr>
        <p:spPr>
          <a:xfrm>
            <a:off x="2560957" y="1261642"/>
            <a:ext cx="7071182" cy="976277"/>
          </a:xfrm>
          <a:prstGeom prst="rect">
            <a:avLst/>
          </a:prstGeom>
        </p:spPr>
        <p:txBody>
          <a:bodyPr anchor="ctr"/>
          <a:lstStyle>
            <a:lvl1pPr algn="ctr">
              <a:defRPr sz="2800">
                <a:solidFill>
                  <a:schemeClr val="bg1"/>
                </a:solidFill>
              </a:defRPr>
            </a:lvl1pPr>
          </a:lstStyle>
          <a:p>
            <a:pPr lvl="0"/>
            <a:r>
              <a:rPr lang="sv-SE"/>
              <a:t>Klicka här</a:t>
            </a:r>
          </a:p>
        </p:txBody>
      </p:sp>
      <p:sp>
        <p:nvSpPr>
          <p:cNvPr id="13" name="Platshållare för text 12">
            <a:extLst>
              <a:ext uri="{FF2B5EF4-FFF2-40B4-BE49-F238E27FC236}">
                <a16:creationId xmlns:a16="http://schemas.microsoft.com/office/drawing/2014/main" id="{8B434883-0124-4793-A71D-42B31E355A19}"/>
              </a:ext>
            </a:extLst>
          </p:cNvPr>
          <p:cNvSpPr>
            <a:spLocks noGrp="1"/>
          </p:cNvSpPr>
          <p:nvPr>
            <p:ph type="body" sz="quarter" idx="11"/>
          </p:nvPr>
        </p:nvSpPr>
        <p:spPr>
          <a:xfrm>
            <a:off x="6388705" y="1993680"/>
            <a:ext cx="4200931" cy="2870200"/>
          </a:xfrm>
          <a:prstGeom prst="rect">
            <a:avLst/>
          </a:prstGeom>
        </p:spPr>
        <p:txBody>
          <a:bodyPr anchor="ctr"/>
          <a:lstStyle>
            <a:lvl1pPr marL="285750" indent="-285750" algn="l">
              <a:buFont typeface="Arial" panose="020B0604020202020204" pitchFamily="34" charset="0"/>
              <a:buNone/>
              <a:defRPr sz="2400">
                <a:solidFill>
                  <a:schemeClr val="bg1"/>
                </a:solidFill>
                <a:latin typeface="+mn-lt"/>
              </a:defRPr>
            </a:lvl1pPr>
          </a:lstStyle>
          <a:p>
            <a:pPr lvl="0"/>
            <a:r>
              <a:rPr lang="sv-SE"/>
              <a:t>Klicka här för att ändra format på bakgrundstexten</a:t>
            </a:r>
          </a:p>
          <a:p>
            <a:pPr lvl="0"/>
            <a:r>
              <a:rPr lang="sv-SE"/>
              <a:t>X</a:t>
            </a:r>
          </a:p>
          <a:p>
            <a:pPr lvl="0"/>
            <a:r>
              <a:rPr lang="sv-SE"/>
              <a:t>X</a:t>
            </a:r>
          </a:p>
          <a:p>
            <a:pPr lvl="0"/>
            <a:r>
              <a:rPr lang="sv-SE"/>
              <a:t>X</a:t>
            </a:r>
          </a:p>
          <a:p>
            <a:pPr lvl="0"/>
            <a:r>
              <a:rPr lang="sv-SE"/>
              <a:t>X</a:t>
            </a:r>
          </a:p>
        </p:txBody>
      </p:sp>
      <p:sp>
        <p:nvSpPr>
          <p:cNvPr id="4" name="Platshållare för text 12">
            <a:extLst>
              <a:ext uri="{FF2B5EF4-FFF2-40B4-BE49-F238E27FC236}">
                <a16:creationId xmlns:a16="http://schemas.microsoft.com/office/drawing/2014/main" id="{E73072BA-434C-4EEB-9D30-BF583F7C917A}"/>
              </a:ext>
            </a:extLst>
          </p:cNvPr>
          <p:cNvSpPr>
            <a:spLocks noGrp="1"/>
          </p:cNvSpPr>
          <p:nvPr>
            <p:ph type="body" sz="quarter" idx="12"/>
          </p:nvPr>
        </p:nvSpPr>
        <p:spPr>
          <a:xfrm>
            <a:off x="1604991" y="1992465"/>
            <a:ext cx="4200931" cy="2870200"/>
          </a:xfrm>
          <a:prstGeom prst="rect">
            <a:avLst/>
          </a:prstGeom>
        </p:spPr>
        <p:txBody>
          <a:bodyPr anchor="ctr"/>
          <a:lstStyle>
            <a:lvl1pPr marL="285750" indent="-285750" algn="r">
              <a:buFont typeface="Arial" panose="020B0604020202020204" pitchFamily="34" charset="0"/>
              <a:buNone/>
              <a:defRPr sz="2400">
                <a:solidFill>
                  <a:schemeClr val="bg1"/>
                </a:solidFill>
                <a:latin typeface="+mn-lt"/>
              </a:defRPr>
            </a:lvl1pPr>
          </a:lstStyle>
          <a:p>
            <a:pPr lvl="0"/>
            <a:r>
              <a:rPr lang="sv-SE"/>
              <a:t>Klicka här för att ändra format på bakgrundstexten</a:t>
            </a:r>
          </a:p>
          <a:p>
            <a:pPr lvl="0"/>
            <a:r>
              <a:rPr lang="sv-SE"/>
              <a:t>X</a:t>
            </a:r>
          </a:p>
          <a:p>
            <a:pPr lvl="0"/>
            <a:r>
              <a:rPr lang="sv-SE"/>
              <a:t>X</a:t>
            </a:r>
          </a:p>
          <a:p>
            <a:pPr lvl="0"/>
            <a:r>
              <a:rPr lang="sv-SE"/>
              <a:t>X</a:t>
            </a:r>
          </a:p>
          <a:p>
            <a:pPr lvl="0"/>
            <a:r>
              <a:rPr lang="sv-SE"/>
              <a:t>X</a:t>
            </a:r>
          </a:p>
        </p:txBody>
      </p:sp>
    </p:spTree>
    <p:extLst>
      <p:ext uri="{BB962C8B-B14F-4D97-AF65-F5344CB8AC3E}">
        <p14:creationId xmlns:p14="http://schemas.microsoft.com/office/powerpoint/2010/main" val="357956786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1_Rubrikbild">
    <p:spTree>
      <p:nvGrpSpPr>
        <p:cNvPr id="1" name=""/>
        <p:cNvGrpSpPr/>
        <p:nvPr/>
      </p:nvGrpSpPr>
      <p:grpSpPr>
        <a:xfrm>
          <a:off x="0" y="0"/>
          <a:ext cx="0" cy="0"/>
          <a:chOff x="0" y="0"/>
          <a:chExt cx="0" cy="0"/>
        </a:xfrm>
      </p:grpSpPr>
      <p:sp>
        <p:nvSpPr>
          <p:cNvPr id="9" name="Platshållare för text 8">
            <a:extLst>
              <a:ext uri="{FF2B5EF4-FFF2-40B4-BE49-F238E27FC236}">
                <a16:creationId xmlns:a16="http://schemas.microsoft.com/office/drawing/2014/main" id="{937A737E-9274-4152-A2C6-31C925CD561A}"/>
              </a:ext>
            </a:extLst>
          </p:cNvPr>
          <p:cNvSpPr>
            <a:spLocks noGrp="1"/>
          </p:cNvSpPr>
          <p:nvPr>
            <p:ph type="body" sz="quarter" idx="10"/>
          </p:nvPr>
        </p:nvSpPr>
        <p:spPr>
          <a:xfrm>
            <a:off x="1069041" y="1990351"/>
            <a:ext cx="2864128" cy="2878138"/>
          </a:xfrm>
          <a:prstGeom prst="rect">
            <a:avLst/>
          </a:prstGeom>
        </p:spPr>
        <p:txBody>
          <a:bodyPr anchor="ctr"/>
          <a:lstStyle>
            <a:lvl1pPr algn="r">
              <a:defRPr/>
            </a:lvl1pPr>
          </a:lstStyle>
          <a:p>
            <a:pPr lvl="0"/>
            <a:r>
              <a:rPr lang="sv-SE"/>
              <a:t>Klicka här</a:t>
            </a:r>
          </a:p>
        </p:txBody>
      </p:sp>
      <p:sp>
        <p:nvSpPr>
          <p:cNvPr id="13" name="Platshållare för text 12">
            <a:extLst>
              <a:ext uri="{FF2B5EF4-FFF2-40B4-BE49-F238E27FC236}">
                <a16:creationId xmlns:a16="http://schemas.microsoft.com/office/drawing/2014/main" id="{8B434883-0124-4793-A71D-42B31E355A19}"/>
              </a:ext>
            </a:extLst>
          </p:cNvPr>
          <p:cNvSpPr>
            <a:spLocks noGrp="1"/>
          </p:cNvSpPr>
          <p:nvPr>
            <p:ph type="body" sz="quarter" idx="11"/>
          </p:nvPr>
        </p:nvSpPr>
        <p:spPr>
          <a:xfrm>
            <a:off x="4638675" y="2024063"/>
            <a:ext cx="5749925" cy="2870200"/>
          </a:xfrm>
          <a:prstGeom prst="rect">
            <a:avLst/>
          </a:prstGeom>
        </p:spPr>
        <p:txBody>
          <a:bodyPr anchor="ctr"/>
          <a:lstStyle>
            <a:lvl1pPr marL="285750" indent="-285750" algn="l">
              <a:buFont typeface="Arial" panose="020B0604020202020204" pitchFamily="34" charset="0"/>
              <a:buChar char="•"/>
              <a:defRPr sz="1800">
                <a:solidFill>
                  <a:schemeClr val="tx1"/>
                </a:solidFill>
                <a:latin typeface="+mn-lt"/>
              </a:defRPr>
            </a:lvl1pPr>
          </a:lstStyle>
          <a:p>
            <a:pPr lvl="0"/>
            <a:r>
              <a:rPr lang="sv-SE"/>
              <a:t>Klicka här för att ändra format på bakgrundstexten</a:t>
            </a:r>
          </a:p>
          <a:p>
            <a:pPr lvl="0"/>
            <a:r>
              <a:rPr lang="sv-SE"/>
              <a:t>X</a:t>
            </a:r>
          </a:p>
          <a:p>
            <a:pPr lvl="0"/>
            <a:r>
              <a:rPr lang="sv-SE"/>
              <a:t>X</a:t>
            </a:r>
          </a:p>
          <a:p>
            <a:pPr lvl="0"/>
            <a:r>
              <a:rPr lang="sv-SE"/>
              <a:t>X</a:t>
            </a:r>
          </a:p>
          <a:p>
            <a:pPr lvl="0"/>
            <a:r>
              <a:rPr lang="sv-SE"/>
              <a:t>X</a:t>
            </a:r>
          </a:p>
        </p:txBody>
      </p:sp>
    </p:spTree>
    <p:extLst>
      <p:ext uri="{BB962C8B-B14F-4D97-AF65-F5344CB8AC3E}">
        <p14:creationId xmlns:p14="http://schemas.microsoft.com/office/powerpoint/2010/main" val="99694779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cSld name="Två dela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4B5C1543-0DBB-4055-9769-E2ADC31C2AD0}"/>
              </a:ext>
            </a:extLst>
          </p:cNvPr>
          <p:cNvSpPr>
            <a:spLocks noGrp="1"/>
          </p:cNvSpPr>
          <p:nvPr>
            <p:ph type="title"/>
          </p:nvPr>
        </p:nvSpPr>
        <p:spPr/>
        <p:txBody>
          <a:body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05906517-40CE-40CE-A546-3C3DBA188D2A}"/>
              </a:ext>
            </a:extLst>
          </p:cNvPr>
          <p:cNvSpPr>
            <a:spLocks noGrp="1"/>
          </p:cNvSpPr>
          <p:nvPr>
            <p:ph sz="half" idx="1"/>
          </p:nvPr>
        </p:nvSpPr>
        <p:spPr>
          <a:xfrm>
            <a:off x="838200" y="1825625"/>
            <a:ext cx="5181600" cy="435133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innehåll 3">
            <a:extLst>
              <a:ext uri="{FF2B5EF4-FFF2-40B4-BE49-F238E27FC236}">
                <a16:creationId xmlns:a16="http://schemas.microsoft.com/office/drawing/2014/main" id="{9CC2069C-9C0E-43BE-9839-BD3326A8D5FE}"/>
              </a:ext>
            </a:extLst>
          </p:cNvPr>
          <p:cNvSpPr>
            <a:spLocks noGrp="1"/>
          </p:cNvSpPr>
          <p:nvPr>
            <p:ph sz="half" idx="2"/>
          </p:nvPr>
        </p:nvSpPr>
        <p:spPr>
          <a:xfrm>
            <a:off x="6172200" y="1825625"/>
            <a:ext cx="5181600" cy="435133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374186301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x">
  <p:cSld name="2_Rubrikbild">
    <p:spTree>
      <p:nvGrpSpPr>
        <p:cNvPr id="1" name=""/>
        <p:cNvGrpSpPr/>
        <p:nvPr/>
      </p:nvGrpSpPr>
      <p:grpSpPr>
        <a:xfrm>
          <a:off x="0" y="0"/>
          <a:ext cx="0" cy="0"/>
          <a:chOff x="0" y="0"/>
          <a:chExt cx="0" cy="0"/>
        </a:xfrm>
      </p:grpSpPr>
      <p:sp>
        <p:nvSpPr>
          <p:cNvPr id="236" name="Diabildsnummer"/>
          <p:cNvSpPr txBox="1">
            <a:spLocks noGrp="1"/>
          </p:cNvSpPr>
          <p:nvPr>
            <p:ph type="sldNum" sz="quarter" idx="2"/>
          </p:nvPr>
        </p:nvSpPr>
        <p:spPr>
          <a:xfrm>
            <a:off x="5892800" y="6172200"/>
            <a:ext cx="2844800" cy="368301"/>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833407063"/>
      </p:ext>
    </p:extLst>
  </p:cSld>
  <p:clrMapOvr>
    <a:masterClrMapping/>
  </p:clrMapOvr>
  <p:transition spd="med"/>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om bild för ikoner etc">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733744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cSld name="Rubrik med två sektione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4B5C1543-0DBB-4055-9769-E2ADC31C2AD0}"/>
              </a:ext>
            </a:extLst>
          </p:cNvPr>
          <p:cNvSpPr>
            <a:spLocks noGrp="1"/>
          </p:cNvSpPr>
          <p:nvPr>
            <p:ph type="title"/>
          </p:nvPr>
        </p:nvSpPr>
        <p:spPr>
          <a:xfrm>
            <a:off x="848794" y="563245"/>
            <a:ext cx="10516768" cy="1325563"/>
          </a:xfrm>
        </p:spPr>
        <p:txBody>
          <a:bodyPr/>
          <a:lstStyle>
            <a:lvl1pPr>
              <a:defRPr sz="2400">
                <a:solidFill>
                  <a:schemeClr val="bg1"/>
                </a:solidFill>
              </a:defRPr>
            </a:lvl1p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05906517-40CE-40CE-A546-3C3DBA188D2A}"/>
              </a:ext>
            </a:extLst>
          </p:cNvPr>
          <p:cNvSpPr>
            <a:spLocks noGrp="1"/>
          </p:cNvSpPr>
          <p:nvPr>
            <p:ph sz="half" idx="1"/>
          </p:nvPr>
        </p:nvSpPr>
        <p:spPr>
          <a:xfrm>
            <a:off x="859168" y="2061845"/>
            <a:ext cx="5277745" cy="4351338"/>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stStyle>
          <a:p>
            <a:pPr lvl="0"/>
            <a:r>
              <a:rPr lang="sv-SE"/>
              <a:t>Klicka här för att ändra format på bakgrundstexten</a:t>
            </a:r>
          </a:p>
          <a:p>
            <a:pPr lvl="1"/>
            <a:r>
              <a:rPr lang="sv-SE"/>
              <a:t>Nivå två</a:t>
            </a:r>
          </a:p>
          <a:p>
            <a:pPr lvl="2"/>
            <a:r>
              <a:rPr lang="sv-SE"/>
              <a:t>Nivå tre</a:t>
            </a:r>
          </a:p>
        </p:txBody>
      </p:sp>
      <p:sp>
        <p:nvSpPr>
          <p:cNvPr id="4" name="Platshållare för innehåll 3">
            <a:extLst>
              <a:ext uri="{FF2B5EF4-FFF2-40B4-BE49-F238E27FC236}">
                <a16:creationId xmlns:a16="http://schemas.microsoft.com/office/drawing/2014/main" id="{9CC2069C-9C0E-43BE-9839-BD3326A8D5FE}"/>
              </a:ext>
            </a:extLst>
          </p:cNvPr>
          <p:cNvSpPr>
            <a:spLocks noGrp="1"/>
          </p:cNvSpPr>
          <p:nvPr>
            <p:ph sz="half" idx="2"/>
          </p:nvPr>
        </p:nvSpPr>
        <p:spPr>
          <a:xfrm>
            <a:off x="6228966" y="2061845"/>
            <a:ext cx="5148870" cy="4351338"/>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stStyle>
          <a:p>
            <a:pPr lvl="0"/>
            <a:r>
              <a:rPr lang="sv-SE"/>
              <a:t>Klicka här för att ändra format på bakgrundstexten</a:t>
            </a:r>
          </a:p>
          <a:p>
            <a:pPr lvl="1"/>
            <a:r>
              <a:rPr lang="sv-SE"/>
              <a:t>Nivå två</a:t>
            </a:r>
          </a:p>
          <a:p>
            <a:pPr lvl="2"/>
            <a:r>
              <a:rPr lang="sv-SE"/>
              <a:t>Nivå tre</a:t>
            </a:r>
          </a:p>
        </p:txBody>
      </p:sp>
    </p:spTree>
    <p:extLst>
      <p:ext uri="{BB962C8B-B14F-4D97-AF65-F5344CB8AC3E}">
        <p14:creationId xmlns:p14="http://schemas.microsoft.com/office/powerpoint/2010/main" val="294302757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Rubrikbild A">
    <p:spTree>
      <p:nvGrpSpPr>
        <p:cNvPr id="1" name=""/>
        <p:cNvGrpSpPr/>
        <p:nvPr/>
      </p:nvGrpSpPr>
      <p:grpSpPr>
        <a:xfrm>
          <a:off x="0" y="0"/>
          <a:ext cx="0" cy="0"/>
          <a:chOff x="0" y="0"/>
          <a:chExt cx="0" cy="0"/>
        </a:xfrm>
      </p:grpSpPr>
      <p:pic>
        <p:nvPicPr>
          <p:cNvPr id="30" name="Bild 29">
            <a:extLst>
              <a:ext uri="{FF2B5EF4-FFF2-40B4-BE49-F238E27FC236}">
                <a16:creationId xmlns:a16="http://schemas.microsoft.com/office/drawing/2014/main" id="{B869EEFC-0BC8-5068-F87D-BE6C8C68F527}"/>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bwMode="ltGray">
          <a:xfrm>
            <a:off x="-16000" y="-9000"/>
            <a:ext cx="12224000" cy="6876000"/>
          </a:xfrm>
          <a:prstGeom prst="rect">
            <a:avLst/>
          </a:prstGeom>
        </p:spPr>
      </p:pic>
    </p:spTree>
    <p:extLst>
      <p:ext uri="{BB962C8B-B14F-4D97-AF65-F5344CB8AC3E}">
        <p14:creationId xmlns:p14="http://schemas.microsoft.com/office/powerpoint/2010/main" val="78892714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Rubrikbild 02 A">
    <p:spTree>
      <p:nvGrpSpPr>
        <p:cNvPr id="1" name=""/>
        <p:cNvGrpSpPr/>
        <p:nvPr/>
      </p:nvGrpSpPr>
      <p:grpSpPr>
        <a:xfrm>
          <a:off x="0" y="0"/>
          <a:ext cx="0" cy="0"/>
          <a:chOff x="0" y="0"/>
          <a:chExt cx="0" cy="0"/>
        </a:xfrm>
      </p:grpSpPr>
      <p:pic>
        <p:nvPicPr>
          <p:cNvPr id="12" name="Bild 11">
            <a:extLst>
              <a:ext uri="{FF2B5EF4-FFF2-40B4-BE49-F238E27FC236}">
                <a16:creationId xmlns:a16="http://schemas.microsoft.com/office/drawing/2014/main" id="{11625AF1-E17A-E980-2793-6B461790FA87}"/>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bwMode="ltGray">
          <a:xfrm>
            <a:off x="-16000" y="-9000"/>
            <a:ext cx="12224000" cy="6876000"/>
          </a:xfrm>
          <a:prstGeom prst="rect">
            <a:avLst/>
          </a:prstGeom>
        </p:spPr>
      </p:pic>
      <p:sp>
        <p:nvSpPr>
          <p:cNvPr id="2" name="Rubrik 1">
            <a:extLst>
              <a:ext uri="{FF2B5EF4-FFF2-40B4-BE49-F238E27FC236}">
                <a16:creationId xmlns:a16="http://schemas.microsoft.com/office/drawing/2014/main" id="{A1E3808B-99D8-6880-B2DA-BBF96B32A99F}"/>
              </a:ext>
            </a:extLst>
          </p:cNvPr>
          <p:cNvSpPr>
            <a:spLocks noGrp="1"/>
          </p:cNvSpPr>
          <p:nvPr>
            <p:ph type="ctrTitle" hasCustomPrompt="1"/>
          </p:nvPr>
        </p:nvSpPr>
        <p:spPr>
          <a:xfrm>
            <a:off x="6466803" y="1952625"/>
            <a:ext cx="5364480" cy="1956435"/>
          </a:xfrm>
        </p:spPr>
        <p:txBody>
          <a:bodyPr anchor="b">
            <a:normAutofit/>
          </a:bodyPr>
          <a:lstStyle>
            <a:lvl1pPr algn="l">
              <a:lnSpc>
                <a:spcPct val="75000"/>
              </a:lnSpc>
              <a:defRPr sz="4400">
                <a:solidFill>
                  <a:schemeClr val="bg1"/>
                </a:solidFill>
              </a:defRPr>
            </a:lvl1pPr>
          </a:lstStyle>
          <a:p>
            <a:r>
              <a:rPr lang="sv-SE" dirty="0"/>
              <a:t>Rubrik</a:t>
            </a:r>
          </a:p>
        </p:txBody>
      </p:sp>
      <p:sp>
        <p:nvSpPr>
          <p:cNvPr id="3" name="Underrubrik 2">
            <a:extLst>
              <a:ext uri="{FF2B5EF4-FFF2-40B4-BE49-F238E27FC236}">
                <a16:creationId xmlns:a16="http://schemas.microsoft.com/office/drawing/2014/main" id="{34CB2532-4C98-BA76-369B-CE2FF10DB1D7}"/>
              </a:ext>
            </a:extLst>
          </p:cNvPr>
          <p:cNvSpPr>
            <a:spLocks noGrp="1"/>
          </p:cNvSpPr>
          <p:nvPr>
            <p:ph type="subTitle" idx="1" hasCustomPrompt="1"/>
          </p:nvPr>
        </p:nvSpPr>
        <p:spPr>
          <a:xfrm>
            <a:off x="6456045" y="4687657"/>
            <a:ext cx="5364480" cy="180000"/>
          </a:xfrm>
        </p:spPr>
        <p:txBody>
          <a:bodyPr anchor="b">
            <a:normAutofit/>
          </a:bodyPr>
          <a:lstStyle>
            <a:lvl1pPr marL="0" indent="0" algn="l">
              <a:buNone/>
              <a:defRPr sz="1400" b="1">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a:t>Namn</a:t>
            </a:r>
          </a:p>
        </p:txBody>
      </p:sp>
      <p:sp>
        <p:nvSpPr>
          <p:cNvPr id="15" name="Platshållare för text 4">
            <a:extLst>
              <a:ext uri="{FF2B5EF4-FFF2-40B4-BE49-F238E27FC236}">
                <a16:creationId xmlns:a16="http://schemas.microsoft.com/office/drawing/2014/main" id="{D8198FE5-0C7C-4152-AD6C-1BA11623DE2D}"/>
              </a:ext>
            </a:extLst>
          </p:cNvPr>
          <p:cNvSpPr>
            <a:spLocks noGrp="1"/>
          </p:cNvSpPr>
          <p:nvPr>
            <p:ph type="body" sz="quarter" idx="3" hasCustomPrompt="1"/>
          </p:nvPr>
        </p:nvSpPr>
        <p:spPr>
          <a:xfrm>
            <a:off x="6456045" y="4883744"/>
            <a:ext cx="5364480" cy="696912"/>
          </a:xfrm>
        </p:spPr>
        <p:txBody>
          <a:bodyPr anchor="t">
            <a:normAutofit/>
          </a:bodyPr>
          <a:lstStyle>
            <a:lvl1pPr marL="0" indent="0">
              <a:buNone/>
              <a:defRPr sz="1300" b="0">
                <a:solidFill>
                  <a:schemeClr val="bg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dirty="0"/>
              <a:t>Titel med mera</a:t>
            </a:r>
          </a:p>
        </p:txBody>
      </p:sp>
    </p:spTree>
    <p:extLst>
      <p:ext uri="{BB962C8B-B14F-4D97-AF65-F5344CB8AC3E}">
        <p14:creationId xmlns:p14="http://schemas.microsoft.com/office/powerpoint/2010/main" val="4008776217"/>
      </p:ext>
    </p:extLst>
  </p:cSld>
  <p:clrMapOvr>
    <a:masterClrMapping/>
  </p:clrMapOvr>
  <p:extLst>
    <p:ext uri="{DCECCB84-F9BA-43D5-87BE-67443E8EF086}">
      <p15:sldGuideLst xmlns:p15="http://schemas.microsoft.com/office/powerpoint/2012/main">
        <p15:guide id="1" orient="horz" pos="2931">
          <p15:clr>
            <a:srgbClr val="FBAE40"/>
          </p15:clr>
        </p15:guide>
        <p15:guide id="2" pos="4067">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Rubrikbild 02 B">
    <p:spTree>
      <p:nvGrpSpPr>
        <p:cNvPr id="1" name=""/>
        <p:cNvGrpSpPr/>
        <p:nvPr/>
      </p:nvGrpSpPr>
      <p:grpSpPr>
        <a:xfrm>
          <a:off x="0" y="0"/>
          <a:ext cx="0" cy="0"/>
          <a:chOff x="0" y="0"/>
          <a:chExt cx="0" cy="0"/>
        </a:xfrm>
      </p:grpSpPr>
      <p:pic>
        <p:nvPicPr>
          <p:cNvPr id="12" name="Bild 11">
            <a:extLst>
              <a:ext uri="{FF2B5EF4-FFF2-40B4-BE49-F238E27FC236}">
                <a16:creationId xmlns:a16="http://schemas.microsoft.com/office/drawing/2014/main" id="{11625AF1-E17A-E980-2793-6B461790FA87}"/>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bwMode="ltGray">
          <a:xfrm>
            <a:off x="-16000" y="-9000"/>
            <a:ext cx="12224000" cy="6876000"/>
          </a:xfrm>
          <a:prstGeom prst="rect">
            <a:avLst/>
          </a:prstGeom>
        </p:spPr>
      </p:pic>
      <p:sp>
        <p:nvSpPr>
          <p:cNvPr id="2" name="Rubrik 1">
            <a:extLst>
              <a:ext uri="{FF2B5EF4-FFF2-40B4-BE49-F238E27FC236}">
                <a16:creationId xmlns:a16="http://schemas.microsoft.com/office/drawing/2014/main" id="{A1E3808B-99D8-6880-B2DA-BBF96B32A99F}"/>
              </a:ext>
            </a:extLst>
          </p:cNvPr>
          <p:cNvSpPr>
            <a:spLocks noGrp="1"/>
          </p:cNvSpPr>
          <p:nvPr>
            <p:ph type="ctrTitle" hasCustomPrompt="1"/>
          </p:nvPr>
        </p:nvSpPr>
        <p:spPr>
          <a:xfrm>
            <a:off x="6466803" y="1952625"/>
            <a:ext cx="5364480" cy="1956435"/>
          </a:xfrm>
        </p:spPr>
        <p:txBody>
          <a:bodyPr anchor="b">
            <a:normAutofit/>
          </a:bodyPr>
          <a:lstStyle>
            <a:lvl1pPr algn="l">
              <a:lnSpc>
                <a:spcPct val="75000"/>
              </a:lnSpc>
              <a:defRPr sz="4400">
                <a:solidFill>
                  <a:schemeClr val="bg1"/>
                </a:solidFill>
              </a:defRPr>
            </a:lvl1pPr>
          </a:lstStyle>
          <a:p>
            <a:r>
              <a:rPr lang="sv-SE" dirty="0"/>
              <a:t>Rubrik</a:t>
            </a:r>
          </a:p>
        </p:txBody>
      </p:sp>
      <p:sp>
        <p:nvSpPr>
          <p:cNvPr id="3" name="Underrubrik 2">
            <a:extLst>
              <a:ext uri="{FF2B5EF4-FFF2-40B4-BE49-F238E27FC236}">
                <a16:creationId xmlns:a16="http://schemas.microsoft.com/office/drawing/2014/main" id="{34CB2532-4C98-BA76-369B-CE2FF10DB1D7}"/>
              </a:ext>
            </a:extLst>
          </p:cNvPr>
          <p:cNvSpPr>
            <a:spLocks noGrp="1"/>
          </p:cNvSpPr>
          <p:nvPr>
            <p:ph type="subTitle" idx="1" hasCustomPrompt="1"/>
          </p:nvPr>
        </p:nvSpPr>
        <p:spPr>
          <a:xfrm>
            <a:off x="6456045" y="4687657"/>
            <a:ext cx="5364480" cy="180000"/>
          </a:xfrm>
        </p:spPr>
        <p:txBody>
          <a:bodyPr anchor="b">
            <a:normAutofit/>
          </a:bodyPr>
          <a:lstStyle>
            <a:lvl1pPr marL="0" indent="0" algn="l">
              <a:buNone/>
              <a:defRPr sz="1400" b="1">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a:t>Namn</a:t>
            </a:r>
          </a:p>
        </p:txBody>
      </p:sp>
      <p:sp>
        <p:nvSpPr>
          <p:cNvPr id="15" name="Platshållare för text 4">
            <a:extLst>
              <a:ext uri="{FF2B5EF4-FFF2-40B4-BE49-F238E27FC236}">
                <a16:creationId xmlns:a16="http://schemas.microsoft.com/office/drawing/2014/main" id="{D8198FE5-0C7C-4152-AD6C-1BA11623DE2D}"/>
              </a:ext>
            </a:extLst>
          </p:cNvPr>
          <p:cNvSpPr>
            <a:spLocks noGrp="1"/>
          </p:cNvSpPr>
          <p:nvPr>
            <p:ph type="body" sz="quarter" idx="3" hasCustomPrompt="1"/>
          </p:nvPr>
        </p:nvSpPr>
        <p:spPr>
          <a:xfrm>
            <a:off x="6456045" y="4883744"/>
            <a:ext cx="5364480" cy="696912"/>
          </a:xfrm>
        </p:spPr>
        <p:txBody>
          <a:bodyPr anchor="t">
            <a:normAutofit/>
          </a:bodyPr>
          <a:lstStyle>
            <a:lvl1pPr marL="0" indent="0">
              <a:buNone/>
              <a:defRPr sz="1300" b="0">
                <a:solidFill>
                  <a:schemeClr val="bg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dirty="0"/>
              <a:t>Titel med mera</a:t>
            </a:r>
          </a:p>
        </p:txBody>
      </p:sp>
    </p:spTree>
    <p:extLst>
      <p:ext uri="{BB962C8B-B14F-4D97-AF65-F5344CB8AC3E}">
        <p14:creationId xmlns:p14="http://schemas.microsoft.com/office/powerpoint/2010/main" val="774581653"/>
      </p:ext>
    </p:extLst>
  </p:cSld>
  <p:clrMapOvr>
    <a:masterClrMapping/>
  </p:clrMapOvr>
  <p:extLst>
    <p:ext uri="{DCECCB84-F9BA-43D5-87BE-67443E8EF086}">
      <p15:sldGuideLst xmlns:p15="http://schemas.microsoft.com/office/powerpoint/2012/main">
        <p15:guide id="1" orient="horz" pos="2931">
          <p15:clr>
            <a:srgbClr val="FBAE40"/>
          </p15:clr>
        </p15:guide>
        <p15:guide id="2" pos="4067">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7436C70-8975-222B-6A9E-34029D4DA9EF}"/>
              </a:ext>
            </a:extLst>
          </p:cNvPr>
          <p:cNvSpPr>
            <a:spLocks noGrp="1"/>
          </p:cNvSpPr>
          <p:nvPr>
            <p:ph type="title"/>
          </p:nvPr>
        </p:nvSpPr>
        <p:spPr>
          <a:xfrm>
            <a:off x="2963863" y="1736726"/>
            <a:ext cx="6264275" cy="971550"/>
          </a:xfrm>
        </p:spPr>
        <p:txBody>
          <a:bodyPr/>
          <a:lstStyle>
            <a:lvl1pPr algn="l">
              <a:defRPr/>
            </a:lvl1pPr>
          </a:lstStyle>
          <a:p>
            <a:r>
              <a:rPr lang="sv-SE" dirty="0"/>
              <a:t>Klicka här för att ändra mall för rubrikformat</a:t>
            </a:r>
          </a:p>
        </p:txBody>
      </p:sp>
      <p:sp>
        <p:nvSpPr>
          <p:cNvPr id="3" name="Platshållare för innehåll 2">
            <a:extLst>
              <a:ext uri="{FF2B5EF4-FFF2-40B4-BE49-F238E27FC236}">
                <a16:creationId xmlns:a16="http://schemas.microsoft.com/office/drawing/2014/main" id="{3C5A2AE9-A914-E73C-84F4-C37CF9F7949F}"/>
              </a:ext>
            </a:extLst>
          </p:cNvPr>
          <p:cNvSpPr>
            <a:spLocks noGrp="1"/>
          </p:cNvSpPr>
          <p:nvPr>
            <p:ph idx="1"/>
          </p:nvPr>
        </p:nvSpPr>
        <p:spPr>
          <a:xfrm>
            <a:off x="2963864" y="2708275"/>
            <a:ext cx="6264274" cy="3565525"/>
          </a:xfrm>
        </p:spPr>
        <p:txBody>
          <a:bodyPr>
            <a:normAutofit/>
          </a:bodyPr>
          <a:lstStyle>
            <a:lvl1pPr marL="0" indent="0" algn="l">
              <a:buFontTx/>
              <a:buNone/>
              <a:defRPr sz="3200"/>
            </a:lvl1pPr>
            <a:lvl2pPr marL="457200" indent="0" algn="l">
              <a:buFontTx/>
              <a:buNone/>
              <a:defRPr/>
            </a:lvl2pPr>
            <a:lvl3pPr marL="914400" indent="0" algn="l">
              <a:buFontTx/>
              <a:buNone/>
              <a:defRPr/>
            </a:lvl3pPr>
            <a:lvl4pPr marL="1371600" indent="0" algn="l">
              <a:buFontTx/>
              <a:buNone/>
              <a:defRPr/>
            </a:lvl4pPr>
            <a:lvl5pPr marL="1828800" indent="0" algn="l">
              <a:buFontTx/>
              <a:buNone/>
              <a:defRPr/>
            </a:lvl5pPr>
          </a:lstStyle>
          <a:p>
            <a:pPr lvl="0"/>
            <a:r>
              <a:rPr lang="sv-SE" dirty="0"/>
              <a:t>Klicka här för att ändra format på bakgrundstexten</a:t>
            </a:r>
          </a:p>
        </p:txBody>
      </p:sp>
    </p:spTree>
    <p:extLst>
      <p:ext uri="{BB962C8B-B14F-4D97-AF65-F5344CB8AC3E}">
        <p14:creationId xmlns:p14="http://schemas.microsoft.com/office/powerpoint/2010/main" val="3539034925"/>
      </p:ext>
    </p:extLst>
  </p:cSld>
  <p:clrMapOvr>
    <a:masterClrMapping/>
  </p:clrMapOvr>
  <p:extLst>
    <p:ext uri="{DCECCB84-F9BA-43D5-87BE-67443E8EF086}">
      <p15:sldGuideLst xmlns:p15="http://schemas.microsoft.com/office/powerpoint/2012/main"/>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Bild + text 01">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DC80D05-4BAE-D831-BFA2-AB3117E54843}"/>
              </a:ext>
            </a:extLst>
          </p:cNvPr>
          <p:cNvSpPr>
            <a:spLocks noGrp="1"/>
          </p:cNvSpPr>
          <p:nvPr>
            <p:ph type="title" hasCustomPrompt="1"/>
          </p:nvPr>
        </p:nvSpPr>
        <p:spPr>
          <a:xfrm>
            <a:off x="6456364" y="1740260"/>
            <a:ext cx="5364161" cy="973081"/>
          </a:xfrm>
        </p:spPr>
        <p:txBody>
          <a:bodyPr/>
          <a:lstStyle>
            <a:lvl1pPr>
              <a:defRPr/>
            </a:lvl1pPr>
          </a:lstStyle>
          <a:p>
            <a:r>
              <a:rPr lang="sv-SE" dirty="0"/>
              <a:t>Rubrik</a:t>
            </a:r>
          </a:p>
        </p:txBody>
      </p:sp>
      <p:sp>
        <p:nvSpPr>
          <p:cNvPr id="4" name="Platshållare för innehåll 3">
            <a:extLst>
              <a:ext uri="{FF2B5EF4-FFF2-40B4-BE49-F238E27FC236}">
                <a16:creationId xmlns:a16="http://schemas.microsoft.com/office/drawing/2014/main" id="{D650C938-A335-D9FE-66C6-3614920D1629}"/>
              </a:ext>
            </a:extLst>
          </p:cNvPr>
          <p:cNvSpPr>
            <a:spLocks noGrp="1"/>
          </p:cNvSpPr>
          <p:nvPr>
            <p:ph sz="half" idx="2" hasCustomPrompt="1"/>
          </p:nvPr>
        </p:nvSpPr>
        <p:spPr>
          <a:xfrm>
            <a:off x="6456363" y="2713341"/>
            <a:ext cx="5364161" cy="3560459"/>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sv-SE" dirty="0"/>
              <a:t>Text</a:t>
            </a:r>
          </a:p>
        </p:txBody>
      </p:sp>
      <p:sp>
        <p:nvSpPr>
          <p:cNvPr id="9" name="Platshållare för bild 8">
            <a:extLst>
              <a:ext uri="{FF2B5EF4-FFF2-40B4-BE49-F238E27FC236}">
                <a16:creationId xmlns:a16="http://schemas.microsoft.com/office/drawing/2014/main" id="{2B36EB1F-B101-2183-C331-3431DA3C2CE0}"/>
              </a:ext>
            </a:extLst>
          </p:cNvPr>
          <p:cNvSpPr>
            <a:spLocks noGrp="1" noChangeAspect="1"/>
          </p:cNvSpPr>
          <p:nvPr>
            <p:ph type="pic" sz="quarter" idx="13"/>
          </p:nvPr>
        </p:nvSpPr>
        <p:spPr>
          <a:xfrm>
            <a:off x="1250778" y="1740261"/>
            <a:ext cx="3600000" cy="3600000"/>
          </a:xfrm>
        </p:spPr>
        <p:txBody>
          <a:bodyPr/>
          <a:lstStyle>
            <a:lvl1pPr marL="0" indent="0">
              <a:buFontTx/>
              <a:buNone/>
              <a:defRPr/>
            </a:lvl1pPr>
          </a:lstStyle>
          <a:p>
            <a:endParaRPr lang="sv-SE" dirty="0"/>
          </a:p>
        </p:txBody>
      </p:sp>
    </p:spTree>
    <p:extLst>
      <p:ext uri="{BB962C8B-B14F-4D97-AF65-F5344CB8AC3E}">
        <p14:creationId xmlns:p14="http://schemas.microsoft.com/office/powerpoint/2010/main" val="3401332304"/>
      </p:ext>
    </p:extLst>
  </p:cSld>
  <p:clrMapOvr>
    <a:masterClrMapping/>
  </p:clrMapOvr>
  <p:extLst>
    <p:ext uri="{DCECCB84-F9BA-43D5-87BE-67443E8EF086}">
      <p15:sldGuideLst xmlns:p15="http://schemas.microsoft.com/office/powerpoint/2012/main">
        <p15:guide id="1" pos="4067">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ktionsbild">
    <p:spTree>
      <p:nvGrpSpPr>
        <p:cNvPr id="1" name=""/>
        <p:cNvGrpSpPr/>
        <p:nvPr/>
      </p:nvGrpSpPr>
      <p:grpSpPr>
        <a:xfrm>
          <a:off x="0" y="0"/>
          <a:ext cx="0" cy="0"/>
          <a:chOff x="0" y="0"/>
          <a:chExt cx="0" cy="0"/>
        </a:xfrm>
      </p:grpSpPr>
      <p:sp>
        <p:nvSpPr>
          <p:cNvPr id="8" name="Flödesschema: Koppling 7">
            <a:extLst>
              <a:ext uri="{FF2B5EF4-FFF2-40B4-BE49-F238E27FC236}">
                <a16:creationId xmlns:a16="http://schemas.microsoft.com/office/drawing/2014/main" id="{61D23A8A-B5FF-423C-A016-107D96590B6C}"/>
              </a:ext>
            </a:extLst>
          </p:cNvPr>
          <p:cNvSpPr/>
          <p:nvPr userDrawn="1"/>
        </p:nvSpPr>
        <p:spPr>
          <a:xfrm>
            <a:off x="4150946" y="1249447"/>
            <a:ext cx="6305324" cy="2833942"/>
          </a:xfrm>
          <a:prstGeom prst="flowChartConnector">
            <a:avLst/>
          </a:prstGeom>
          <a:solidFill>
            <a:srgbClr val="1C2C50"/>
          </a:solidFill>
          <a:ln w="1524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4200">
              <a:latin typeface="+mj-lt"/>
            </a:endParaRPr>
          </a:p>
        </p:txBody>
      </p:sp>
      <p:pic>
        <p:nvPicPr>
          <p:cNvPr id="9" name="Bildobjekt 8">
            <a:extLst>
              <a:ext uri="{FF2B5EF4-FFF2-40B4-BE49-F238E27FC236}">
                <a16:creationId xmlns:a16="http://schemas.microsoft.com/office/drawing/2014/main" id="{38D1E75C-BAE9-4B04-8CF8-3CF338A79AE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558551" y="5877644"/>
            <a:ext cx="1169317" cy="542027"/>
          </a:xfrm>
          <a:prstGeom prst="rect">
            <a:avLst/>
          </a:prstGeom>
        </p:spPr>
      </p:pic>
      <p:sp>
        <p:nvSpPr>
          <p:cNvPr id="3" name="Platshållare för text 2">
            <a:extLst>
              <a:ext uri="{FF2B5EF4-FFF2-40B4-BE49-F238E27FC236}">
                <a16:creationId xmlns:a16="http://schemas.microsoft.com/office/drawing/2014/main" id="{58052806-EBD4-45EB-AD24-7FFA26D8DB20}"/>
              </a:ext>
            </a:extLst>
          </p:cNvPr>
          <p:cNvSpPr>
            <a:spLocks noGrp="1"/>
          </p:cNvSpPr>
          <p:nvPr>
            <p:ph type="body" sz="quarter" idx="10" hasCustomPrompt="1"/>
          </p:nvPr>
        </p:nvSpPr>
        <p:spPr>
          <a:xfrm>
            <a:off x="4882447" y="2105907"/>
            <a:ext cx="4814710" cy="914400"/>
          </a:xfrm>
          <a:prstGeom prst="rect">
            <a:avLst/>
          </a:prstGeom>
        </p:spPr>
        <p:txBody>
          <a:bodyPr/>
          <a:lstStyle>
            <a:lvl1pPr algn="ctr">
              <a:buNone/>
              <a:defRPr sz="3200">
                <a:solidFill>
                  <a:schemeClr val="bg1"/>
                </a:solidFill>
              </a:defRPr>
            </a:lvl1pPr>
            <a:lvl2pPr>
              <a:buNone/>
              <a:defRPr sz="2800">
                <a:solidFill>
                  <a:schemeClr val="bg1"/>
                </a:solidFill>
              </a:defRPr>
            </a:lvl2pPr>
            <a:lvl3pPr>
              <a:buNone/>
              <a:defRPr sz="2400">
                <a:solidFill>
                  <a:schemeClr val="bg1"/>
                </a:solidFill>
              </a:defRPr>
            </a:lvl3pPr>
            <a:lvl4pPr>
              <a:buNone/>
              <a:defRPr sz="2000">
                <a:solidFill>
                  <a:schemeClr val="bg1"/>
                </a:solidFill>
              </a:defRPr>
            </a:lvl4pPr>
            <a:lvl5pPr>
              <a:buNone/>
              <a:defRPr sz="2000">
                <a:solidFill>
                  <a:schemeClr val="bg1"/>
                </a:solidFill>
              </a:defRPr>
            </a:lvl5pPr>
          </a:lstStyle>
          <a:p>
            <a:pPr lvl="0"/>
            <a:r>
              <a:rPr lang="sv-SE"/>
              <a:t>KLICKA HÄR FÖR ATT SKRIVA</a:t>
            </a:r>
          </a:p>
        </p:txBody>
      </p:sp>
    </p:spTree>
    <p:extLst>
      <p:ext uri="{BB962C8B-B14F-4D97-AF65-F5344CB8AC3E}">
        <p14:creationId xmlns:p14="http://schemas.microsoft.com/office/powerpoint/2010/main" val="193447656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Bild + text 02">
    <p:spTree>
      <p:nvGrpSpPr>
        <p:cNvPr id="1" name=""/>
        <p:cNvGrpSpPr/>
        <p:nvPr/>
      </p:nvGrpSpPr>
      <p:grpSpPr>
        <a:xfrm>
          <a:off x="0" y="0"/>
          <a:ext cx="0" cy="0"/>
          <a:chOff x="0" y="0"/>
          <a:chExt cx="0" cy="0"/>
        </a:xfrm>
      </p:grpSpPr>
      <p:sp>
        <p:nvSpPr>
          <p:cNvPr id="12" name="Rektangel 11">
            <a:extLst>
              <a:ext uri="{FF2B5EF4-FFF2-40B4-BE49-F238E27FC236}">
                <a16:creationId xmlns:a16="http://schemas.microsoft.com/office/drawing/2014/main" id="{DCA3BBED-13F5-7E33-3884-BAFFBBDDCC7D}"/>
              </a:ext>
            </a:extLst>
          </p:cNvPr>
          <p:cNvSpPr/>
          <p:nvPr userDrawn="1"/>
        </p:nvSpPr>
        <p:spPr bwMode="ltGray">
          <a:xfrm>
            <a:off x="609600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chemeClr val="bg1"/>
              </a:solidFill>
            </a:endParaRPr>
          </a:p>
        </p:txBody>
      </p:sp>
      <p:sp>
        <p:nvSpPr>
          <p:cNvPr id="2" name="Rubrik 1">
            <a:extLst>
              <a:ext uri="{FF2B5EF4-FFF2-40B4-BE49-F238E27FC236}">
                <a16:creationId xmlns:a16="http://schemas.microsoft.com/office/drawing/2014/main" id="{ADC80D05-4BAE-D831-BFA2-AB3117E54843}"/>
              </a:ext>
            </a:extLst>
          </p:cNvPr>
          <p:cNvSpPr>
            <a:spLocks noGrp="1"/>
          </p:cNvSpPr>
          <p:nvPr>
            <p:ph type="title" hasCustomPrompt="1"/>
          </p:nvPr>
        </p:nvSpPr>
        <p:spPr>
          <a:xfrm>
            <a:off x="6456364" y="1740261"/>
            <a:ext cx="5364162" cy="973081"/>
          </a:xfrm>
        </p:spPr>
        <p:txBody>
          <a:bodyPr/>
          <a:lstStyle>
            <a:lvl1pPr>
              <a:defRPr>
                <a:solidFill>
                  <a:schemeClr val="bg1"/>
                </a:solidFill>
              </a:defRPr>
            </a:lvl1pPr>
          </a:lstStyle>
          <a:p>
            <a:r>
              <a:rPr lang="sv-SE" dirty="0"/>
              <a:t>Rubrik</a:t>
            </a:r>
          </a:p>
        </p:txBody>
      </p:sp>
      <p:sp>
        <p:nvSpPr>
          <p:cNvPr id="4" name="Platshållare för innehåll 3">
            <a:extLst>
              <a:ext uri="{FF2B5EF4-FFF2-40B4-BE49-F238E27FC236}">
                <a16:creationId xmlns:a16="http://schemas.microsoft.com/office/drawing/2014/main" id="{D650C938-A335-D9FE-66C6-3614920D1629}"/>
              </a:ext>
            </a:extLst>
          </p:cNvPr>
          <p:cNvSpPr>
            <a:spLocks noGrp="1"/>
          </p:cNvSpPr>
          <p:nvPr>
            <p:ph sz="half" idx="2" hasCustomPrompt="1"/>
          </p:nvPr>
        </p:nvSpPr>
        <p:spPr>
          <a:xfrm>
            <a:off x="6456363" y="2713341"/>
            <a:ext cx="5364162" cy="3560459"/>
          </a:xfrm>
        </p:spPr>
        <p:txBody>
          <a:bodyPr/>
          <a:lstStyle>
            <a:lvl1pPr marL="0" indent="0">
              <a:buFontTx/>
              <a:buNone/>
              <a:defRPr>
                <a:solidFill>
                  <a:schemeClr val="bg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sv-SE" dirty="0"/>
              <a:t>Text</a:t>
            </a:r>
          </a:p>
        </p:txBody>
      </p:sp>
      <p:sp>
        <p:nvSpPr>
          <p:cNvPr id="9" name="Platshållare för bild 8">
            <a:extLst>
              <a:ext uri="{FF2B5EF4-FFF2-40B4-BE49-F238E27FC236}">
                <a16:creationId xmlns:a16="http://schemas.microsoft.com/office/drawing/2014/main" id="{2B36EB1F-B101-2183-C331-3431DA3C2CE0}"/>
              </a:ext>
            </a:extLst>
          </p:cNvPr>
          <p:cNvSpPr>
            <a:spLocks noGrp="1" noChangeAspect="1"/>
          </p:cNvSpPr>
          <p:nvPr>
            <p:ph type="pic" sz="quarter" idx="13"/>
          </p:nvPr>
        </p:nvSpPr>
        <p:spPr>
          <a:xfrm>
            <a:off x="1250778" y="1740261"/>
            <a:ext cx="3600000" cy="3600000"/>
          </a:xfrm>
        </p:spPr>
        <p:txBody>
          <a:bodyPr/>
          <a:lstStyle>
            <a:lvl1pPr marL="0" indent="0">
              <a:buFontTx/>
              <a:buNone/>
              <a:defRPr/>
            </a:lvl1pPr>
          </a:lstStyle>
          <a:p>
            <a:endParaRPr lang="sv-SE" dirty="0"/>
          </a:p>
        </p:txBody>
      </p:sp>
    </p:spTree>
    <p:extLst>
      <p:ext uri="{BB962C8B-B14F-4D97-AF65-F5344CB8AC3E}">
        <p14:creationId xmlns:p14="http://schemas.microsoft.com/office/powerpoint/2010/main" val="1447378677"/>
      </p:ext>
    </p:extLst>
  </p:cSld>
  <p:clrMapOvr>
    <a:masterClrMapping/>
  </p:clrMapOvr>
  <p:extLst>
    <p:ext uri="{DCECCB84-F9BA-43D5-87BE-67443E8EF086}">
      <p15:sldGuideLst xmlns:p15="http://schemas.microsoft.com/office/powerpoint/2012/main">
        <p15:guide id="1" pos="4067">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ext + bild 01">
    <p:spTree>
      <p:nvGrpSpPr>
        <p:cNvPr id="1" name=""/>
        <p:cNvGrpSpPr/>
        <p:nvPr/>
      </p:nvGrpSpPr>
      <p:grpSpPr>
        <a:xfrm>
          <a:off x="0" y="0"/>
          <a:ext cx="0" cy="0"/>
          <a:chOff x="0" y="0"/>
          <a:chExt cx="0" cy="0"/>
        </a:xfrm>
      </p:grpSpPr>
      <p:sp>
        <p:nvSpPr>
          <p:cNvPr id="12" name="Rektangel 11">
            <a:extLst>
              <a:ext uri="{FF2B5EF4-FFF2-40B4-BE49-F238E27FC236}">
                <a16:creationId xmlns:a16="http://schemas.microsoft.com/office/drawing/2014/main" id="{DCA3BBED-13F5-7E33-3884-BAFFBBDDCC7D}"/>
              </a:ext>
            </a:extLst>
          </p:cNvPr>
          <p:cNvSpPr/>
          <p:nvPr userDrawn="1"/>
        </p:nvSpPr>
        <p:spPr bwMode="ltGray">
          <a:xfrm>
            <a:off x="0" y="3429000"/>
            <a:ext cx="12192000" cy="3429000"/>
          </a:xfrm>
          <a:prstGeom prst="rect">
            <a:avLst/>
          </a:prstGeom>
          <a:solidFill>
            <a:srgbClr val="1C2C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 name="Rubrik 1">
            <a:extLst>
              <a:ext uri="{FF2B5EF4-FFF2-40B4-BE49-F238E27FC236}">
                <a16:creationId xmlns:a16="http://schemas.microsoft.com/office/drawing/2014/main" id="{ADC80D05-4BAE-D831-BFA2-AB3117E54843}"/>
              </a:ext>
            </a:extLst>
          </p:cNvPr>
          <p:cNvSpPr>
            <a:spLocks noGrp="1"/>
          </p:cNvSpPr>
          <p:nvPr>
            <p:ph type="title" hasCustomPrompt="1"/>
          </p:nvPr>
        </p:nvSpPr>
        <p:spPr>
          <a:xfrm>
            <a:off x="1523996" y="873125"/>
            <a:ext cx="9144002" cy="863600"/>
          </a:xfrm>
        </p:spPr>
        <p:txBody>
          <a:bodyPr/>
          <a:lstStyle>
            <a:lvl1pPr algn="ctr">
              <a:defRPr/>
            </a:lvl1pPr>
          </a:lstStyle>
          <a:p>
            <a:r>
              <a:rPr lang="sv-SE" dirty="0"/>
              <a:t>Rubrik</a:t>
            </a:r>
          </a:p>
        </p:txBody>
      </p:sp>
      <p:sp>
        <p:nvSpPr>
          <p:cNvPr id="4" name="Platshållare för innehåll 3">
            <a:extLst>
              <a:ext uri="{FF2B5EF4-FFF2-40B4-BE49-F238E27FC236}">
                <a16:creationId xmlns:a16="http://schemas.microsoft.com/office/drawing/2014/main" id="{D650C938-A335-D9FE-66C6-3614920D1629}"/>
              </a:ext>
            </a:extLst>
          </p:cNvPr>
          <p:cNvSpPr>
            <a:spLocks noGrp="1"/>
          </p:cNvSpPr>
          <p:nvPr>
            <p:ph sz="half" idx="2" hasCustomPrompt="1"/>
          </p:nvPr>
        </p:nvSpPr>
        <p:spPr>
          <a:xfrm>
            <a:off x="1523997" y="1736725"/>
            <a:ext cx="9132001" cy="1311275"/>
          </a:xfrm>
        </p:spPr>
        <p:txBody>
          <a:bodyPr/>
          <a:lstStyle>
            <a:lvl1pPr marL="0" indent="0" algn="ctr">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sv-SE" dirty="0"/>
              <a:t>Text</a:t>
            </a:r>
          </a:p>
        </p:txBody>
      </p:sp>
      <p:pic>
        <p:nvPicPr>
          <p:cNvPr id="7" name="Bild 6">
            <a:extLst>
              <a:ext uri="{FF2B5EF4-FFF2-40B4-BE49-F238E27FC236}">
                <a16:creationId xmlns:a16="http://schemas.microsoft.com/office/drawing/2014/main" id="{8D645805-739D-0804-01A8-4AE49A78055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272493" y="4063500"/>
            <a:ext cx="2160000" cy="2160000"/>
          </a:xfrm>
          <a:prstGeom prst="rect">
            <a:avLst/>
          </a:prstGeom>
        </p:spPr>
      </p:pic>
      <p:pic>
        <p:nvPicPr>
          <p:cNvPr id="8" name="Bild 7">
            <a:extLst>
              <a:ext uri="{FF2B5EF4-FFF2-40B4-BE49-F238E27FC236}">
                <a16:creationId xmlns:a16="http://schemas.microsoft.com/office/drawing/2014/main" id="{64C3B6F2-2347-A72A-7ACF-A43FFBC48E4E}"/>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5030679" y="4063500"/>
            <a:ext cx="2160000" cy="2160000"/>
          </a:xfrm>
          <a:prstGeom prst="rect">
            <a:avLst/>
          </a:prstGeom>
        </p:spPr>
      </p:pic>
      <p:pic>
        <p:nvPicPr>
          <p:cNvPr id="11" name="Bild 10">
            <a:extLst>
              <a:ext uri="{FF2B5EF4-FFF2-40B4-BE49-F238E27FC236}">
                <a16:creationId xmlns:a16="http://schemas.microsoft.com/office/drawing/2014/main" id="{AB1F6EE9-DF70-004E-4975-E0B5AE4ACCF9}"/>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7788863" y="4063500"/>
            <a:ext cx="2160000" cy="2160000"/>
          </a:xfrm>
          <a:prstGeom prst="rect">
            <a:avLst/>
          </a:prstGeom>
        </p:spPr>
      </p:pic>
    </p:spTree>
    <p:extLst>
      <p:ext uri="{BB962C8B-B14F-4D97-AF65-F5344CB8AC3E}">
        <p14:creationId xmlns:p14="http://schemas.microsoft.com/office/powerpoint/2010/main" val="1954779179"/>
      </p:ext>
    </p:extLst>
  </p:cSld>
  <p:clrMapOvr>
    <a:masterClrMapping/>
  </p:clrMapOvr>
  <p:extLst>
    <p:ext uri="{DCECCB84-F9BA-43D5-87BE-67443E8EF086}">
      <p15:sldGuideLst xmlns:p15="http://schemas.microsoft.com/office/powerpoint/2012/main">
        <p15:guide id="1" pos="6267">
          <p15:clr>
            <a:srgbClr val="FBAE40"/>
          </p15:clr>
        </p15:guide>
        <p15:guide id="2" pos="1413">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Rubrik + diagram">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3C5A2AE9-A914-E73C-84F4-C37CF9F7949F}"/>
              </a:ext>
            </a:extLst>
          </p:cNvPr>
          <p:cNvSpPr>
            <a:spLocks noGrp="1"/>
          </p:cNvSpPr>
          <p:nvPr>
            <p:ph idx="1"/>
          </p:nvPr>
        </p:nvSpPr>
        <p:spPr>
          <a:xfrm>
            <a:off x="1523999" y="1736725"/>
            <a:ext cx="9144001" cy="4537075"/>
          </a:xfrm>
        </p:spPr>
        <p:txBody>
          <a:bodyPr>
            <a:normAutofit/>
          </a:bodyPr>
          <a:lstStyle>
            <a:lvl1pPr marL="0" indent="0" algn="ctr">
              <a:buFontTx/>
              <a:buNone/>
              <a:defRPr sz="3200"/>
            </a:lvl1pPr>
            <a:lvl2pPr marL="457200" indent="0" algn="l">
              <a:buFontTx/>
              <a:buNone/>
              <a:defRPr/>
            </a:lvl2pPr>
            <a:lvl3pPr marL="914400" indent="0" algn="l">
              <a:buFontTx/>
              <a:buNone/>
              <a:defRPr/>
            </a:lvl3pPr>
            <a:lvl4pPr marL="1371600" indent="0" algn="l">
              <a:buFontTx/>
              <a:buNone/>
              <a:defRPr/>
            </a:lvl4pPr>
            <a:lvl5pPr marL="1828800" indent="0" algn="l">
              <a:buFontTx/>
              <a:buNone/>
              <a:defRPr/>
            </a:lvl5pPr>
          </a:lstStyle>
          <a:p>
            <a:pPr lvl="0"/>
            <a:r>
              <a:rPr lang="sv-SE" dirty="0"/>
              <a:t>Klicka här för att ändra format på bakgrundstexten</a:t>
            </a:r>
          </a:p>
        </p:txBody>
      </p:sp>
      <p:sp>
        <p:nvSpPr>
          <p:cNvPr id="4" name="Rubrik 3">
            <a:extLst>
              <a:ext uri="{FF2B5EF4-FFF2-40B4-BE49-F238E27FC236}">
                <a16:creationId xmlns:a16="http://schemas.microsoft.com/office/drawing/2014/main" id="{0D9BFE59-7A66-9842-AA97-9262CF1FC16A}"/>
              </a:ext>
            </a:extLst>
          </p:cNvPr>
          <p:cNvSpPr>
            <a:spLocks noGrp="1"/>
          </p:cNvSpPr>
          <p:nvPr>
            <p:ph type="title"/>
          </p:nvPr>
        </p:nvSpPr>
        <p:spPr>
          <a:xfrm>
            <a:off x="1523999" y="873125"/>
            <a:ext cx="9144001" cy="863600"/>
          </a:xfrm>
        </p:spPr>
        <p:txBody>
          <a:bodyPr/>
          <a:lstStyle>
            <a:lvl1pPr algn="ctr">
              <a:defRPr/>
            </a:lvl1pPr>
          </a:lstStyle>
          <a:p>
            <a:r>
              <a:rPr lang="sv-SE" dirty="0"/>
              <a:t>Klicka här för att ändra mall för rubrikformat</a:t>
            </a:r>
          </a:p>
        </p:txBody>
      </p:sp>
    </p:spTree>
    <p:extLst>
      <p:ext uri="{BB962C8B-B14F-4D97-AF65-F5344CB8AC3E}">
        <p14:creationId xmlns:p14="http://schemas.microsoft.com/office/powerpoint/2010/main" val="2325046218"/>
      </p:ext>
    </p:extLst>
  </p:cSld>
  <p:clrMapOvr>
    <a:masterClrMapping/>
  </p:clrMapOvr>
  <p:extLst>
    <p:ext uri="{DCECCB84-F9BA-43D5-87BE-67443E8EF086}">
      <p15:sldGuideLst xmlns:p15="http://schemas.microsoft.com/office/powerpoint/2012/main"/>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Endast rubrik">
    <p:spTree>
      <p:nvGrpSpPr>
        <p:cNvPr id="1" name=""/>
        <p:cNvGrpSpPr/>
        <p:nvPr/>
      </p:nvGrpSpPr>
      <p:grpSpPr>
        <a:xfrm>
          <a:off x="0" y="0"/>
          <a:ext cx="0" cy="0"/>
          <a:chOff x="0" y="0"/>
          <a:chExt cx="0" cy="0"/>
        </a:xfrm>
      </p:grpSpPr>
      <p:sp>
        <p:nvSpPr>
          <p:cNvPr id="6" name="Rubrik 5">
            <a:extLst>
              <a:ext uri="{FF2B5EF4-FFF2-40B4-BE49-F238E27FC236}">
                <a16:creationId xmlns:a16="http://schemas.microsoft.com/office/drawing/2014/main" id="{725BDECB-201A-2215-B2D9-AC980743976C}"/>
              </a:ext>
            </a:extLst>
          </p:cNvPr>
          <p:cNvSpPr>
            <a:spLocks noGrp="1"/>
          </p:cNvSpPr>
          <p:nvPr>
            <p:ph type="title"/>
          </p:nvPr>
        </p:nvSpPr>
        <p:spPr>
          <a:xfrm>
            <a:off x="1523998" y="873125"/>
            <a:ext cx="9144002" cy="863600"/>
          </a:xfrm>
        </p:spPr>
        <p:txBody>
          <a:bodyPr/>
          <a:lstStyle>
            <a:lvl1pPr algn="ctr">
              <a:defRPr/>
            </a:lvl1pPr>
          </a:lstStyle>
          <a:p>
            <a:r>
              <a:rPr lang="sv-SE" dirty="0"/>
              <a:t>Klicka här för att ändra mall för rubrikformat</a:t>
            </a:r>
          </a:p>
        </p:txBody>
      </p:sp>
    </p:spTree>
    <p:extLst>
      <p:ext uri="{BB962C8B-B14F-4D97-AF65-F5344CB8AC3E}">
        <p14:creationId xmlns:p14="http://schemas.microsoft.com/office/powerpoint/2010/main" val="197059493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datum 1">
            <a:extLst>
              <a:ext uri="{FF2B5EF4-FFF2-40B4-BE49-F238E27FC236}">
                <a16:creationId xmlns:a16="http://schemas.microsoft.com/office/drawing/2014/main" id="{C6533111-DD6A-51B6-CCA7-0650BD020E42}"/>
              </a:ext>
            </a:extLst>
          </p:cNvPr>
          <p:cNvSpPr>
            <a:spLocks noGrp="1"/>
          </p:cNvSpPr>
          <p:nvPr>
            <p:ph type="dt" sz="half" idx="10"/>
          </p:nvPr>
        </p:nvSpPr>
        <p:spPr/>
        <p:txBody>
          <a:bodyPr/>
          <a:lstStyle/>
          <a:p>
            <a:fld id="{414CD336-A7E4-4CEB-A04D-2E23F0864B63}" type="datetime1">
              <a:rPr lang="sv-SE" smtClean="0"/>
              <a:t>2025-03-11</a:t>
            </a:fld>
            <a:endParaRPr lang="sv-SE"/>
          </a:p>
        </p:txBody>
      </p:sp>
      <p:sp>
        <p:nvSpPr>
          <p:cNvPr id="3" name="Platshållare för sidfot 2">
            <a:extLst>
              <a:ext uri="{FF2B5EF4-FFF2-40B4-BE49-F238E27FC236}">
                <a16:creationId xmlns:a16="http://schemas.microsoft.com/office/drawing/2014/main" id="{1289DFC0-073F-75EA-44BE-0B5DAC0BFB17}"/>
              </a:ext>
            </a:extLst>
          </p:cNvPr>
          <p:cNvSpPr>
            <a:spLocks noGrp="1"/>
          </p:cNvSpPr>
          <p:nvPr>
            <p:ph type="ftr" sz="quarter" idx="11"/>
          </p:nvPr>
        </p:nvSpPr>
        <p:spPr/>
        <p:txBody>
          <a:bodyPr/>
          <a:lstStyle/>
          <a:p>
            <a:endParaRPr lang="sv-SE"/>
          </a:p>
        </p:txBody>
      </p:sp>
      <p:sp>
        <p:nvSpPr>
          <p:cNvPr id="4" name="Platshållare för bildnummer 3">
            <a:extLst>
              <a:ext uri="{FF2B5EF4-FFF2-40B4-BE49-F238E27FC236}">
                <a16:creationId xmlns:a16="http://schemas.microsoft.com/office/drawing/2014/main" id="{28C3A1E7-07C9-80DB-8961-E7E02C774A4C}"/>
              </a:ext>
            </a:extLst>
          </p:cNvPr>
          <p:cNvSpPr>
            <a:spLocks noGrp="1"/>
          </p:cNvSpPr>
          <p:nvPr>
            <p:ph type="sldNum" sz="quarter" idx="12"/>
          </p:nvPr>
        </p:nvSpPr>
        <p:spPr/>
        <p:txBody>
          <a:bodyPr/>
          <a:lstStyle/>
          <a:p>
            <a:fld id="{655E820F-A968-4FCB-8F7B-574C087D0881}" type="slidenum">
              <a:rPr lang="sv-SE" smtClean="0"/>
              <a:t>‹#›</a:t>
            </a:fld>
            <a:endParaRPr lang="sv-SE"/>
          </a:p>
        </p:txBody>
      </p:sp>
    </p:spTree>
    <p:extLst>
      <p:ext uri="{BB962C8B-B14F-4D97-AF65-F5344CB8AC3E}">
        <p14:creationId xmlns:p14="http://schemas.microsoft.com/office/powerpoint/2010/main" val="348477586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Avslutningssida">
    <p:spTree>
      <p:nvGrpSpPr>
        <p:cNvPr id="1" name=""/>
        <p:cNvGrpSpPr/>
        <p:nvPr/>
      </p:nvGrpSpPr>
      <p:grpSpPr>
        <a:xfrm>
          <a:off x="0" y="0"/>
          <a:ext cx="0" cy="0"/>
          <a:chOff x="0" y="0"/>
          <a:chExt cx="0" cy="0"/>
        </a:xfrm>
      </p:grpSpPr>
      <p:pic>
        <p:nvPicPr>
          <p:cNvPr id="3" name="Bild 2">
            <a:extLst>
              <a:ext uri="{FF2B5EF4-FFF2-40B4-BE49-F238E27FC236}">
                <a16:creationId xmlns:a16="http://schemas.microsoft.com/office/drawing/2014/main" id="{6D78A9FE-0D8B-5CA6-7070-A49879ECF072}"/>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bwMode="ltGray">
          <a:xfrm>
            <a:off x="-16000" y="-9000"/>
            <a:ext cx="12224000" cy="6876000"/>
          </a:xfrm>
          <a:prstGeom prst="rect">
            <a:avLst/>
          </a:prstGeom>
        </p:spPr>
      </p:pic>
    </p:spTree>
    <p:extLst>
      <p:ext uri="{BB962C8B-B14F-4D97-AF65-F5344CB8AC3E}">
        <p14:creationId xmlns:p14="http://schemas.microsoft.com/office/powerpoint/2010/main" val="295437769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Rubrikbild A">
    <p:spTree>
      <p:nvGrpSpPr>
        <p:cNvPr id="1" name=""/>
        <p:cNvGrpSpPr/>
        <p:nvPr/>
      </p:nvGrpSpPr>
      <p:grpSpPr>
        <a:xfrm>
          <a:off x="0" y="0"/>
          <a:ext cx="0" cy="0"/>
          <a:chOff x="0" y="0"/>
          <a:chExt cx="0" cy="0"/>
        </a:xfrm>
      </p:grpSpPr>
      <p:pic>
        <p:nvPicPr>
          <p:cNvPr id="30" name="Bild 29">
            <a:extLst>
              <a:ext uri="{FF2B5EF4-FFF2-40B4-BE49-F238E27FC236}">
                <a16:creationId xmlns:a16="http://schemas.microsoft.com/office/drawing/2014/main" id="{B869EEFC-0BC8-5068-F87D-BE6C8C68F527}"/>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bwMode="ltGray">
          <a:xfrm>
            <a:off x="-16000" y="-9000"/>
            <a:ext cx="12224000" cy="6876000"/>
          </a:xfrm>
          <a:prstGeom prst="rect">
            <a:avLst/>
          </a:prstGeom>
        </p:spPr>
      </p:pic>
    </p:spTree>
    <p:extLst>
      <p:ext uri="{BB962C8B-B14F-4D97-AF65-F5344CB8AC3E}">
        <p14:creationId xmlns:p14="http://schemas.microsoft.com/office/powerpoint/2010/main" val="4910459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Rubrikbild 02 A">
    <p:spTree>
      <p:nvGrpSpPr>
        <p:cNvPr id="1" name=""/>
        <p:cNvGrpSpPr/>
        <p:nvPr/>
      </p:nvGrpSpPr>
      <p:grpSpPr>
        <a:xfrm>
          <a:off x="0" y="0"/>
          <a:ext cx="0" cy="0"/>
          <a:chOff x="0" y="0"/>
          <a:chExt cx="0" cy="0"/>
        </a:xfrm>
      </p:grpSpPr>
      <p:pic>
        <p:nvPicPr>
          <p:cNvPr id="12" name="Bild 11">
            <a:extLst>
              <a:ext uri="{FF2B5EF4-FFF2-40B4-BE49-F238E27FC236}">
                <a16:creationId xmlns:a16="http://schemas.microsoft.com/office/drawing/2014/main" id="{11625AF1-E17A-E980-2793-6B461790FA87}"/>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bwMode="ltGray">
          <a:xfrm>
            <a:off x="-16000" y="-9000"/>
            <a:ext cx="12224000" cy="6876000"/>
          </a:xfrm>
          <a:prstGeom prst="rect">
            <a:avLst/>
          </a:prstGeom>
        </p:spPr>
      </p:pic>
      <p:sp>
        <p:nvSpPr>
          <p:cNvPr id="2" name="Rubrik 1">
            <a:extLst>
              <a:ext uri="{FF2B5EF4-FFF2-40B4-BE49-F238E27FC236}">
                <a16:creationId xmlns:a16="http://schemas.microsoft.com/office/drawing/2014/main" id="{A1E3808B-99D8-6880-B2DA-BBF96B32A99F}"/>
              </a:ext>
            </a:extLst>
          </p:cNvPr>
          <p:cNvSpPr>
            <a:spLocks noGrp="1"/>
          </p:cNvSpPr>
          <p:nvPr>
            <p:ph type="ctrTitle" hasCustomPrompt="1"/>
          </p:nvPr>
        </p:nvSpPr>
        <p:spPr>
          <a:xfrm>
            <a:off x="6466803" y="1952625"/>
            <a:ext cx="5364480" cy="1956435"/>
          </a:xfrm>
        </p:spPr>
        <p:txBody>
          <a:bodyPr anchor="b">
            <a:normAutofit/>
          </a:bodyPr>
          <a:lstStyle>
            <a:lvl1pPr algn="l">
              <a:lnSpc>
                <a:spcPct val="75000"/>
              </a:lnSpc>
              <a:defRPr sz="4400">
                <a:solidFill>
                  <a:schemeClr val="bg1"/>
                </a:solidFill>
              </a:defRPr>
            </a:lvl1pPr>
          </a:lstStyle>
          <a:p>
            <a:r>
              <a:rPr lang="sv-SE" dirty="0"/>
              <a:t>Rubrik</a:t>
            </a:r>
          </a:p>
        </p:txBody>
      </p:sp>
      <p:sp>
        <p:nvSpPr>
          <p:cNvPr id="3" name="Underrubrik 2">
            <a:extLst>
              <a:ext uri="{FF2B5EF4-FFF2-40B4-BE49-F238E27FC236}">
                <a16:creationId xmlns:a16="http://schemas.microsoft.com/office/drawing/2014/main" id="{34CB2532-4C98-BA76-369B-CE2FF10DB1D7}"/>
              </a:ext>
            </a:extLst>
          </p:cNvPr>
          <p:cNvSpPr>
            <a:spLocks noGrp="1"/>
          </p:cNvSpPr>
          <p:nvPr>
            <p:ph type="subTitle" idx="1" hasCustomPrompt="1"/>
          </p:nvPr>
        </p:nvSpPr>
        <p:spPr>
          <a:xfrm>
            <a:off x="6456045" y="4687657"/>
            <a:ext cx="5364480" cy="180000"/>
          </a:xfrm>
        </p:spPr>
        <p:txBody>
          <a:bodyPr anchor="b">
            <a:normAutofit/>
          </a:bodyPr>
          <a:lstStyle>
            <a:lvl1pPr marL="0" indent="0" algn="l">
              <a:buNone/>
              <a:defRPr sz="1400" b="1">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a:t>Namn</a:t>
            </a:r>
          </a:p>
        </p:txBody>
      </p:sp>
      <p:sp>
        <p:nvSpPr>
          <p:cNvPr id="15" name="Platshållare för text 4">
            <a:extLst>
              <a:ext uri="{FF2B5EF4-FFF2-40B4-BE49-F238E27FC236}">
                <a16:creationId xmlns:a16="http://schemas.microsoft.com/office/drawing/2014/main" id="{D8198FE5-0C7C-4152-AD6C-1BA11623DE2D}"/>
              </a:ext>
            </a:extLst>
          </p:cNvPr>
          <p:cNvSpPr>
            <a:spLocks noGrp="1"/>
          </p:cNvSpPr>
          <p:nvPr>
            <p:ph type="body" sz="quarter" idx="3" hasCustomPrompt="1"/>
          </p:nvPr>
        </p:nvSpPr>
        <p:spPr>
          <a:xfrm>
            <a:off x="6456045" y="4883744"/>
            <a:ext cx="5364480" cy="696912"/>
          </a:xfrm>
        </p:spPr>
        <p:txBody>
          <a:bodyPr anchor="t">
            <a:normAutofit/>
          </a:bodyPr>
          <a:lstStyle>
            <a:lvl1pPr marL="0" indent="0">
              <a:buNone/>
              <a:defRPr sz="1300" b="0">
                <a:solidFill>
                  <a:schemeClr val="bg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dirty="0"/>
              <a:t>Titel med mera</a:t>
            </a:r>
          </a:p>
        </p:txBody>
      </p:sp>
    </p:spTree>
    <p:extLst>
      <p:ext uri="{BB962C8B-B14F-4D97-AF65-F5344CB8AC3E}">
        <p14:creationId xmlns:p14="http://schemas.microsoft.com/office/powerpoint/2010/main" val="2056379532"/>
      </p:ext>
    </p:extLst>
  </p:cSld>
  <p:clrMapOvr>
    <a:masterClrMapping/>
  </p:clrMapOvr>
  <p:extLst>
    <p:ext uri="{DCECCB84-F9BA-43D5-87BE-67443E8EF086}">
      <p15:sldGuideLst xmlns:p15="http://schemas.microsoft.com/office/powerpoint/2012/main">
        <p15:guide id="1" orient="horz" pos="2931">
          <p15:clr>
            <a:srgbClr val="FBAE40"/>
          </p15:clr>
        </p15:guide>
        <p15:guide id="2" pos="4067">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Rubrikbild 02 B">
    <p:spTree>
      <p:nvGrpSpPr>
        <p:cNvPr id="1" name=""/>
        <p:cNvGrpSpPr/>
        <p:nvPr/>
      </p:nvGrpSpPr>
      <p:grpSpPr>
        <a:xfrm>
          <a:off x="0" y="0"/>
          <a:ext cx="0" cy="0"/>
          <a:chOff x="0" y="0"/>
          <a:chExt cx="0" cy="0"/>
        </a:xfrm>
      </p:grpSpPr>
      <p:pic>
        <p:nvPicPr>
          <p:cNvPr id="12" name="Bild 11">
            <a:extLst>
              <a:ext uri="{FF2B5EF4-FFF2-40B4-BE49-F238E27FC236}">
                <a16:creationId xmlns:a16="http://schemas.microsoft.com/office/drawing/2014/main" id="{11625AF1-E17A-E980-2793-6B461790FA87}"/>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bwMode="ltGray">
          <a:xfrm>
            <a:off x="-16000" y="-9000"/>
            <a:ext cx="12224000" cy="6876000"/>
          </a:xfrm>
          <a:prstGeom prst="rect">
            <a:avLst/>
          </a:prstGeom>
        </p:spPr>
      </p:pic>
      <p:sp>
        <p:nvSpPr>
          <p:cNvPr id="2" name="Rubrik 1">
            <a:extLst>
              <a:ext uri="{FF2B5EF4-FFF2-40B4-BE49-F238E27FC236}">
                <a16:creationId xmlns:a16="http://schemas.microsoft.com/office/drawing/2014/main" id="{A1E3808B-99D8-6880-B2DA-BBF96B32A99F}"/>
              </a:ext>
            </a:extLst>
          </p:cNvPr>
          <p:cNvSpPr>
            <a:spLocks noGrp="1"/>
          </p:cNvSpPr>
          <p:nvPr>
            <p:ph type="ctrTitle" hasCustomPrompt="1"/>
          </p:nvPr>
        </p:nvSpPr>
        <p:spPr>
          <a:xfrm>
            <a:off x="6466803" y="1952625"/>
            <a:ext cx="5364480" cy="1956435"/>
          </a:xfrm>
        </p:spPr>
        <p:txBody>
          <a:bodyPr anchor="b">
            <a:normAutofit/>
          </a:bodyPr>
          <a:lstStyle>
            <a:lvl1pPr algn="l">
              <a:lnSpc>
                <a:spcPct val="75000"/>
              </a:lnSpc>
              <a:defRPr sz="4400">
                <a:solidFill>
                  <a:schemeClr val="bg1"/>
                </a:solidFill>
              </a:defRPr>
            </a:lvl1pPr>
          </a:lstStyle>
          <a:p>
            <a:r>
              <a:rPr lang="sv-SE" dirty="0"/>
              <a:t>Rubrik</a:t>
            </a:r>
          </a:p>
        </p:txBody>
      </p:sp>
      <p:sp>
        <p:nvSpPr>
          <p:cNvPr id="3" name="Underrubrik 2">
            <a:extLst>
              <a:ext uri="{FF2B5EF4-FFF2-40B4-BE49-F238E27FC236}">
                <a16:creationId xmlns:a16="http://schemas.microsoft.com/office/drawing/2014/main" id="{34CB2532-4C98-BA76-369B-CE2FF10DB1D7}"/>
              </a:ext>
            </a:extLst>
          </p:cNvPr>
          <p:cNvSpPr>
            <a:spLocks noGrp="1"/>
          </p:cNvSpPr>
          <p:nvPr>
            <p:ph type="subTitle" idx="1" hasCustomPrompt="1"/>
          </p:nvPr>
        </p:nvSpPr>
        <p:spPr>
          <a:xfrm>
            <a:off x="6456045" y="4687657"/>
            <a:ext cx="5364480" cy="180000"/>
          </a:xfrm>
        </p:spPr>
        <p:txBody>
          <a:bodyPr anchor="b">
            <a:normAutofit/>
          </a:bodyPr>
          <a:lstStyle>
            <a:lvl1pPr marL="0" indent="0" algn="l">
              <a:buNone/>
              <a:defRPr sz="1400" b="1">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a:t>Namn</a:t>
            </a:r>
          </a:p>
        </p:txBody>
      </p:sp>
      <p:sp>
        <p:nvSpPr>
          <p:cNvPr id="15" name="Platshållare för text 4">
            <a:extLst>
              <a:ext uri="{FF2B5EF4-FFF2-40B4-BE49-F238E27FC236}">
                <a16:creationId xmlns:a16="http://schemas.microsoft.com/office/drawing/2014/main" id="{D8198FE5-0C7C-4152-AD6C-1BA11623DE2D}"/>
              </a:ext>
            </a:extLst>
          </p:cNvPr>
          <p:cNvSpPr>
            <a:spLocks noGrp="1"/>
          </p:cNvSpPr>
          <p:nvPr>
            <p:ph type="body" sz="quarter" idx="3" hasCustomPrompt="1"/>
          </p:nvPr>
        </p:nvSpPr>
        <p:spPr>
          <a:xfrm>
            <a:off x="6456045" y="4883744"/>
            <a:ext cx="5364480" cy="696912"/>
          </a:xfrm>
        </p:spPr>
        <p:txBody>
          <a:bodyPr anchor="t">
            <a:normAutofit/>
          </a:bodyPr>
          <a:lstStyle>
            <a:lvl1pPr marL="0" indent="0">
              <a:buNone/>
              <a:defRPr sz="1300" b="0">
                <a:solidFill>
                  <a:schemeClr val="bg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dirty="0"/>
              <a:t>Titel med mera</a:t>
            </a:r>
          </a:p>
        </p:txBody>
      </p:sp>
    </p:spTree>
    <p:extLst>
      <p:ext uri="{BB962C8B-B14F-4D97-AF65-F5344CB8AC3E}">
        <p14:creationId xmlns:p14="http://schemas.microsoft.com/office/powerpoint/2010/main" val="1872192280"/>
      </p:ext>
    </p:extLst>
  </p:cSld>
  <p:clrMapOvr>
    <a:masterClrMapping/>
  </p:clrMapOvr>
  <p:extLst>
    <p:ext uri="{DCECCB84-F9BA-43D5-87BE-67443E8EF086}">
      <p15:sldGuideLst xmlns:p15="http://schemas.microsoft.com/office/powerpoint/2012/main">
        <p15:guide id="1" orient="horz" pos="2931">
          <p15:clr>
            <a:srgbClr val="FBAE40"/>
          </p15:clr>
        </p15:guide>
        <p15:guide id="2" pos="4067">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7436C70-8975-222B-6A9E-34029D4DA9EF}"/>
              </a:ext>
            </a:extLst>
          </p:cNvPr>
          <p:cNvSpPr>
            <a:spLocks noGrp="1"/>
          </p:cNvSpPr>
          <p:nvPr>
            <p:ph type="title"/>
          </p:nvPr>
        </p:nvSpPr>
        <p:spPr>
          <a:xfrm>
            <a:off x="2963863" y="1736726"/>
            <a:ext cx="6264275" cy="971550"/>
          </a:xfrm>
        </p:spPr>
        <p:txBody>
          <a:bodyPr/>
          <a:lstStyle>
            <a:lvl1pPr algn="l">
              <a:defRPr/>
            </a:lvl1pPr>
          </a:lstStyle>
          <a:p>
            <a:r>
              <a:rPr lang="sv-SE" dirty="0"/>
              <a:t>Klicka här för att ändra mall för rubrikformat</a:t>
            </a:r>
          </a:p>
        </p:txBody>
      </p:sp>
      <p:sp>
        <p:nvSpPr>
          <p:cNvPr id="3" name="Platshållare för innehåll 2">
            <a:extLst>
              <a:ext uri="{FF2B5EF4-FFF2-40B4-BE49-F238E27FC236}">
                <a16:creationId xmlns:a16="http://schemas.microsoft.com/office/drawing/2014/main" id="{3C5A2AE9-A914-E73C-84F4-C37CF9F7949F}"/>
              </a:ext>
            </a:extLst>
          </p:cNvPr>
          <p:cNvSpPr>
            <a:spLocks noGrp="1"/>
          </p:cNvSpPr>
          <p:nvPr>
            <p:ph idx="1"/>
          </p:nvPr>
        </p:nvSpPr>
        <p:spPr>
          <a:xfrm>
            <a:off x="2963864" y="2708275"/>
            <a:ext cx="6264274" cy="3565525"/>
          </a:xfrm>
        </p:spPr>
        <p:txBody>
          <a:bodyPr>
            <a:normAutofit/>
          </a:bodyPr>
          <a:lstStyle>
            <a:lvl1pPr marL="0" indent="0" algn="l">
              <a:buFontTx/>
              <a:buNone/>
              <a:defRPr sz="3200"/>
            </a:lvl1pPr>
            <a:lvl2pPr marL="457200" indent="0" algn="l">
              <a:buFontTx/>
              <a:buNone/>
              <a:defRPr/>
            </a:lvl2pPr>
            <a:lvl3pPr marL="914400" indent="0" algn="l">
              <a:buFontTx/>
              <a:buNone/>
              <a:defRPr/>
            </a:lvl3pPr>
            <a:lvl4pPr marL="1371600" indent="0" algn="l">
              <a:buFontTx/>
              <a:buNone/>
              <a:defRPr/>
            </a:lvl4pPr>
            <a:lvl5pPr marL="1828800" indent="0" algn="l">
              <a:buFontTx/>
              <a:buNone/>
              <a:defRPr/>
            </a:lvl5pPr>
          </a:lstStyle>
          <a:p>
            <a:pPr lvl="0"/>
            <a:r>
              <a:rPr lang="sv-SE" dirty="0"/>
              <a:t>Klicka här för att ändra format på bakgrundstexten</a:t>
            </a:r>
          </a:p>
        </p:txBody>
      </p:sp>
    </p:spTree>
    <p:extLst>
      <p:ext uri="{BB962C8B-B14F-4D97-AF65-F5344CB8AC3E}">
        <p14:creationId xmlns:p14="http://schemas.microsoft.com/office/powerpoint/2010/main" val="1660066663"/>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ktionsbild">
    <p:spTree>
      <p:nvGrpSpPr>
        <p:cNvPr id="1" name=""/>
        <p:cNvGrpSpPr/>
        <p:nvPr/>
      </p:nvGrpSpPr>
      <p:grpSpPr>
        <a:xfrm>
          <a:off x="0" y="0"/>
          <a:ext cx="0" cy="0"/>
          <a:chOff x="0" y="0"/>
          <a:chExt cx="0" cy="0"/>
        </a:xfrm>
      </p:grpSpPr>
      <p:pic>
        <p:nvPicPr>
          <p:cNvPr id="9" name="Bildobjekt 8">
            <a:extLst>
              <a:ext uri="{FF2B5EF4-FFF2-40B4-BE49-F238E27FC236}">
                <a16:creationId xmlns:a16="http://schemas.microsoft.com/office/drawing/2014/main" id="{38D1E75C-BAE9-4B04-8CF8-3CF338A79AE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558551" y="5877644"/>
            <a:ext cx="1169317" cy="542027"/>
          </a:xfrm>
          <a:prstGeom prst="rect">
            <a:avLst/>
          </a:prstGeom>
        </p:spPr>
      </p:pic>
      <p:sp>
        <p:nvSpPr>
          <p:cNvPr id="3" name="Flödesschema: Koppling 2">
            <a:extLst>
              <a:ext uri="{FF2B5EF4-FFF2-40B4-BE49-F238E27FC236}">
                <a16:creationId xmlns:a16="http://schemas.microsoft.com/office/drawing/2014/main" id="{4EAF3E69-7754-4C98-9A05-052C8DEE6F5C}"/>
              </a:ext>
            </a:extLst>
          </p:cNvPr>
          <p:cNvSpPr/>
          <p:nvPr userDrawn="1"/>
        </p:nvSpPr>
        <p:spPr>
          <a:xfrm>
            <a:off x="4793116" y="2659443"/>
            <a:ext cx="6305324" cy="2833942"/>
          </a:xfrm>
          <a:prstGeom prst="flowChartConnector">
            <a:avLst/>
          </a:prstGeom>
          <a:solidFill>
            <a:srgbClr val="1C2C50"/>
          </a:solidFill>
          <a:ln w="1524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4200">
              <a:latin typeface="+mj-lt"/>
            </a:endParaRPr>
          </a:p>
        </p:txBody>
      </p:sp>
      <p:sp>
        <p:nvSpPr>
          <p:cNvPr id="4" name="Platshållare för text 2">
            <a:extLst>
              <a:ext uri="{FF2B5EF4-FFF2-40B4-BE49-F238E27FC236}">
                <a16:creationId xmlns:a16="http://schemas.microsoft.com/office/drawing/2014/main" id="{E3CDB8C7-4351-4F11-89DD-87F27B821386}"/>
              </a:ext>
            </a:extLst>
          </p:cNvPr>
          <p:cNvSpPr>
            <a:spLocks noGrp="1"/>
          </p:cNvSpPr>
          <p:nvPr>
            <p:ph type="body" sz="quarter" idx="10" hasCustomPrompt="1"/>
          </p:nvPr>
        </p:nvSpPr>
        <p:spPr>
          <a:xfrm>
            <a:off x="5503336" y="3629907"/>
            <a:ext cx="4814710" cy="914400"/>
          </a:xfrm>
          <a:prstGeom prst="rect">
            <a:avLst/>
          </a:prstGeom>
        </p:spPr>
        <p:txBody>
          <a:bodyPr/>
          <a:lstStyle>
            <a:lvl1pPr algn="ctr">
              <a:buNone/>
              <a:defRPr sz="3200">
                <a:solidFill>
                  <a:schemeClr val="bg1"/>
                </a:solidFill>
              </a:defRPr>
            </a:lvl1pPr>
            <a:lvl2pPr>
              <a:buNone/>
              <a:defRPr sz="2800">
                <a:solidFill>
                  <a:schemeClr val="bg1"/>
                </a:solidFill>
              </a:defRPr>
            </a:lvl2pPr>
            <a:lvl3pPr>
              <a:buNone/>
              <a:defRPr sz="2400">
                <a:solidFill>
                  <a:schemeClr val="bg1"/>
                </a:solidFill>
              </a:defRPr>
            </a:lvl3pPr>
            <a:lvl4pPr>
              <a:buNone/>
              <a:defRPr sz="2000">
                <a:solidFill>
                  <a:schemeClr val="bg1"/>
                </a:solidFill>
              </a:defRPr>
            </a:lvl4pPr>
            <a:lvl5pPr>
              <a:buNone/>
              <a:defRPr sz="2000">
                <a:solidFill>
                  <a:schemeClr val="bg1"/>
                </a:solidFill>
              </a:defRPr>
            </a:lvl5pPr>
          </a:lstStyle>
          <a:p>
            <a:pPr lvl="0"/>
            <a:r>
              <a:rPr lang="sv-SE"/>
              <a:t>KLICKA HÄR FÖR ATT SKRIVA</a:t>
            </a:r>
          </a:p>
        </p:txBody>
      </p:sp>
    </p:spTree>
    <p:extLst>
      <p:ext uri="{BB962C8B-B14F-4D97-AF65-F5344CB8AC3E}">
        <p14:creationId xmlns:p14="http://schemas.microsoft.com/office/powerpoint/2010/main" val="257757803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Bild + text 01">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DC80D05-4BAE-D831-BFA2-AB3117E54843}"/>
              </a:ext>
            </a:extLst>
          </p:cNvPr>
          <p:cNvSpPr>
            <a:spLocks noGrp="1"/>
          </p:cNvSpPr>
          <p:nvPr>
            <p:ph type="title" hasCustomPrompt="1"/>
          </p:nvPr>
        </p:nvSpPr>
        <p:spPr>
          <a:xfrm>
            <a:off x="6456364" y="1740260"/>
            <a:ext cx="5364161" cy="973081"/>
          </a:xfrm>
        </p:spPr>
        <p:txBody>
          <a:bodyPr/>
          <a:lstStyle>
            <a:lvl1pPr>
              <a:defRPr/>
            </a:lvl1pPr>
          </a:lstStyle>
          <a:p>
            <a:r>
              <a:rPr lang="sv-SE" dirty="0"/>
              <a:t>Rubrik</a:t>
            </a:r>
          </a:p>
        </p:txBody>
      </p:sp>
      <p:sp>
        <p:nvSpPr>
          <p:cNvPr id="4" name="Platshållare för innehåll 3">
            <a:extLst>
              <a:ext uri="{FF2B5EF4-FFF2-40B4-BE49-F238E27FC236}">
                <a16:creationId xmlns:a16="http://schemas.microsoft.com/office/drawing/2014/main" id="{D650C938-A335-D9FE-66C6-3614920D1629}"/>
              </a:ext>
            </a:extLst>
          </p:cNvPr>
          <p:cNvSpPr>
            <a:spLocks noGrp="1"/>
          </p:cNvSpPr>
          <p:nvPr>
            <p:ph sz="half" idx="2" hasCustomPrompt="1"/>
          </p:nvPr>
        </p:nvSpPr>
        <p:spPr>
          <a:xfrm>
            <a:off x="6456363" y="2713341"/>
            <a:ext cx="5364161" cy="3560459"/>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sv-SE" dirty="0"/>
              <a:t>Text</a:t>
            </a:r>
          </a:p>
        </p:txBody>
      </p:sp>
      <p:sp>
        <p:nvSpPr>
          <p:cNvPr id="9" name="Platshållare för bild 8">
            <a:extLst>
              <a:ext uri="{FF2B5EF4-FFF2-40B4-BE49-F238E27FC236}">
                <a16:creationId xmlns:a16="http://schemas.microsoft.com/office/drawing/2014/main" id="{2B36EB1F-B101-2183-C331-3431DA3C2CE0}"/>
              </a:ext>
            </a:extLst>
          </p:cNvPr>
          <p:cNvSpPr>
            <a:spLocks noGrp="1" noChangeAspect="1"/>
          </p:cNvSpPr>
          <p:nvPr>
            <p:ph type="pic" sz="quarter" idx="13"/>
          </p:nvPr>
        </p:nvSpPr>
        <p:spPr>
          <a:xfrm>
            <a:off x="1250778" y="1740261"/>
            <a:ext cx="3600000" cy="3600000"/>
          </a:xfrm>
        </p:spPr>
        <p:txBody>
          <a:bodyPr/>
          <a:lstStyle>
            <a:lvl1pPr marL="0" indent="0">
              <a:buFontTx/>
              <a:buNone/>
              <a:defRPr/>
            </a:lvl1pPr>
          </a:lstStyle>
          <a:p>
            <a:endParaRPr lang="sv-SE" dirty="0"/>
          </a:p>
        </p:txBody>
      </p:sp>
    </p:spTree>
    <p:extLst>
      <p:ext uri="{BB962C8B-B14F-4D97-AF65-F5344CB8AC3E}">
        <p14:creationId xmlns:p14="http://schemas.microsoft.com/office/powerpoint/2010/main" val="2728848943"/>
      </p:ext>
    </p:extLst>
  </p:cSld>
  <p:clrMapOvr>
    <a:masterClrMapping/>
  </p:clrMapOvr>
  <p:extLst>
    <p:ext uri="{DCECCB84-F9BA-43D5-87BE-67443E8EF086}">
      <p15:sldGuideLst xmlns:p15="http://schemas.microsoft.com/office/powerpoint/2012/main">
        <p15:guide id="1" pos="4067">
          <p15:clr>
            <a:srgbClr val="FBAE4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Bild + text 02">
    <p:spTree>
      <p:nvGrpSpPr>
        <p:cNvPr id="1" name=""/>
        <p:cNvGrpSpPr/>
        <p:nvPr/>
      </p:nvGrpSpPr>
      <p:grpSpPr>
        <a:xfrm>
          <a:off x="0" y="0"/>
          <a:ext cx="0" cy="0"/>
          <a:chOff x="0" y="0"/>
          <a:chExt cx="0" cy="0"/>
        </a:xfrm>
      </p:grpSpPr>
      <p:sp>
        <p:nvSpPr>
          <p:cNvPr id="12" name="Rektangel 11">
            <a:extLst>
              <a:ext uri="{FF2B5EF4-FFF2-40B4-BE49-F238E27FC236}">
                <a16:creationId xmlns:a16="http://schemas.microsoft.com/office/drawing/2014/main" id="{DCA3BBED-13F5-7E33-3884-BAFFBBDDCC7D}"/>
              </a:ext>
            </a:extLst>
          </p:cNvPr>
          <p:cNvSpPr/>
          <p:nvPr userDrawn="1"/>
        </p:nvSpPr>
        <p:spPr bwMode="ltGray">
          <a:xfrm>
            <a:off x="609600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chemeClr val="bg1"/>
              </a:solidFill>
            </a:endParaRPr>
          </a:p>
        </p:txBody>
      </p:sp>
      <p:sp>
        <p:nvSpPr>
          <p:cNvPr id="2" name="Rubrik 1">
            <a:extLst>
              <a:ext uri="{FF2B5EF4-FFF2-40B4-BE49-F238E27FC236}">
                <a16:creationId xmlns:a16="http://schemas.microsoft.com/office/drawing/2014/main" id="{ADC80D05-4BAE-D831-BFA2-AB3117E54843}"/>
              </a:ext>
            </a:extLst>
          </p:cNvPr>
          <p:cNvSpPr>
            <a:spLocks noGrp="1"/>
          </p:cNvSpPr>
          <p:nvPr>
            <p:ph type="title" hasCustomPrompt="1"/>
          </p:nvPr>
        </p:nvSpPr>
        <p:spPr>
          <a:xfrm>
            <a:off x="6456364" y="1740261"/>
            <a:ext cx="5364162" cy="973081"/>
          </a:xfrm>
        </p:spPr>
        <p:txBody>
          <a:bodyPr/>
          <a:lstStyle>
            <a:lvl1pPr>
              <a:defRPr>
                <a:solidFill>
                  <a:schemeClr val="bg1"/>
                </a:solidFill>
              </a:defRPr>
            </a:lvl1pPr>
          </a:lstStyle>
          <a:p>
            <a:r>
              <a:rPr lang="sv-SE" dirty="0"/>
              <a:t>Rubrik</a:t>
            </a:r>
          </a:p>
        </p:txBody>
      </p:sp>
      <p:sp>
        <p:nvSpPr>
          <p:cNvPr id="4" name="Platshållare för innehåll 3">
            <a:extLst>
              <a:ext uri="{FF2B5EF4-FFF2-40B4-BE49-F238E27FC236}">
                <a16:creationId xmlns:a16="http://schemas.microsoft.com/office/drawing/2014/main" id="{D650C938-A335-D9FE-66C6-3614920D1629}"/>
              </a:ext>
            </a:extLst>
          </p:cNvPr>
          <p:cNvSpPr>
            <a:spLocks noGrp="1"/>
          </p:cNvSpPr>
          <p:nvPr>
            <p:ph sz="half" idx="2" hasCustomPrompt="1"/>
          </p:nvPr>
        </p:nvSpPr>
        <p:spPr>
          <a:xfrm>
            <a:off x="6456363" y="2713341"/>
            <a:ext cx="5364162" cy="3560459"/>
          </a:xfrm>
        </p:spPr>
        <p:txBody>
          <a:bodyPr/>
          <a:lstStyle>
            <a:lvl1pPr marL="0" indent="0">
              <a:buFontTx/>
              <a:buNone/>
              <a:defRPr>
                <a:solidFill>
                  <a:schemeClr val="bg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sv-SE" dirty="0"/>
              <a:t>Text</a:t>
            </a:r>
          </a:p>
        </p:txBody>
      </p:sp>
      <p:sp>
        <p:nvSpPr>
          <p:cNvPr id="9" name="Platshållare för bild 8">
            <a:extLst>
              <a:ext uri="{FF2B5EF4-FFF2-40B4-BE49-F238E27FC236}">
                <a16:creationId xmlns:a16="http://schemas.microsoft.com/office/drawing/2014/main" id="{2B36EB1F-B101-2183-C331-3431DA3C2CE0}"/>
              </a:ext>
            </a:extLst>
          </p:cNvPr>
          <p:cNvSpPr>
            <a:spLocks noGrp="1" noChangeAspect="1"/>
          </p:cNvSpPr>
          <p:nvPr>
            <p:ph type="pic" sz="quarter" idx="13"/>
          </p:nvPr>
        </p:nvSpPr>
        <p:spPr>
          <a:xfrm>
            <a:off x="1250778" y="1740261"/>
            <a:ext cx="3600000" cy="3600000"/>
          </a:xfrm>
        </p:spPr>
        <p:txBody>
          <a:bodyPr/>
          <a:lstStyle>
            <a:lvl1pPr marL="0" indent="0">
              <a:buFontTx/>
              <a:buNone/>
              <a:defRPr/>
            </a:lvl1pPr>
          </a:lstStyle>
          <a:p>
            <a:endParaRPr lang="sv-SE" dirty="0"/>
          </a:p>
        </p:txBody>
      </p:sp>
    </p:spTree>
    <p:extLst>
      <p:ext uri="{BB962C8B-B14F-4D97-AF65-F5344CB8AC3E}">
        <p14:creationId xmlns:p14="http://schemas.microsoft.com/office/powerpoint/2010/main" val="2793091891"/>
      </p:ext>
    </p:extLst>
  </p:cSld>
  <p:clrMapOvr>
    <a:masterClrMapping/>
  </p:clrMapOvr>
  <p:extLst>
    <p:ext uri="{DCECCB84-F9BA-43D5-87BE-67443E8EF086}">
      <p15:sldGuideLst xmlns:p15="http://schemas.microsoft.com/office/powerpoint/2012/main">
        <p15:guide id="1" pos="4067">
          <p15:clr>
            <a:srgbClr val="FBAE4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ext + bild 01">
    <p:spTree>
      <p:nvGrpSpPr>
        <p:cNvPr id="1" name=""/>
        <p:cNvGrpSpPr/>
        <p:nvPr/>
      </p:nvGrpSpPr>
      <p:grpSpPr>
        <a:xfrm>
          <a:off x="0" y="0"/>
          <a:ext cx="0" cy="0"/>
          <a:chOff x="0" y="0"/>
          <a:chExt cx="0" cy="0"/>
        </a:xfrm>
      </p:grpSpPr>
      <p:sp>
        <p:nvSpPr>
          <p:cNvPr id="12" name="Rektangel 11">
            <a:extLst>
              <a:ext uri="{FF2B5EF4-FFF2-40B4-BE49-F238E27FC236}">
                <a16:creationId xmlns:a16="http://schemas.microsoft.com/office/drawing/2014/main" id="{DCA3BBED-13F5-7E33-3884-BAFFBBDDCC7D}"/>
              </a:ext>
            </a:extLst>
          </p:cNvPr>
          <p:cNvSpPr/>
          <p:nvPr userDrawn="1"/>
        </p:nvSpPr>
        <p:spPr bwMode="ltGray">
          <a:xfrm>
            <a:off x="0" y="3429000"/>
            <a:ext cx="12192000" cy="3429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 name="Rubrik 1">
            <a:extLst>
              <a:ext uri="{FF2B5EF4-FFF2-40B4-BE49-F238E27FC236}">
                <a16:creationId xmlns:a16="http://schemas.microsoft.com/office/drawing/2014/main" id="{ADC80D05-4BAE-D831-BFA2-AB3117E54843}"/>
              </a:ext>
            </a:extLst>
          </p:cNvPr>
          <p:cNvSpPr>
            <a:spLocks noGrp="1"/>
          </p:cNvSpPr>
          <p:nvPr>
            <p:ph type="title" hasCustomPrompt="1"/>
          </p:nvPr>
        </p:nvSpPr>
        <p:spPr>
          <a:xfrm>
            <a:off x="1523996" y="873125"/>
            <a:ext cx="9144002" cy="863600"/>
          </a:xfrm>
        </p:spPr>
        <p:txBody>
          <a:bodyPr/>
          <a:lstStyle>
            <a:lvl1pPr algn="ctr">
              <a:defRPr/>
            </a:lvl1pPr>
          </a:lstStyle>
          <a:p>
            <a:r>
              <a:rPr lang="sv-SE" dirty="0"/>
              <a:t>Rubrik</a:t>
            </a:r>
          </a:p>
        </p:txBody>
      </p:sp>
      <p:sp>
        <p:nvSpPr>
          <p:cNvPr id="4" name="Platshållare för innehåll 3">
            <a:extLst>
              <a:ext uri="{FF2B5EF4-FFF2-40B4-BE49-F238E27FC236}">
                <a16:creationId xmlns:a16="http://schemas.microsoft.com/office/drawing/2014/main" id="{D650C938-A335-D9FE-66C6-3614920D1629}"/>
              </a:ext>
            </a:extLst>
          </p:cNvPr>
          <p:cNvSpPr>
            <a:spLocks noGrp="1"/>
          </p:cNvSpPr>
          <p:nvPr>
            <p:ph sz="half" idx="2" hasCustomPrompt="1"/>
          </p:nvPr>
        </p:nvSpPr>
        <p:spPr>
          <a:xfrm>
            <a:off x="1523997" y="1736725"/>
            <a:ext cx="9132001" cy="1311275"/>
          </a:xfrm>
        </p:spPr>
        <p:txBody>
          <a:bodyPr/>
          <a:lstStyle>
            <a:lvl1pPr marL="0" indent="0" algn="ctr">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sv-SE" dirty="0"/>
              <a:t>Text</a:t>
            </a:r>
          </a:p>
        </p:txBody>
      </p:sp>
      <p:pic>
        <p:nvPicPr>
          <p:cNvPr id="7" name="Bild 6">
            <a:extLst>
              <a:ext uri="{FF2B5EF4-FFF2-40B4-BE49-F238E27FC236}">
                <a16:creationId xmlns:a16="http://schemas.microsoft.com/office/drawing/2014/main" id="{8D645805-739D-0804-01A8-4AE49A78055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272493" y="4063500"/>
            <a:ext cx="2160000" cy="2160000"/>
          </a:xfrm>
          <a:prstGeom prst="rect">
            <a:avLst/>
          </a:prstGeom>
        </p:spPr>
      </p:pic>
      <p:pic>
        <p:nvPicPr>
          <p:cNvPr id="8" name="Bild 7">
            <a:extLst>
              <a:ext uri="{FF2B5EF4-FFF2-40B4-BE49-F238E27FC236}">
                <a16:creationId xmlns:a16="http://schemas.microsoft.com/office/drawing/2014/main" id="{64C3B6F2-2347-A72A-7ACF-A43FFBC48E4E}"/>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5030679" y="4063500"/>
            <a:ext cx="2160000" cy="2160000"/>
          </a:xfrm>
          <a:prstGeom prst="rect">
            <a:avLst/>
          </a:prstGeom>
        </p:spPr>
      </p:pic>
      <p:pic>
        <p:nvPicPr>
          <p:cNvPr id="11" name="Bild 10">
            <a:extLst>
              <a:ext uri="{FF2B5EF4-FFF2-40B4-BE49-F238E27FC236}">
                <a16:creationId xmlns:a16="http://schemas.microsoft.com/office/drawing/2014/main" id="{AB1F6EE9-DF70-004E-4975-E0B5AE4ACCF9}"/>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7788863" y="4063500"/>
            <a:ext cx="2160000" cy="2160000"/>
          </a:xfrm>
          <a:prstGeom prst="rect">
            <a:avLst/>
          </a:prstGeom>
        </p:spPr>
      </p:pic>
    </p:spTree>
    <p:extLst>
      <p:ext uri="{BB962C8B-B14F-4D97-AF65-F5344CB8AC3E}">
        <p14:creationId xmlns:p14="http://schemas.microsoft.com/office/powerpoint/2010/main" val="2667204420"/>
      </p:ext>
    </p:extLst>
  </p:cSld>
  <p:clrMapOvr>
    <a:masterClrMapping/>
  </p:clrMapOvr>
  <p:extLst>
    <p:ext uri="{DCECCB84-F9BA-43D5-87BE-67443E8EF086}">
      <p15:sldGuideLst xmlns:p15="http://schemas.microsoft.com/office/powerpoint/2012/main">
        <p15:guide id="1" pos="6267">
          <p15:clr>
            <a:srgbClr val="FBAE40"/>
          </p15:clr>
        </p15:guide>
        <p15:guide id="2" pos="1413">
          <p15:clr>
            <a:srgbClr val="FBAE4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Rubrik + diagram">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3C5A2AE9-A914-E73C-84F4-C37CF9F7949F}"/>
              </a:ext>
            </a:extLst>
          </p:cNvPr>
          <p:cNvSpPr>
            <a:spLocks noGrp="1"/>
          </p:cNvSpPr>
          <p:nvPr>
            <p:ph idx="1"/>
          </p:nvPr>
        </p:nvSpPr>
        <p:spPr>
          <a:xfrm>
            <a:off x="1523999" y="1736725"/>
            <a:ext cx="9144001" cy="4537075"/>
          </a:xfrm>
        </p:spPr>
        <p:txBody>
          <a:bodyPr>
            <a:normAutofit/>
          </a:bodyPr>
          <a:lstStyle>
            <a:lvl1pPr marL="0" indent="0" algn="ctr">
              <a:buFontTx/>
              <a:buNone/>
              <a:defRPr sz="3200"/>
            </a:lvl1pPr>
            <a:lvl2pPr marL="457200" indent="0" algn="l">
              <a:buFontTx/>
              <a:buNone/>
              <a:defRPr/>
            </a:lvl2pPr>
            <a:lvl3pPr marL="914400" indent="0" algn="l">
              <a:buFontTx/>
              <a:buNone/>
              <a:defRPr/>
            </a:lvl3pPr>
            <a:lvl4pPr marL="1371600" indent="0" algn="l">
              <a:buFontTx/>
              <a:buNone/>
              <a:defRPr/>
            </a:lvl4pPr>
            <a:lvl5pPr marL="1828800" indent="0" algn="l">
              <a:buFontTx/>
              <a:buNone/>
              <a:defRPr/>
            </a:lvl5pPr>
          </a:lstStyle>
          <a:p>
            <a:pPr lvl="0"/>
            <a:r>
              <a:rPr lang="sv-SE" dirty="0"/>
              <a:t>Klicka här för att ändra format på bakgrundstexten</a:t>
            </a:r>
          </a:p>
        </p:txBody>
      </p:sp>
      <p:sp>
        <p:nvSpPr>
          <p:cNvPr id="4" name="Rubrik 3">
            <a:extLst>
              <a:ext uri="{FF2B5EF4-FFF2-40B4-BE49-F238E27FC236}">
                <a16:creationId xmlns:a16="http://schemas.microsoft.com/office/drawing/2014/main" id="{0D9BFE59-7A66-9842-AA97-9262CF1FC16A}"/>
              </a:ext>
            </a:extLst>
          </p:cNvPr>
          <p:cNvSpPr>
            <a:spLocks noGrp="1"/>
          </p:cNvSpPr>
          <p:nvPr>
            <p:ph type="title"/>
          </p:nvPr>
        </p:nvSpPr>
        <p:spPr>
          <a:xfrm>
            <a:off x="1523999" y="873125"/>
            <a:ext cx="9144001" cy="863600"/>
          </a:xfrm>
        </p:spPr>
        <p:txBody>
          <a:bodyPr/>
          <a:lstStyle>
            <a:lvl1pPr algn="ctr">
              <a:defRPr/>
            </a:lvl1pPr>
          </a:lstStyle>
          <a:p>
            <a:r>
              <a:rPr lang="sv-SE" dirty="0"/>
              <a:t>Klicka här för att ändra mall för rubrikformat</a:t>
            </a:r>
          </a:p>
        </p:txBody>
      </p:sp>
    </p:spTree>
    <p:extLst>
      <p:ext uri="{BB962C8B-B14F-4D97-AF65-F5344CB8AC3E}">
        <p14:creationId xmlns:p14="http://schemas.microsoft.com/office/powerpoint/2010/main" val="1842998386"/>
      </p:ext>
    </p:extLst>
  </p:cSld>
  <p:clrMapOvr>
    <a:masterClrMapping/>
  </p:clrMapOvr>
  <p:extLst>
    <p:ext uri="{DCECCB84-F9BA-43D5-87BE-67443E8EF086}">
      <p15:sldGuideLst xmlns:p15="http://schemas.microsoft.com/office/powerpoint/2012/main"/>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Endast rubrik">
    <p:spTree>
      <p:nvGrpSpPr>
        <p:cNvPr id="1" name=""/>
        <p:cNvGrpSpPr/>
        <p:nvPr/>
      </p:nvGrpSpPr>
      <p:grpSpPr>
        <a:xfrm>
          <a:off x="0" y="0"/>
          <a:ext cx="0" cy="0"/>
          <a:chOff x="0" y="0"/>
          <a:chExt cx="0" cy="0"/>
        </a:xfrm>
      </p:grpSpPr>
      <p:sp>
        <p:nvSpPr>
          <p:cNvPr id="6" name="Rubrik 5">
            <a:extLst>
              <a:ext uri="{FF2B5EF4-FFF2-40B4-BE49-F238E27FC236}">
                <a16:creationId xmlns:a16="http://schemas.microsoft.com/office/drawing/2014/main" id="{725BDECB-201A-2215-B2D9-AC980743976C}"/>
              </a:ext>
            </a:extLst>
          </p:cNvPr>
          <p:cNvSpPr>
            <a:spLocks noGrp="1"/>
          </p:cNvSpPr>
          <p:nvPr>
            <p:ph type="title"/>
          </p:nvPr>
        </p:nvSpPr>
        <p:spPr>
          <a:xfrm>
            <a:off x="1523998" y="873125"/>
            <a:ext cx="9144002" cy="863600"/>
          </a:xfrm>
        </p:spPr>
        <p:txBody>
          <a:bodyPr/>
          <a:lstStyle>
            <a:lvl1pPr algn="ctr">
              <a:defRPr/>
            </a:lvl1pPr>
          </a:lstStyle>
          <a:p>
            <a:r>
              <a:rPr lang="sv-SE" dirty="0"/>
              <a:t>Klicka här för att ändra mall för rubrikformat</a:t>
            </a:r>
          </a:p>
        </p:txBody>
      </p:sp>
    </p:spTree>
    <p:extLst>
      <p:ext uri="{BB962C8B-B14F-4D97-AF65-F5344CB8AC3E}">
        <p14:creationId xmlns:p14="http://schemas.microsoft.com/office/powerpoint/2010/main" val="204842226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datum 1">
            <a:extLst>
              <a:ext uri="{FF2B5EF4-FFF2-40B4-BE49-F238E27FC236}">
                <a16:creationId xmlns:a16="http://schemas.microsoft.com/office/drawing/2014/main" id="{C6533111-DD6A-51B6-CCA7-0650BD020E42}"/>
              </a:ext>
            </a:extLst>
          </p:cNvPr>
          <p:cNvSpPr>
            <a:spLocks noGrp="1"/>
          </p:cNvSpPr>
          <p:nvPr>
            <p:ph type="dt" sz="half" idx="10"/>
          </p:nvPr>
        </p:nvSpPr>
        <p:spPr/>
        <p:txBody>
          <a:bodyPr/>
          <a:lstStyle/>
          <a:p>
            <a:fld id="{414CD336-A7E4-4CEB-A04D-2E23F0864B63}" type="datetime1">
              <a:rPr lang="sv-SE" smtClean="0"/>
              <a:t>2025-03-11</a:t>
            </a:fld>
            <a:endParaRPr lang="sv-SE"/>
          </a:p>
        </p:txBody>
      </p:sp>
      <p:sp>
        <p:nvSpPr>
          <p:cNvPr id="3" name="Platshållare för sidfot 2">
            <a:extLst>
              <a:ext uri="{FF2B5EF4-FFF2-40B4-BE49-F238E27FC236}">
                <a16:creationId xmlns:a16="http://schemas.microsoft.com/office/drawing/2014/main" id="{1289DFC0-073F-75EA-44BE-0B5DAC0BFB17}"/>
              </a:ext>
            </a:extLst>
          </p:cNvPr>
          <p:cNvSpPr>
            <a:spLocks noGrp="1"/>
          </p:cNvSpPr>
          <p:nvPr>
            <p:ph type="ftr" sz="quarter" idx="11"/>
          </p:nvPr>
        </p:nvSpPr>
        <p:spPr/>
        <p:txBody>
          <a:bodyPr/>
          <a:lstStyle/>
          <a:p>
            <a:endParaRPr lang="sv-SE"/>
          </a:p>
        </p:txBody>
      </p:sp>
      <p:sp>
        <p:nvSpPr>
          <p:cNvPr id="4" name="Platshållare för bildnummer 3">
            <a:extLst>
              <a:ext uri="{FF2B5EF4-FFF2-40B4-BE49-F238E27FC236}">
                <a16:creationId xmlns:a16="http://schemas.microsoft.com/office/drawing/2014/main" id="{28C3A1E7-07C9-80DB-8961-E7E02C774A4C}"/>
              </a:ext>
            </a:extLst>
          </p:cNvPr>
          <p:cNvSpPr>
            <a:spLocks noGrp="1"/>
          </p:cNvSpPr>
          <p:nvPr>
            <p:ph type="sldNum" sz="quarter" idx="12"/>
          </p:nvPr>
        </p:nvSpPr>
        <p:spPr/>
        <p:txBody>
          <a:bodyPr/>
          <a:lstStyle/>
          <a:p>
            <a:fld id="{655E820F-A968-4FCB-8F7B-574C087D0881}" type="slidenum">
              <a:rPr lang="sv-SE" smtClean="0"/>
              <a:t>‹#›</a:t>
            </a:fld>
            <a:endParaRPr lang="sv-SE"/>
          </a:p>
        </p:txBody>
      </p:sp>
    </p:spTree>
    <p:extLst>
      <p:ext uri="{BB962C8B-B14F-4D97-AF65-F5344CB8AC3E}">
        <p14:creationId xmlns:p14="http://schemas.microsoft.com/office/powerpoint/2010/main" val="34318533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userDrawn="1">
  <p:cSld name="Avslutningssida">
    <p:spTree>
      <p:nvGrpSpPr>
        <p:cNvPr id="1" name=""/>
        <p:cNvGrpSpPr/>
        <p:nvPr/>
      </p:nvGrpSpPr>
      <p:grpSpPr>
        <a:xfrm>
          <a:off x="0" y="0"/>
          <a:ext cx="0" cy="0"/>
          <a:chOff x="0" y="0"/>
          <a:chExt cx="0" cy="0"/>
        </a:xfrm>
      </p:grpSpPr>
      <p:pic>
        <p:nvPicPr>
          <p:cNvPr id="3" name="Bild 2">
            <a:extLst>
              <a:ext uri="{FF2B5EF4-FFF2-40B4-BE49-F238E27FC236}">
                <a16:creationId xmlns:a16="http://schemas.microsoft.com/office/drawing/2014/main" id="{6D78A9FE-0D8B-5CA6-7070-A49879ECF072}"/>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bwMode="ltGray">
          <a:xfrm>
            <a:off x="-16000" y="-9000"/>
            <a:ext cx="12224000" cy="6876000"/>
          </a:xfrm>
          <a:prstGeom prst="rect">
            <a:avLst/>
          </a:prstGeom>
        </p:spPr>
      </p:pic>
    </p:spTree>
    <p:extLst>
      <p:ext uri="{BB962C8B-B14F-4D97-AF65-F5344CB8AC3E}">
        <p14:creationId xmlns:p14="http://schemas.microsoft.com/office/powerpoint/2010/main" val="315600379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Fotobild">
    <p:spTree>
      <p:nvGrpSpPr>
        <p:cNvPr id="1" name=""/>
        <p:cNvGrpSpPr/>
        <p:nvPr/>
      </p:nvGrpSpPr>
      <p:grpSpPr>
        <a:xfrm>
          <a:off x="0" y="0"/>
          <a:ext cx="0" cy="0"/>
          <a:chOff x="0" y="0"/>
          <a:chExt cx="0" cy="0"/>
        </a:xfrm>
      </p:grpSpPr>
      <p:cxnSp>
        <p:nvCxnSpPr>
          <p:cNvPr id="4" name="Rak koppling 3">
            <a:extLst>
              <a:ext uri="{FF2B5EF4-FFF2-40B4-BE49-F238E27FC236}">
                <a16:creationId xmlns:a16="http://schemas.microsoft.com/office/drawing/2014/main" id="{45B116AF-BB6D-4793-89CC-5AF990BBDC5F}"/>
              </a:ext>
            </a:extLst>
          </p:cNvPr>
          <p:cNvCxnSpPr>
            <a:cxnSpLocks/>
          </p:cNvCxnSpPr>
          <p:nvPr userDrawn="1"/>
        </p:nvCxnSpPr>
        <p:spPr>
          <a:xfrm>
            <a:off x="753041" y="3435382"/>
            <a:ext cx="3880993" cy="0"/>
          </a:xfrm>
          <a:prstGeom prst="line">
            <a:avLst/>
          </a:prstGeom>
          <a:ln w="19050">
            <a:solidFill>
              <a:schemeClr val="bg1"/>
            </a:solidFill>
          </a:ln>
        </p:spPr>
        <p:style>
          <a:lnRef idx="1">
            <a:schemeClr val="dk1"/>
          </a:lnRef>
          <a:fillRef idx="0">
            <a:schemeClr val="dk1"/>
          </a:fillRef>
          <a:effectRef idx="0">
            <a:schemeClr val="dk1"/>
          </a:effectRef>
          <a:fontRef idx="minor">
            <a:schemeClr val="tx1"/>
          </a:fontRef>
        </p:style>
      </p:cxnSp>
      <p:sp>
        <p:nvSpPr>
          <p:cNvPr id="7" name="Platshållare för bild 6">
            <a:extLst>
              <a:ext uri="{FF2B5EF4-FFF2-40B4-BE49-F238E27FC236}">
                <a16:creationId xmlns:a16="http://schemas.microsoft.com/office/drawing/2014/main" id="{21629133-979F-4BA3-9F00-2F851E7728BE}"/>
              </a:ext>
            </a:extLst>
          </p:cNvPr>
          <p:cNvSpPr>
            <a:spLocks noGrp="1"/>
          </p:cNvSpPr>
          <p:nvPr>
            <p:ph type="pic" sz="quarter" idx="10"/>
          </p:nvPr>
        </p:nvSpPr>
        <p:spPr>
          <a:xfrm>
            <a:off x="6078538" y="1284193"/>
            <a:ext cx="5372100" cy="4289519"/>
          </a:xfrm>
          <a:prstGeom prst="rect">
            <a:avLst/>
          </a:prstGeom>
        </p:spPr>
        <p:txBody>
          <a:bodyPr/>
          <a:lstStyle/>
          <a:p>
            <a:endParaRPr lang="sv-SE"/>
          </a:p>
        </p:txBody>
      </p:sp>
      <p:sp>
        <p:nvSpPr>
          <p:cNvPr id="9" name="Platshållare för text 8">
            <a:extLst>
              <a:ext uri="{FF2B5EF4-FFF2-40B4-BE49-F238E27FC236}">
                <a16:creationId xmlns:a16="http://schemas.microsoft.com/office/drawing/2014/main" id="{AB84624F-51F8-4295-BB52-A20487F886ED}"/>
              </a:ext>
            </a:extLst>
          </p:cNvPr>
          <p:cNvSpPr>
            <a:spLocks noGrp="1"/>
          </p:cNvSpPr>
          <p:nvPr>
            <p:ph type="body" sz="quarter" idx="11" hasCustomPrompt="1"/>
          </p:nvPr>
        </p:nvSpPr>
        <p:spPr>
          <a:xfrm>
            <a:off x="734086" y="826522"/>
            <a:ext cx="3932044" cy="2541961"/>
          </a:xfrm>
          <a:prstGeom prst="rect">
            <a:avLst/>
          </a:prstGeom>
        </p:spPr>
        <p:txBody>
          <a:bodyPr anchor="ctr"/>
          <a:lstStyle>
            <a:lvl1pPr marL="0" indent="0" algn="ctr">
              <a:buNone/>
              <a:defRPr sz="3200" b="1">
                <a:solidFill>
                  <a:schemeClr val="bg1"/>
                </a:solidFill>
                <a:latin typeface="+mj-lt"/>
              </a:defRPr>
            </a:lvl1pPr>
          </a:lstStyle>
          <a:p>
            <a:pPr lvl="0"/>
            <a:r>
              <a:rPr lang="sv-SE"/>
              <a:t>Ruta för text</a:t>
            </a:r>
          </a:p>
        </p:txBody>
      </p:sp>
      <p:sp>
        <p:nvSpPr>
          <p:cNvPr id="10" name="Platshållare för text 8">
            <a:extLst>
              <a:ext uri="{FF2B5EF4-FFF2-40B4-BE49-F238E27FC236}">
                <a16:creationId xmlns:a16="http://schemas.microsoft.com/office/drawing/2014/main" id="{1FCE1A77-ED86-41FF-91C8-0CB76ADA0D86}"/>
              </a:ext>
            </a:extLst>
          </p:cNvPr>
          <p:cNvSpPr>
            <a:spLocks noGrp="1"/>
          </p:cNvSpPr>
          <p:nvPr>
            <p:ph type="body" sz="quarter" idx="12" hasCustomPrompt="1"/>
          </p:nvPr>
        </p:nvSpPr>
        <p:spPr>
          <a:xfrm>
            <a:off x="725115" y="3493539"/>
            <a:ext cx="3932044" cy="2541961"/>
          </a:xfrm>
          <a:prstGeom prst="rect">
            <a:avLst/>
          </a:prstGeom>
        </p:spPr>
        <p:txBody>
          <a:bodyPr anchor="ctr"/>
          <a:lstStyle>
            <a:lvl1pPr marL="0" indent="0" algn="ctr">
              <a:buNone/>
              <a:defRPr sz="3200" b="1">
                <a:solidFill>
                  <a:schemeClr val="bg1"/>
                </a:solidFill>
                <a:latin typeface="+mj-lt"/>
              </a:defRPr>
            </a:lvl1pPr>
          </a:lstStyle>
          <a:p>
            <a:pPr lvl="0"/>
            <a:r>
              <a:rPr lang="sv-SE"/>
              <a:t>Och här för mer text</a:t>
            </a:r>
          </a:p>
        </p:txBody>
      </p:sp>
    </p:spTree>
    <p:extLst>
      <p:ext uri="{BB962C8B-B14F-4D97-AF65-F5344CB8AC3E}">
        <p14:creationId xmlns:p14="http://schemas.microsoft.com/office/powerpoint/2010/main" val="246849330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Rubrik med punkter">
    <p:spTree>
      <p:nvGrpSpPr>
        <p:cNvPr id="1" name=""/>
        <p:cNvGrpSpPr/>
        <p:nvPr/>
      </p:nvGrpSpPr>
      <p:grpSpPr>
        <a:xfrm>
          <a:off x="0" y="0"/>
          <a:ext cx="0" cy="0"/>
          <a:chOff x="0" y="0"/>
          <a:chExt cx="0" cy="0"/>
        </a:xfrm>
      </p:grpSpPr>
      <p:sp>
        <p:nvSpPr>
          <p:cNvPr id="9" name="Platshållare för text 8">
            <a:extLst>
              <a:ext uri="{FF2B5EF4-FFF2-40B4-BE49-F238E27FC236}">
                <a16:creationId xmlns:a16="http://schemas.microsoft.com/office/drawing/2014/main" id="{937A737E-9274-4152-A2C6-31C925CD561A}"/>
              </a:ext>
            </a:extLst>
          </p:cNvPr>
          <p:cNvSpPr>
            <a:spLocks noGrp="1"/>
          </p:cNvSpPr>
          <p:nvPr>
            <p:ph type="body" sz="quarter" idx="10"/>
          </p:nvPr>
        </p:nvSpPr>
        <p:spPr>
          <a:xfrm>
            <a:off x="1069041" y="1990351"/>
            <a:ext cx="2864128" cy="2878138"/>
          </a:xfrm>
          <a:prstGeom prst="rect">
            <a:avLst/>
          </a:prstGeom>
        </p:spPr>
        <p:txBody>
          <a:bodyPr anchor="ctr"/>
          <a:lstStyle>
            <a:lvl1pPr algn="r">
              <a:defRPr>
                <a:solidFill>
                  <a:schemeClr val="bg2"/>
                </a:solidFill>
              </a:defRPr>
            </a:lvl1pPr>
          </a:lstStyle>
          <a:p>
            <a:pPr lvl="0"/>
            <a:r>
              <a:rPr lang="sv-SE"/>
              <a:t>Klicka här</a:t>
            </a:r>
          </a:p>
        </p:txBody>
      </p:sp>
      <p:sp>
        <p:nvSpPr>
          <p:cNvPr id="13" name="Platshållare för text 12">
            <a:extLst>
              <a:ext uri="{FF2B5EF4-FFF2-40B4-BE49-F238E27FC236}">
                <a16:creationId xmlns:a16="http://schemas.microsoft.com/office/drawing/2014/main" id="{8B434883-0124-4793-A71D-42B31E355A19}"/>
              </a:ext>
            </a:extLst>
          </p:cNvPr>
          <p:cNvSpPr>
            <a:spLocks noGrp="1"/>
          </p:cNvSpPr>
          <p:nvPr>
            <p:ph type="body" sz="quarter" idx="11"/>
          </p:nvPr>
        </p:nvSpPr>
        <p:spPr>
          <a:xfrm>
            <a:off x="4638675" y="2024063"/>
            <a:ext cx="5749925" cy="2870200"/>
          </a:xfrm>
          <a:prstGeom prst="rect">
            <a:avLst/>
          </a:prstGeom>
        </p:spPr>
        <p:txBody>
          <a:bodyPr anchor="ctr"/>
          <a:lstStyle>
            <a:lvl1pPr marL="285750" indent="-285750" algn="l">
              <a:buFont typeface="Arial" panose="020B0604020202020204" pitchFamily="34" charset="0"/>
              <a:buChar char="•"/>
              <a:defRPr sz="2400">
                <a:solidFill>
                  <a:schemeClr val="bg1"/>
                </a:solidFill>
                <a:latin typeface="+mn-lt"/>
              </a:defRPr>
            </a:lvl1pPr>
          </a:lstStyle>
          <a:p>
            <a:pPr lvl="0"/>
            <a:r>
              <a:rPr lang="sv-SE"/>
              <a:t>Klicka här för att ändra format på bakgrundstexten</a:t>
            </a:r>
          </a:p>
          <a:p>
            <a:pPr lvl="0"/>
            <a:r>
              <a:rPr lang="sv-SE"/>
              <a:t>X</a:t>
            </a:r>
          </a:p>
          <a:p>
            <a:pPr lvl="0"/>
            <a:r>
              <a:rPr lang="sv-SE"/>
              <a:t>X</a:t>
            </a:r>
          </a:p>
          <a:p>
            <a:pPr lvl="0"/>
            <a:r>
              <a:rPr lang="sv-SE"/>
              <a:t>X</a:t>
            </a:r>
          </a:p>
          <a:p>
            <a:pPr lvl="0"/>
            <a:r>
              <a:rPr lang="sv-SE"/>
              <a:t>X</a:t>
            </a:r>
          </a:p>
        </p:txBody>
      </p:sp>
    </p:spTree>
    <p:extLst>
      <p:ext uri="{BB962C8B-B14F-4D97-AF65-F5344CB8AC3E}">
        <p14:creationId xmlns:p14="http://schemas.microsoft.com/office/powerpoint/2010/main" val="288270373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cSld name="Tom">
    <p:spTree>
      <p:nvGrpSpPr>
        <p:cNvPr id="1" name=""/>
        <p:cNvGrpSpPr/>
        <p:nvPr/>
      </p:nvGrpSpPr>
      <p:grpSpPr>
        <a:xfrm>
          <a:off x="0" y="0"/>
          <a:ext cx="0" cy="0"/>
          <a:chOff x="0" y="0"/>
          <a:chExt cx="0" cy="0"/>
        </a:xfrm>
      </p:grpSpPr>
      <p:sp>
        <p:nvSpPr>
          <p:cNvPr id="2" name="Platshållare för datum 1">
            <a:extLst>
              <a:ext uri="{FF2B5EF4-FFF2-40B4-BE49-F238E27FC236}">
                <a16:creationId xmlns:a16="http://schemas.microsoft.com/office/drawing/2014/main" id="{DEDFD413-49FB-47A8-ABEE-60B17C8CC7C2}"/>
              </a:ext>
            </a:extLst>
          </p:cNvPr>
          <p:cNvSpPr>
            <a:spLocks noGrp="1"/>
          </p:cNvSpPr>
          <p:nvPr>
            <p:ph type="dt" sz="half" idx="10"/>
          </p:nvPr>
        </p:nvSpPr>
        <p:spPr/>
        <p:txBody>
          <a:bodyPr/>
          <a:lstStyle/>
          <a:p>
            <a:fld id="{16275F68-CADD-4EB4-B6D9-CE7B4BC29602}" type="datetimeFigureOut">
              <a:rPr lang="sv-SE" smtClean="0"/>
              <a:t>2025-03-11</a:t>
            </a:fld>
            <a:endParaRPr lang="sv-SE"/>
          </a:p>
        </p:txBody>
      </p:sp>
      <p:sp>
        <p:nvSpPr>
          <p:cNvPr id="3" name="Platshållare för sidfot 2">
            <a:extLst>
              <a:ext uri="{FF2B5EF4-FFF2-40B4-BE49-F238E27FC236}">
                <a16:creationId xmlns:a16="http://schemas.microsoft.com/office/drawing/2014/main" id="{B3A6162D-ACD9-4F4E-A31E-867FD6FC52FE}"/>
              </a:ext>
            </a:extLst>
          </p:cNvPr>
          <p:cNvSpPr>
            <a:spLocks noGrp="1"/>
          </p:cNvSpPr>
          <p:nvPr>
            <p:ph type="ftr" sz="quarter" idx="11"/>
          </p:nvPr>
        </p:nvSpPr>
        <p:spPr/>
        <p:txBody>
          <a:bodyPr/>
          <a:lstStyle/>
          <a:p>
            <a:endParaRPr lang="sv-SE"/>
          </a:p>
        </p:txBody>
      </p:sp>
      <p:sp>
        <p:nvSpPr>
          <p:cNvPr id="4" name="Platshållare för bildnummer 3">
            <a:extLst>
              <a:ext uri="{FF2B5EF4-FFF2-40B4-BE49-F238E27FC236}">
                <a16:creationId xmlns:a16="http://schemas.microsoft.com/office/drawing/2014/main" id="{9FA38228-A5AA-48F4-A723-258F1D6F8643}"/>
              </a:ext>
            </a:extLst>
          </p:cNvPr>
          <p:cNvSpPr>
            <a:spLocks noGrp="1"/>
          </p:cNvSpPr>
          <p:nvPr>
            <p:ph type="sldNum" sz="quarter" idx="12"/>
          </p:nvPr>
        </p:nvSpPr>
        <p:spPr/>
        <p:txBody>
          <a:bodyPr/>
          <a:lstStyle/>
          <a:p>
            <a:fld id="{38349375-BAFC-43E9-B996-993EE7EE906B}" type="slidenum">
              <a:rPr lang="sv-SE" smtClean="0"/>
              <a:t>‹#›</a:t>
            </a:fld>
            <a:endParaRPr lang="sv-SE"/>
          </a:p>
        </p:txBody>
      </p:sp>
    </p:spTree>
    <p:extLst>
      <p:ext uri="{BB962C8B-B14F-4D97-AF65-F5344CB8AC3E}">
        <p14:creationId xmlns:p14="http://schemas.microsoft.com/office/powerpoint/2010/main" val="41779372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ektionsbild">
    <p:spTree>
      <p:nvGrpSpPr>
        <p:cNvPr id="1" name=""/>
        <p:cNvGrpSpPr/>
        <p:nvPr/>
      </p:nvGrpSpPr>
      <p:grpSpPr>
        <a:xfrm>
          <a:off x="0" y="0"/>
          <a:ext cx="0" cy="0"/>
          <a:chOff x="0" y="0"/>
          <a:chExt cx="0" cy="0"/>
        </a:xfrm>
      </p:grpSpPr>
      <p:pic>
        <p:nvPicPr>
          <p:cNvPr id="9" name="Bildobjekt 8">
            <a:extLst>
              <a:ext uri="{FF2B5EF4-FFF2-40B4-BE49-F238E27FC236}">
                <a16:creationId xmlns:a16="http://schemas.microsoft.com/office/drawing/2014/main" id="{38D1E75C-BAE9-4B04-8CF8-3CF338A79AE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558551" y="5877644"/>
            <a:ext cx="1169317" cy="542027"/>
          </a:xfrm>
          <a:prstGeom prst="rect">
            <a:avLst/>
          </a:prstGeom>
        </p:spPr>
      </p:pic>
      <p:sp>
        <p:nvSpPr>
          <p:cNvPr id="3" name="Flödesschema: Koppling 2">
            <a:extLst>
              <a:ext uri="{FF2B5EF4-FFF2-40B4-BE49-F238E27FC236}">
                <a16:creationId xmlns:a16="http://schemas.microsoft.com/office/drawing/2014/main" id="{ADC3FC2D-23EF-4AB3-A263-04C31FCF4DE6}"/>
              </a:ext>
            </a:extLst>
          </p:cNvPr>
          <p:cNvSpPr/>
          <p:nvPr userDrawn="1"/>
        </p:nvSpPr>
        <p:spPr>
          <a:xfrm>
            <a:off x="4206777" y="1249450"/>
            <a:ext cx="6305324" cy="2833942"/>
          </a:xfrm>
          <a:prstGeom prst="flowChartConnector">
            <a:avLst/>
          </a:prstGeom>
          <a:solidFill>
            <a:srgbClr val="1C2C50"/>
          </a:solidFill>
          <a:ln w="1524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4200">
              <a:latin typeface="+mj-lt"/>
            </a:endParaRPr>
          </a:p>
        </p:txBody>
      </p:sp>
      <p:sp>
        <p:nvSpPr>
          <p:cNvPr id="4" name="Platshållare för text 2">
            <a:extLst>
              <a:ext uri="{FF2B5EF4-FFF2-40B4-BE49-F238E27FC236}">
                <a16:creationId xmlns:a16="http://schemas.microsoft.com/office/drawing/2014/main" id="{246B6C82-B35D-43F4-882F-BEA87DDE67A5}"/>
              </a:ext>
            </a:extLst>
          </p:cNvPr>
          <p:cNvSpPr>
            <a:spLocks noGrp="1"/>
          </p:cNvSpPr>
          <p:nvPr>
            <p:ph type="body" sz="quarter" idx="10" hasCustomPrompt="1"/>
          </p:nvPr>
        </p:nvSpPr>
        <p:spPr>
          <a:xfrm>
            <a:off x="4882447" y="2105907"/>
            <a:ext cx="4814710" cy="914400"/>
          </a:xfrm>
          <a:prstGeom prst="rect">
            <a:avLst/>
          </a:prstGeom>
        </p:spPr>
        <p:txBody>
          <a:bodyPr/>
          <a:lstStyle>
            <a:lvl1pPr algn="ctr">
              <a:buNone/>
              <a:defRPr sz="3200">
                <a:solidFill>
                  <a:schemeClr val="bg1"/>
                </a:solidFill>
              </a:defRPr>
            </a:lvl1pPr>
            <a:lvl2pPr>
              <a:buNone/>
              <a:defRPr sz="2800">
                <a:solidFill>
                  <a:schemeClr val="bg1"/>
                </a:solidFill>
              </a:defRPr>
            </a:lvl2pPr>
            <a:lvl3pPr>
              <a:buNone/>
              <a:defRPr sz="2400">
                <a:solidFill>
                  <a:schemeClr val="bg1"/>
                </a:solidFill>
              </a:defRPr>
            </a:lvl3pPr>
            <a:lvl4pPr>
              <a:buNone/>
              <a:defRPr sz="2000">
                <a:solidFill>
                  <a:schemeClr val="bg1"/>
                </a:solidFill>
              </a:defRPr>
            </a:lvl4pPr>
            <a:lvl5pPr>
              <a:buNone/>
              <a:defRPr sz="2000">
                <a:solidFill>
                  <a:schemeClr val="bg1"/>
                </a:solidFill>
              </a:defRPr>
            </a:lvl5pPr>
          </a:lstStyle>
          <a:p>
            <a:pPr lvl="0"/>
            <a:r>
              <a:rPr lang="sv-SE"/>
              <a:t>KLICKA HÄR FÖR ATT SKRIVA</a:t>
            </a:r>
          </a:p>
        </p:txBody>
      </p:sp>
    </p:spTree>
    <p:extLst>
      <p:ext uri="{BB962C8B-B14F-4D97-AF65-F5344CB8AC3E}">
        <p14:creationId xmlns:p14="http://schemas.microsoft.com/office/powerpoint/2010/main" val="50544842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Rubrikbild">
    <p:bg>
      <p:bgPr>
        <a:solidFill>
          <a:srgbClr val="1C2C50"/>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9015551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cSld name="Avsnittsrubrik">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C2CA0344-3DE6-4202-808F-A4C86A494137}"/>
              </a:ext>
            </a:extLst>
          </p:cNvPr>
          <p:cNvSpPr/>
          <p:nvPr userDrawn="1"/>
        </p:nvSpPr>
        <p:spPr>
          <a:xfrm>
            <a:off x="338667" y="281563"/>
            <a:ext cx="11520312" cy="634435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 name="Rubrik 1">
            <a:extLst>
              <a:ext uri="{FF2B5EF4-FFF2-40B4-BE49-F238E27FC236}">
                <a16:creationId xmlns:a16="http://schemas.microsoft.com/office/drawing/2014/main" id="{5F3C50DC-C432-4983-B2B5-EB10AF2032FD}"/>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sv-SE"/>
              <a:t>Klicka här för att ändra mall för rubrikformat</a:t>
            </a:r>
          </a:p>
        </p:txBody>
      </p:sp>
      <p:sp>
        <p:nvSpPr>
          <p:cNvPr id="3" name="Platshållare för text 2">
            <a:extLst>
              <a:ext uri="{FF2B5EF4-FFF2-40B4-BE49-F238E27FC236}">
                <a16:creationId xmlns:a16="http://schemas.microsoft.com/office/drawing/2014/main" id="{524A2FA9-62EC-46A5-AF48-B4AC320D2E15}"/>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Klicka här för att ändra format på bakgrundstexten</a:t>
            </a:r>
          </a:p>
        </p:txBody>
      </p:sp>
      <p:pic>
        <p:nvPicPr>
          <p:cNvPr id="9" name="Bildobjekt 8">
            <a:extLst>
              <a:ext uri="{FF2B5EF4-FFF2-40B4-BE49-F238E27FC236}">
                <a16:creationId xmlns:a16="http://schemas.microsoft.com/office/drawing/2014/main" id="{2BE4D1A3-B5DD-446C-8EF0-C700D1B8B06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555941" y="5874599"/>
            <a:ext cx="1174538" cy="548118"/>
          </a:xfrm>
          <a:prstGeom prst="rect">
            <a:avLst/>
          </a:prstGeom>
        </p:spPr>
      </p:pic>
    </p:spTree>
    <p:extLst>
      <p:ext uri="{BB962C8B-B14F-4D97-AF65-F5344CB8AC3E}">
        <p14:creationId xmlns:p14="http://schemas.microsoft.com/office/powerpoint/2010/main" val="360500793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
  <p:cSld name="Rubrik och innehåll">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909BE1A-A4D9-4343-9A5C-0C81CEAA6814}"/>
              </a:ext>
            </a:extLst>
          </p:cNvPr>
          <p:cNvSpPr>
            <a:spLocks noGrp="1"/>
          </p:cNvSpPr>
          <p:nvPr>
            <p:ph type="title"/>
          </p:nvPr>
        </p:nvSpPr>
        <p:spPr>
          <a:xfrm>
            <a:off x="838200" y="570865"/>
            <a:ext cx="10515600" cy="1325563"/>
          </a:xfrm>
        </p:spPr>
        <p:txBody>
          <a:bodyPr/>
          <a:lstStyle>
            <a:lvl1pPr>
              <a:defRPr sz="2400"/>
            </a:lvl1p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24DC7AF0-EED5-4DD7-AD49-39700F147AB2}"/>
              </a:ext>
            </a:extLst>
          </p:cNvPr>
          <p:cNvSpPr>
            <a:spLocks noGrp="1"/>
          </p:cNvSpPr>
          <p:nvPr>
            <p:ph idx="1"/>
          </p:nvPr>
        </p:nvSpPr>
        <p:spPr>
          <a:xfrm>
            <a:off x="838200" y="2069465"/>
            <a:ext cx="10515600" cy="4326404"/>
          </a:xfrm>
          <a:prstGeom prst="rect">
            <a:avLst/>
          </a:prstGeom>
        </p:spPr>
        <p:txBody>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288900983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1_Rubrikbild">
    <p:spTree>
      <p:nvGrpSpPr>
        <p:cNvPr id="1" name=""/>
        <p:cNvGrpSpPr/>
        <p:nvPr/>
      </p:nvGrpSpPr>
      <p:grpSpPr>
        <a:xfrm>
          <a:off x="0" y="0"/>
          <a:ext cx="0" cy="0"/>
          <a:chOff x="0" y="0"/>
          <a:chExt cx="0" cy="0"/>
        </a:xfrm>
      </p:grpSpPr>
      <p:sp>
        <p:nvSpPr>
          <p:cNvPr id="9" name="Platshållare för text 8">
            <a:extLst>
              <a:ext uri="{FF2B5EF4-FFF2-40B4-BE49-F238E27FC236}">
                <a16:creationId xmlns:a16="http://schemas.microsoft.com/office/drawing/2014/main" id="{937A737E-9274-4152-A2C6-31C925CD561A}"/>
              </a:ext>
            </a:extLst>
          </p:cNvPr>
          <p:cNvSpPr>
            <a:spLocks noGrp="1"/>
          </p:cNvSpPr>
          <p:nvPr>
            <p:ph type="body" sz="quarter" idx="10"/>
          </p:nvPr>
        </p:nvSpPr>
        <p:spPr>
          <a:xfrm>
            <a:off x="1069041" y="1990351"/>
            <a:ext cx="2864128" cy="2878138"/>
          </a:xfrm>
          <a:prstGeom prst="rect">
            <a:avLst/>
          </a:prstGeom>
        </p:spPr>
        <p:txBody>
          <a:bodyPr anchor="ctr"/>
          <a:lstStyle>
            <a:lvl1pPr algn="r">
              <a:defRPr/>
            </a:lvl1pPr>
          </a:lstStyle>
          <a:p>
            <a:pPr lvl="0"/>
            <a:r>
              <a:rPr lang="sv-SE"/>
              <a:t>Klicka här</a:t>
            </a:r>
          </a:p>
        </p:txBody>
      </p:sp>
      <p:sp>
        <p:nvSpPr>
          <p:cNvPr id="13" name="Platshållare för text 12">
            <a:extLst>
              <a:ext uri="{FF2B5EF4-FFF2-40B4-BE49-F238E27FC236}">
                <a16:creationId xmlns:a16="http://schemas.microsoft.com/office/drawing/2014/main" id="{8B434883-0124-4793-A71D-42B31E355A19}"/>
              </a:ext>
            </a:extLst>
          </p:cNvPr>
          <p:cNvSpPr>
            <a:spLocks noGrp="1"/>
          </p:cNvSpPr>
          <p:nvPr>
            <p:ph type="body" sz="quarter" idx="11"/>
          </p:nvPr>
        </p:nvSpPr>
        <p:spPr>
          <a:xfrm>
            <a:off x="4638675" y="2024063"/>
            <a:ext cx="5749925" cy="2870200"/>
          </a:xfrm>
          <a:prstGeom prst="rect">
            <a:avLst/>
          </a:prstGeom>
        </p:spPr>
        <p:txBody>
          <a:bodyPr anchor="ctr"/>
          <a:lstStyle>
            <a:lvl1pPr marL="285750" indent="-285750" algn="l">
              <a:buFont typeface="Arial" panose="020B0604020202020204" pitchFamily="34" charset="0"/>
              <a:buChar char="•"/>
              <a:defRPr sz="1800">
                <a:solidFill>
                  <a:schemeClr val="tx1"/>
                </a:solidFill>
                <a:latin typeface="+mn-lt"/>
              </a:defRPr>
            </a:lvl1pPr>
          </a:lstStyle>
          <a:p>
            <a:pPr lvl="0"/>
            <a:r>
              <a:rPr lang="sv-SE"/>
              <a:t>Klicka här för att ändra format på bakgrundstexten</a:t>
            </a:r>
          </a:p>
          <a:p>
            <a:pPr lvl="0"/>
            <a:r>
              <a:rPr lang="sv-SE"/>
              <a:t>X</a:t>
            </a:r>
          </a:p>
          <a:p>
            <a:pPr lvl="0"/>
            <a:r>
              <a:rPr lang="sv-SE"/>
              <a:t>X</a:t>
            </a:r>
          </a:p>
          <a:p>
            <a:pPr lvl="0"/>
            <a:r>
              <a:rPr lang="sv-SE"/>
              <a:t>X</a:t>
            </a:r>
          </a:p>
          <a:p>
            <a:pPr lvl="0"/>
            <a:r>
              <a:rPr lang="sv-SE"/>
              <a:t>X</a:t>
            </a:r>
          </a:p>
        </p:txBody>
      </p:sp>
    </p:spTree>
    <p:extLst>
      <p:ext uri="{BB962C8B-B14F-4D97-AF65-F5344CB8AC3E}">
        <p14:creationId xmlns:p14="http://schemas.microsoft.com/office/powerpoint/2010/main" val="90963769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Rubrik med punkter">
    <p:spTree>
      <p:nvGrpSpPr>
        <p:cNvPr id="1" name=""/>
        <p:cNvGrpSpPr/>
        <p:nvPr/>
      </p:nvGrpSpPr>
      <p:grpSpPr>
        <a:xfrm>
          <a:off x="0" y="0"/>
          <a:ext cx="0" cy="0"/>
          <a:chOff x="0" y="0"/>
          <a:chExt cx="0" cy="0"/>
        </a:xfrm>
      </p:grpSpPr>
      <p:sp>
        <p:nvSpPr>
          <p:cNvPr id="9" name="Platshållare för text 8">
            <a:extLst>
              <a:ext uri="{FF2B5EF4-FFF2-40B4-BE49-F238E27FC236}">
                <a16:creationId xmlns:a16="http://schemas.microsoft.com/office/drawing/2014/main" id="{937A737E-9274-4152-A2C6-31C925CD561A}"/>
              </a:ext>
            </a:extLst>
          </p:cNvPr>
          <p:cNvSpPr>
            <a:spLocks noGrp="1"/>
          </p:cNvSpPr>
          <p:nvPr>
            <p:ph type="body" sz="quarter" idx="10"/>
          </p:nvPr>
        </p:nvSpPr>
        <p:spPr>
          <a:xfrm>
            <a:off x="1069041" y="1990351"/>
            <a:ext cx="2864128" cy="2878138"/>
          </a:xfrm>
          <a:prstGeom prst="rect">
            <a:avLst/>
          </a:prstGeom>
        </p:spPr>
        <p:txBody>
          <a:bodyPr anchor="ctr"/>
          <a:lstStyle>
            <a:lvl1pPr algn="r">
              <a:defRPr>
                <a:solidFill>
                  <a:schemeClr val="bg2"/>
                </a:solidFill>
              </a:defRPr>
            </a:lvl1pPr>
          </a:lstStyle>
          <a:p>
            <a:pPr lvl="0"/>
            <a:r>
              <a:rPr lang="sv-SE"/>
              <a:t>Klicka här</a:t>
            </a:r>
          </a:p>
        </p:txBody>
      </p:sp>
      <p:sp>
        <p:nvSpPr>
          <p:cNvPr id="13" name="Platshållare för text 12">
            <a:extLst>
              <a:ext uri="{FF2B5EF4-FFF2-40B4-BE49-F238E27FC236}">
                <a16:creationId xmlns:a16="http://schemas.microsoft.com/office/drawing/2014/main" id="{8B434883-0124-4793-A71D-42B31E355A19}"/>
              </a:ext>
            </a:extLst>
          </p:cNvPr>
          <p:cNvSpPr>
            <a:spLocks noGrp="1"/>
          </p:cNvSpPr>
          <p:nvPr>
            <p:ph type="body" sz="quarter" idx="11"/>
          </p:nvPr>
        </p:nvSpPr>
        <p:spPr>
          <a:xfrm>
            <a:off x="4638675" y="2024063"/>
            <a:ext cx="5749925" cy="2870200"/>
          </a:xfrm>
          <a:prstGeom prst="rect">
            <a:avLst/>
          </a:prstGeom>
        </p:spPr>
        <p:txBody>
          <a:bodyPr anchor="ctr"/>
          <a:lstStyle>
            <a:lvl1pPr marL="285750" indent="-285750" algn="l">
              <a:buFont typeface="Arial" panose="020B0604020202020204" pitchFamily="34" charset="0"/>
              <a:buChar char="•"/>
              <a:defRPr sz="2400">
                <a:solidFill>
                  <a:schemeClr val="bg1"/>
                </a:solidFill>
                <a:latin typeface="+mn-lt"/>
              </a:defRPr>
            </a:lvl1pPr>
          </a:lstStyle>
          <a:p>
            <a:pPr lvl="0"/>
            <a:r>
              <a:rPr lang="sv-SE"/>
              <a:t>Klicka här för att ändra format på bakgrundstexten</a:t>
            </a:r>
          </a:p>
          <a:p>
            <a:pPr lvl="0"/>
            <a:r>
              <a:rPr lang="sv-SE"/>
              <a:t>X</a:t>
            </a:r>
          </a:p>
          <a:p>
            <a:pPr lvl="0"/>
            <a:r>
              <a:rPr lang="sv-SE"/>
              <a:t>X</a:t>
            </a:r>
          </a:p>
          <a:p>
            <a:pPr lvl="0"/>
            <a:r>
              <a:rPr lang="sv-SE"/>
              <a:t>X</a:t>
            </a:r>
          </a:p>
          <a:p>
            <a:pPr lvl="0"/>
            <a:r>
              <a:rPr lang="sv-SE"/>
              <a:t>X</a:t>
            </a:r>
          </a:p>
        </p:txBody>
      </p:sp>
    </p:spTree>
    <p:extLst>
      <p:ext uri="{BB962C8B-B14F-4D97-AF65-F5344CB8AC3E}">
        <p14:creationId xmlns:p14="http://schemas.microsoft.com/office/powerpoint/2010/main" val="162693596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Diagrambild">
    <p:spTree>
      <p:nvGrpSpPr>
        <p:cNvPr id="1" name=""/>
        <p:cNvGrpSpPr/>
        <p:nvPr/>
      </p:nvGrpSpPr>
      <p:grpSpPr>
        <a:xfrm>
          <a:off x="0" y="0"/>
          <a:ext cx="0" cy="0"/>
          <a:chOff x="0" y="0"/>
          <a:chExt cx="0" cy="0"/>
        </a:xfrm>
      </p:grpSpPr>
      <p:pic>
        <p:nvPicPr>
          <p:cNvPr id="12" name="Bildobjekt 11">
            <a:extLst>
              <a:ext uri="{FF2B5EF4-FFF2-40B4-BE49-F238E27FC236}">
                <a16:creationId xmlns:a16="http://schemas.microsoft.com/office/drawing/2014/main" id="{340A6668-8C8A-4C43-8077-9E6380C9196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558551" y="5877644"/>
            <a:ext cx="1169317" cy="542027"/>
          </a:xfrm>
          <a:prstGeom prst="rect">
            <a:avLst/>
          </a:prstGeom>
        </p:spPr>
      </p:pic>
      <p:sp>
        <p:nvSpPr>
          <p:cNvPr id="4" name="Platshållare för rubrik 1">
            <a:extLst>
              <a:ext uri="{FF2B5EF4-FFF2-40B4-BE49-F238E27FC236}">
                <a16:creationId xmlns:a16="http://schemas.microsoft.com/office/drawing/2014/main" id="{D398DDDF-94A1-4D4A-A345-D101E1A991F4}"/>
              </a:ext>
            </a:extLst>
          </p:cNvPr>
          <p:cNvSpPr>
            <a:spLocks noGrp="1"/>
          </p:cNvSpPr>
          <p:nvPr>
            <p:ph type="title"/>
          </p:nvPr>
        </p:nvSpPr>
        <p:spPr>
          <a:xfrm>
            <a:off x="838200" y="570865"/>
            <a:ext cx="10515600" cy="1325563"/>
          </a:xfrm>
          <a:prstGeom prst="rect">
            <a:avLst/>
          </a:prstGeom>
        </p:spPr>
        <p:txBody>
          <a:bodyPr vert="horz" lIns="91440" tIns="45720" rIns="91440" bIns="45720" rtlCol="0" anchor="ctr">
            <a:normAutofit/>
          </a:bodyPr>
          <a:lstStyle>
            <a:lvl1pPr>
              <a:defRPr sz="2400"/>
            </a:lvl1pPr>
          </a:lstStyle>
          <a:p>
            <a:r>
              <a:rPr lang="sv-SE" dirty="0"/>
              <a:t>Klicka här för att ändra mall för rubrikformat</a:t>
            </a:r>
          </a:p>
        </p:txBody>
      </p:sp>
    </p:spTree>
    <p:extLst>
      <p:ext uri="{BB962C8B-B14F-4D97-AF65-F5344CB8AC3E}">
        <p14:creationId xmlns:p14="http://schemas.microsoft.com/office/powerpoint/2010/main" val="293145099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userDrawn="1">
  <p:cSld name="Presentationsbild">
    <p:spTree>
      <p:nvGrpSpPr>
        <p:cNvPr id="1" name=""/>
        <p:cNvGrpSpPr/>
        <p:nvPr/>
      </p:nvGrpSpPr>
      <p:grpSpPr>
        <a:xfrm>
          <a:off x="0" y="0"/>
          <a:ext cx="0" cy="0"/>
          <a:chOff x="0" y="0"/>
          <a:chExt cx="0" cy="0"/>
        </a:xfrm>
      </p:grpSpPr>
      <p:sp>
        <p:nvSpPr>
          <p:cNvPr id="8" name="Platshållare för text 12">
            <a:extLst>
              <a:ext uri="{FF2B5EF4-FFF2-40B4-BE49-F238E27FC236}">
                <a16:creationId xmlns:a16="http://schemas.microsoft.com/office/drawing/2014/main" id="{CAE62FEF-55B4-47B9-844F-70450DA1D696}"/>
              </a:ext>
            </a:extLst>
          </p:cNvPr>
          <p:cNvSpPr>
            <a:spLocks noGrp="1"/>
          </p:cNvSpPr>
          <p:nvPr>
            <p:ph type="body" sz="quarter" idx="11"/>
          </p:nvPr>
        </p:nvSpPr>
        <p:spPr>
          <a:xfrm>
            <a:off x="8426910" y="1916911"/>
            <a:ext cx="3083362" cy="2870200"/>
          </a:xfrm>
          <a:prstGeom prst="rect">
            <a:avLst/>
          </a:prstGeom>
        </p:spPr>
        <p:txBody>
          <a:bodyPr anchor="b"/>
          <a:lstStyle>
            <a:lvl1pPr marL="285750" indent="-285750" algn="l">
              <a:buFont typeface="Arial" panose="020B0604020202020204" pitchFamily="34" charset="0"/>
              <a:buNone/>
              <a:defRPr sz="1800">
                <a:solidFill>
                  <a:schemeClr val="bg1"/>
                </a:solidFill>
                <a:latin typeface="+mn-lt"/>
              </a:defRPr>
            </a:lvl1pPr>
          </a:lstStyle>
          <a:p>
            <a:pPr lvl="0"/>
            <a:r>
              <a:rPr lang="sv-SE" dirty="0"/>
              <a:t>Klicka här för att ändra format på bakgrundstexten</a:t>
            </a:r>
          </a:p>
        </p:txBody>
      </p:sp>
      <p:sp>
        <p:nvSpPr>
          <p:cNvPr id="11" name="Platshållare för text 12">
            <a:extLst>
              <a:ext uri="{FF2B5EF4-FFF2-40B4-BE49-F238E27FC236}">
                <a16:creationId xmlns:a16="http://schemas.microsoft.com/office/drawing/2014/main" id="{006DF4C5-92BF-41CD-8AB2-1C7743F47C4E}"/>
              </a:ext>
            </a:extLst>
          </p:cNvPr>
          <p:cNvSpPr>
            <a:spLocks noGrp="1"/>
          </p:cNvSpPr>
          <p:nvPr>
            <p:ph type="body" sz="quarter" idx="12"/>
          </p:nvPr>
        </p:nvSpPr>
        <p:spPr>
          <a:xfrm>
            <a:off x="1604991" y="1992465"/>
            <a:ext cx="4200931" cy="2870200"/>
          </a:xfrm>
          <a:prstGeom prst="rect">
            <a:avLst/>
          </a:prstGeom>
        </p:spPr>
        <p:txBody>
          <a:bodyPr anchor="t"/>
          <a:lstStyle>
            <a:lvl1pPr marL="285750" indent="-285750" algn="r">
              <a:buFont typeface="Arial" panose="020B0604020202020204" pitchFamily="34" charset="0"/>
              <a:buNone/>
              <a:defRPr sz="2400">
                <a:solidFill>
                  <a:schemeClr val="bg1"/>
                </a:solidFill>
                <a:latin typeface="+mn-lt"/>
              </a:defRPr>
            </a:lvl1pPr>
          </a:lstStyle>
          <a:p>
            <a:pPr lvl="0"/>
            <a:r>
              <a:rPr lang="sv-SE" dirty="0"/>
              <a:t>Klicka här för att ändra format på bakgrundstexten</a:t>
            </a:r>
          </a:p>
        </p:txBody>
      </p:sp>
      <p:cxnSp>
        <p:nvCxnSpPr>
          <p:cNvPr id="12" name="Rak koppling 11">
            <a:extLst>
              <a:ext uri="{FF2B5EF4-FFF2-40B4-BE49-F238E27FC236}">
                <a16:creationId xmlns:a16="http://schemas.microsoft.com/office/drawing/2014/main" id="{E437541D-3A4B-4FC4-A7C6-2060AC93236A}"/>
              </a:ext>
            </a:extLst>
          </p:cNvPr>
          <p:cNvCxnSpPr>
            <a:cxnSpLocks/>
          </p:cNvCxnSpPr>
          <p:nvPr userDrawn="1"/>
        </p:nvCxnSpPr>
        <p:spPr>
          <a:xfrm>
            <a:off x="6187361" y="1974942"/>
            <a:ext cx="0" cy="2877671"/>
          </a:xfrm>
          <a:prstGeom prst="line">
            <a:avLst/>
          </a:prstGeom>
          <a:ln w="19050">
            <a:solidFill>
              <a:schemeClr val="accent4"/>
            </a:solidFill>
          </a:ln>
        </p:spPr>
        <p:style>
          <a:lnRef idx="1">
            <a:schemeClr val="dk1"/>
          </a:lnRef>
          <a:fillRef idx="0">
            <a:schemeClr val="dk1"/>
          </a:fillRef>
          <a:effectRef idx="0">
            <a:schemeClr val="dk1"/>
          </a:effectRef>
          <a:fontRef idx="minor">
            <a:schemeClr val="tx1"/>
          </a:fontRef>
        </p:style>
      </p:cxnSp>
      <p:cxnSp>
        <p:nvCxnSpPr>
          <p:cNvPr id="13" name="Rak koppling 12">
            <a:extLst>
              <a:ext uri="{FF2B5EF4-FFF2-40B4-BE49-F238E27FC236}">
                <a16:creationId xmlns:a16="http://schemas.microsoft.com/office/drawing/2014/main" id="{9DFF69CF-FC06-4302-BD3B-7FF5DA855B94}"/>
              </a:ext>
            </a:extLst>
          </p:cNvPr>
          <p:cNvCxnSpPr>
            <a:cxnSpLocks/>
          </p:cNvCxnSpPr>
          <p:nvPr userDrawn="1"/>
        </p:nvCxnSpPr>
        <p:spPr>
          <a:xfrm>
            <a:off x="6010577" y="1980367"/>
            <a:ext cx="0" cy="2877671"/>
          </a:xfrm>
          <a:prstGeom prst="line">
            <a:avLst/>
          </a:prstGeom>
          <a:ln w="19050">
            <a:solidFill>
              <a:schemeClr val="bg1"/>
            </a:solidFill>
          </a:ln>
        </p:spPr>
        <p:style>
          <a:lnRef idx="1">
            <a:schemeClr val="dk1"/>
          </a:lnRef>
          <a:fillRef idx="0">
            <a:schemeClr val="dk1"/>
          </a:fillRef>
          <a:effectRef idx="0">
            <a:schemeClr val="dk1"/>
          </a:effectRef>
          <a:fontRef idx="minor">
            <a:schemeClr val="tx1"/>
          </a:fontRef>
        </p:style>
      </p:cxnSp>
      <p:pic>
        <p:nvPicPr>
          <p:cNvPr id="16" name="Bildobjekt 15">
            <a:extLst>
              <a:ext uri="{FF2B5EF4-FFF2-40B4-BE49-F238E27FC236}">
                <a16:creationId xmlns:a16="http://schemas.microsoft.com/office/drawing/2014/main" id="{7519B652-DB3D-4CEE-8819-995DEEBF2CB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912077" y="2592927"/>
            <a:ext cx="5302871" cy="2474673"/>
          </a:xfrm>
          <a:prstGeom prst="rect">
            <a:avLst/>
          </a:prstGeom>
        </p:spPr>
      </p:pic>
    </p:spTree>
    <p:extLst>
      <p:ext uri="{BB962C8B-B14F-4D97-AF65-F5344CB8AC3E}">
        <p14:creationId xmlns:p14="http://schemas.microsoft.com/office/powerpoint/2010/main" val="59579232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userDrawn="1">
  <p:cSld name="Rubrik med punkter">
    <p:spTree>
      <p:nvGrpSpPr>
        <p:cNvPr id="1" name=""/>
        <p:cNvGrpSpPr/>
        <p:nvPr/>
      </p:nvGrpSpPr>
      <p:grpSpPr>
        <a:xfrm>
          <a:off x="0" y="0"/>
          <a:ext cx="0" cy="0"/>
          <a:chOff x="0" y="0"/>
          <a:chExt cx="0" cy="0"/>
        </a:xfrm>
      </p:grpSpPr>
      <p:sp>
        <p:nvSpPr>
          <p:cNvPr id="9" name="Platshållare för text 8">
            <a:extLst>
              <a:ext uri="{FF2B5EF4-FFF2-40B4-BE49-F238E27FC236}">
                <a16:creationId xmlns:a16="http://schemas.microsoft.com/office/drawing/2014/main" id="{937A737E-9274-4152-A2C6-31C925CD561A}"/>
              </a:ext>
            </a:extLst>
          </p:cNvPr>
          <p:cNvSpPr>
            <a:spLocks noGrp="1"/>
          </p:cNvSpPr>
          <p:nvPr>
            <p:ph type="body" sz="quarter" idx="10"/>
          </p:nvPr>
        </p:nvSpPr>
        <p:spPr>
          <a:xfrm>
            <a:off x="1069041" y="1990351"/>
            <a:ext cx="2864128" cy="2878138"/>
          </a:xfrm>
          <a:prstGeom prst="rect">
            <a:avLst/>
          </a:prstGeom>
        </p:spPr>
        <p:txBody>
          <a:bodyPr anchor="ctr"/>
          <a:lstStyle>
            <a:lvl1pPr algn="r">
              <a:defRPr>
                <a:solidFill>
                  <a:schemeClr val="bg2"/>
                </a:solidFill>
              </a:defRPr>
            </a:lvl1pPr>
          </a:lstStyle>
          <a:p>
            <a:pPr lvl="0"/>
            <a:r>
              <a:rPr lang="sv-SE" dirty="0"/>
              <a:t>Klicka här</a:t>
            </a:r>
          </a:p>
        </p:txBody>
      </p:sp>
      <p:sp>
        <p:nvSpPr>
          <p:cNvPr id="13" name="Platshållare för text 12">
            <a:extLst>
              <a:ext uri="{FF2B5EF4-FFF2-40B4-BE49-F238E27FC236}">
                <a16:creationId xmlns:a16="http://schemas.microsoft.com/office/drawing/2014/main" id="{8B434883-0124-4793-A71D-42B31E355A19}"/>
              </a:ext>
            </a:extLst>
          </p:cNvPr>
          <p:cNvSpPr>
            <a:spLocks noGrp="1"/>
          </p:cNvSpPr>
          <p:nvPr>
            <p:ph type="body" sz="quarter" idx="11"/>
          </p:nvPr>
        </p:nvSpPr>
        <p:spPr>
          <a:xfrm>
            <a:off x="4638675" y="2024063"/>
            <a:ext cx="5749925" cy="2870200"/>
          </a:xfrm>
          <a:prstGeom prst="rect">
            <a:avLst/>
          </a:prstGeom>
        </p:spPr>
        <p:txBody>
          <a:bodyPr anchor="ctr"/>
          <a:lstStyle>
            <a:lvl1pPr marL="285750" indent="-285750" algn="l">
              <a:buFont typeface="Arial" panose="020B0604020202020204" pitchFamily="34" charset="0"/>
              <a:buChar char="•"/>
              <a:defRPr sz="2400">
                <a:solidFill>
                  <a:schemeClr val="bg1"/>
                </a:solidFill>
                <a:latin typeface="+mn-lt"/>
              </a:defRPr>
            </a:lvl1pPr>
          </a:lstStyle>
          <a:p>
            <a:pPr lvl="0"/>
            <a:r>
              <a:rPr lang="sv-SE" dirty="0"/>
              <a:t>Klicka här för att ändra format på bakgrundstexten</a:t>
            </a:r>
          </a:p>
          <a:p>
            <a:pPr lvl="0"/>
            <a:r>
              <a:rPr lang="sv-SE" dirty="0"/>
              <a:t>X</a:t>
            </a:r>
          </a:p>
          <a:p>
            <a:pPr lvl="0"/>
            <a:r>
              <a:rPr lang="sv-SE" dirty="0"/>
              <a:t>X</a:t>
            </a:r>
          </a:p>
          <a:p>
            <a:pPr lvl="0"/>
            <a:r>
              <a:rPr lang="sv-SE" dirty="0"/>
              <a:t>X</a:t>
            </a:r>
          </a:p>
          <a:p>
            <a:pPr lvl="0"/>
            <a:r>
              <a:rPr lang="sv-SE" dirty="0"/>
              <a:t>X</a:t>
            </a:r>
          </a:p>
        </p:txBody>
      </p:sp>
    </p:spTree>
    <p:extLst>
      <p:ext uri="{BB962C8B-B14F-4D97-AF65-F5344CB8AC3E}">
        <p14:creationId xmlns:p14="http://schemas.microsoft.com/office/powerpoint/2010/main" val="184781854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userDrawn="1">
  <p:cSld name="Fotobild">
    <p:spTree>
      <p:nvGrpSpPr>
        <p:cNvPr id="1" name=""/>
        <p:cNvGrpSpPr/>
        <p:nvPr/>
      </p:nvGrpSpPr>
      <p:grpSpPr>
        <a:xfrm>
          <a:off x="0" y="0"/>
          <a:ext cx="0" cy="0"/>
          <a:chOff x="0" y="0"/>
          <a:chExt cx="0" cy="0"/>
        </a:xfrm>
      </p:grpSpPr>
      <p:cxnSp>
        <p:nvCxnSpPr>
          <p:cNvPr id="4" name="Rak koppling 3">
            <a:extLst>
              <a:ext uri="{FF2B5EF4-FFF2-40B4-BE49-F238E27FC236}">
                <a16:creationId xmlns:a16="http://schemas.microsoft.com/office/drawing/2014/main" id="{45B116AF-BB6D-4793-89CC-5AF990BBDC5F}"/>
              </a:ext>
            </a:extLst>
          </p:cNvPr>
          <p:cNvCxnSpPr>
            <a:cxnSpLocks/>
          </p:cNvCxnSpPr>
          <p:nvPr userDrawn="1"/>
        </p:nvCxnSpPr>
        <p:spPr>
          <a:xfrm>
            <a:off x="753041" y="3435382"/>
            <a:ext cx="3880993" cy="0"/>
          </a:xfrm>
          <a:prstGeom prst="line">
            <a:avLst/>
          </a:prstGeom>
          <a:ln w="19050">
            <a:solidFill>
              <a:schemeClr val="accent4"/>
            </a:solidFill>
          </a:ln>
        </p:spPr>
        <p:style>
          <a:lnRef idx="1">
            <a:schemeClr val="dk1"/>
          </a:lnRef>
          <a:fillRef idx="0">
            <a:schemeClr val="dk1"/>
          </a:fillRef>
          <a:effectRef idx="0">
            <a:schemeClr val="dk1"/>
          </a:effectRef>
          <a:fontRef idx="minor">
            <a:schemeClr val="tx1"/>
          </a:fontRef>
        </p:style>
      </p:cxnSp>
      <p:sp>
        <p:nvSpPr>
          <p:cNvPr id="7" name="Platshållare för bild 6">
            <a:extLst>
              <a:ext uri="{FF2B5EF4-FFF2-40B4-BE49-F238E27FC236}">
                <a16:creationId xmlns:a16="http://schemas.microsoft.com/office/drawing/2014/main" id="{21629133-979F-4BA3-9F00-2F851E7728BE}"/>
              </a:ext>
            </a:extLst>
          </p:cNvPr>
          <p:cNvSpPr>
            <a:spLocks noGrp="1"/>
          </p:cNvSpPr>
          <p:nvPr>
            <p:ph type="pic" sz="quarter" idx="10"/>
          </p:nvPr>
        </p:nvSpPr>
        <p:spPr>
          <a:xfrm>
            <a:off x="6078538" y="1284193"/>
            <a:ext cx="5372100" cy="4289519"/>
          </a:xfrm>
          <a:prstGeom prst="rect">
            <a:avLst/>
          </a:prstGeom>
        </p:spPr>
        <p:txBody>
          <a:bodyPr/>
          <a:lstStyle>
            <a:lvl1pPr>
              <a:defRPr>
                <a:solidFill>
                  <a:schemeClr val="bg2"/>
                </a:solidFill>
              </a:defRPr>
            </a:lvl1pPr>
          </a:lstStyle>
          <a:p>
            <a:endParaRPr lang="sv-SE" dirty="0"/>
          </a:p>
        </p:txBody>
      </p:sp>
      <p:sp>
        <p:nvSpPr>
          <p:cNvPr id="9" name="Platshållare för text 8">
            <a:extLst>
              <a:ext uri="{FF2B5EF4-FFF2-40B4-BE49-F238E27FC236}">
                <a16:creationId xmlns:a16="http://schemas.microsoft.com/office/drawing/2014/main" id="{AB84624F-51F8-4295-BB52-A20487F886ED}"/>
              </a:ext>
            </a:extLst>
          </p:cNvPr>
          <p:cNvSpPr>
            <a:spLocks noGrp="1"/>
          </p:cNvSpPr>
          <p:nvPr>
            <p:ph type="body" sz="quarter" idx="11" hasCustomPrompt="1"/>
          </p:nvPr>
        </p:nvSpPr>
        <p:spPr>
          <a:xfrm>
            <a:off x="734086" y="1656966"/>
            <a:ext cx="3932044" cy="1711517"/>
          </a:xfrm>
          <a:prstGeom prst="rect">
            <a:avLst/>
          </a:prstGeom>
        </p:spPr>
        <p:txBody>
          <a:bodyPr anchor="ctr"/>
          <a:lstStyle>
            <a:lvl1pPr marL="0" indent="0" algn="ctr">
              <a:buNone/>
              <a:defRPr sz="3200" b="1">
                <a:solidFill>
                  <a:schemeClr val="bg2"/>
                </a:solidFill>
                <a:latin typeface="+mj-lt"/>
              </a:defRPr>
            </a:lvl1pPr>
          </a:lstStyle>
          <a:p>
            <a:pPr lvl="0"/>
            <a:r>
              <a:rPr lang="sv-SE" dirty="0"/>
              <a:t>Ruta för text</a:t>
            </a:r>
          </a:p>
        </p:txBody>
      </p:sp>
      <p:sp>
        <p:nvSpPr>
          <p:cNvPr id="10" name="Platshållare för text 8">
            <a:extLst>
              <a:ext uri="{FF2B5EF4-FFF2-40B4-BE49-F238E27FC236}">
                <a16:creationId xmlns:a16="http://schemas.microsoft.com/office/drawing/2014/main" id="{1FCE1A77-ED86-41FF-91C8-0CB76ADA0D86}"/>
              </a:ext>
            </a:extLst>
          </p:cNvPr>
          <p:cNvSpPr>
            <a:spLocks noGrp="1"/>
          </p:cNvSpPr>
          <p:nvPr>
            <p:ph type="body" sz="quarter" idx="12" hasCustomPrompt="1"/>
          </p:nvPr>
        </p:nvSpPr>
        <p:spPr>
          <a:xfrm>
            <a:off x="725115" y="3493540"/>
            <a:ext cx="3932044" cy="1741248"/>
          </a:xfrm>
          <a:prstGeom prst="rect">
            <a:avLst/>
          </a:prstGeom>
        </p:spPr>
        <p:txBody>
          <a:bodyPr anchor="ctr"/>
          <a:lstStyle>
            <a:lvl1pPr marL="0" indent="0" algn="ctr">
              <a:buNone/>
              <a:defRPr sz="3200" b="1">
                <a:solidFill>
                  <a:schemeClr val="bg2"/>
                </a:solidFill>
                <a:latin typeface="+mj-lt"/>
              </a:defRPr>
            </a:lvl1pPr>
          </a:lstStyle>
          <a:p>
            <a:pPr lvl="0"/>
            <a:r>
              <a:rPr lang="sv-SE" dirty="0"/>
              <a:t>Och här för mer text</a:t>
            </a:r>
          </a:p>
        </p:txBody>
      </p:sp>
    </p:spTree>
    <p:extLst>
      <p:ext uri="{BB962C8B-B14F-4D97-AF65-F5344CB8AC3E}">
        <p14:creationId xmlns:p14="http://schemas.microsoft.com/office/powerpoint/2010/main" val="337727149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cSld name="Rubrik och innehåll">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909BE1A-A4D9-4343-9A5C-0C81CEAA6814}"/>
              </a:ext>
            </a:extLst>
          </p:cNvPr>
          <p:cNvSpPr>
            <a:spLocks noGrp="1"/>
          </p:cNvSpPr>
          <p:nvPr>
            <p:ph type="title"/>
          </p:nvPr>
        </p:nvSpPr>
        <p:spPr>
          <a:xfrm>
            <a:off x="838200" y="570865"/>
            <a:ext cx="10515600" cy="1325563"/>
          </a:xfrm>
        </p:spPr>
        <p:txBody>
          <a:bodyPr/>
          <a:lstStyle>
            <a:lvl1pPr>
              <a:defRPr sz="2400"/>
            </a:lvl1pPr>
          </a:lstStyle>
          <a:p>
            <a:r>
              <a:rPr lang="sv-SE" dirty="0"/>
              <a:t>Klicka här för att ändra mall för rubrikformat</a:t>
            </a:r>
          </a:p>
        </p:txBody>
      </p:sp>
      <p:sp>
        <p:nvSpPr>
          <p:cNvPr id="3" name="Platshållare för innehåll 2">
            <a:extLst>
              <a:ext uri="{FF2B5EF4-FFF2-40B4-BE49-F238E27FC236}">
                <a16:creationId xmlns:a16="http://schemas.microsoft.com/office/drawing/2014/main" id="{24DC7AF0-EED5-4DD7-AD49-39700F147AB2}"/>
              </a:ext>
            </a:extLst>
          </p:cNvPr>
          <p:cNvSpPr>
            <a:spLocks noGrp="1"/>
          </p:cNvSpPr>
          <p:nvPr>
            <p:ph idx="1"/>
          </p:nvPr>
        </p:nvSpPr>
        <p:spPr>
          <a:xfrm>
            <a:off x="838200" y="2069465"/>
            <a:ext cx="10515600" cy="4326404"/>
          </a:xfrm>
          <a:prstGeom prst="rect">
            <a:avLst/>
          </a:prstGeom>
        </p:spPr>
        <p:txBody>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Tree>
    <p:extLst>
      <p:ext uri="{BB962C8B-B14F-4D97-AF65-F5344CB8AC3E}">
        <p14:creationId xmlns:p14="http://schemas.microsoft.com/office/powerpoint/2010/main" val="25320297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Rubrik &amp; Foto">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164C50B-AF16-445A-922F-70C2AFFF42E2}"/>
              </a:ext>
            </a:extLst>
          </p:cNvPr>
          <p:cNvSpPr>
            <a:spLocks noGrp="1"/>
          </p:cNvSpPr>
          <p:nvPr>
            <p:ph type="title"/>
          </p:nvPr>
        </p:nvSpPr>
        <p:spPr/>
        <p:txBody>
          <a:bodyPr/>
          <a:lstStyle>
            <a:lvl1pPr>
              <a:defRPr>
                <a:solidFill>
                  <a:schemeClr val="bg1"/>
                </a:solidFill>
              </a:defRPr>
            </a:lvl1pPr>
          </a:lstStyle>
          <a:p>
            <a:r>
              <a:rPr lang="sv-SE"/>
              <a:t>Klicka här för att ändra mall för rubrikformat</a:t>
            </a:r>
          </a:p>
        </p:txBody>
      </p:sp>
      <p:sp>
        <p:nvSpPr>
          <p:cNvPr id="7" name="Platshållare för bild 6">
            <a:extLst>
              <a:ext uri="{FF2B5EF4-FFF2-40B4-BE49-F238E27FC236}">
                <a16:creationId xmlns:a16="http://schemas.microsoft.com/office/drawing/2014/main" id="{3AB9EA88-F769-45F0-865B-2C42B1814C6A}"/>
              </a:ext>
            </a:extLst>
          </p:cNvPr>
          <p:cNvSpPr>
            <a:spLocks noGrp="1"/>
          </p:cNvSpPr>
          <p:nvPr>
            <p:ph type="pic" sz="quarter" idx="10"/>
          </p:nvPr>
        </p:nvSpPr>
        <p:spPr>
          <a:xfrm>
            <a:off x="853888" y="2053908"/>
            <a:ext cx="10522137" cy="3717925"/>
          </a:xfrm>
          <a:prstGeom prst="rect">
            <a:avLst/>
          </a:prstGeom>
        </p:spPr>
        <p:txBody>
          <a:bodyPr/>
          <a:lstStyle>
            <a:lvl1pPr>
              <a:defRPr>
                <a:solidFill>
                  <a:schemeClr val="bg2"/>
                </a:solidFill>
              </a:defRPr>
            </a:lvl1pPr>
          </a:lstStyle>
          <a:p>
            <a:endParaRPr lang="sv-SE"/>
          </a:p>
        </p:txBody>
      </p:sp>
    </p:spTree>
    <p:extLst>
      <p:ext uri="{BB962C8B-B14F-4D97-AF65-F5344CB8AC3E}">
        <p14:creationId xmlns:p14="http://schemas.microsoft.com/office/powerpoint/2010/main" val="90156184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userDrawn="1">
  <p:cSld name="Rubrikbild">
    <p:spTree>
      <p:nvGrpSpPr>
        <p:cNvPr id="1" name=""/>
        <p:cNvGrpSpPr/>
        <p:nvPr/>
      </p:nvGrpSpPr>
      <p:grpSpPr>
        <a:xfrm>
          <a:off x="0" y="0"/>
          <a:ext cx="0" cy="0"/>
          <a:chOff x="0" y="0"/>
          <a:chExt cx="0" cy="0"/>
        </a:xfrm>
      </p:grpSpPr>
      <p:pic>
        <p:nvPicPr>
          <p:cNvPr id="9" name="Bildobjekt 8">
            <a:extLst>
              <a:ext uri="{FF2B5EF4-FFF2-40B4-BE49-F238E27FC236}">
                <a16:creationId xmlns:a16="http://schemas.microsoft.com/office/drawing/2014/main" id="{38D1E75C-BAE9-4B04-8CF8-3CF338A79AE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558551" y="5877644"/>
            <a:ext cx="1169317" cy="542027"/>
          </a:xfrm>
          <a:prstGeom prst="rect">
            <a:avLst/>
          </a:prstGeom>
        </p:spPr>
      </p:pic>
      <p:sp>
        <p:nvSpPr>
          <p:cNvPr id="3" name="Flödesschema: Koppling 2">
            <a:extLst>
              <a:ext uri="{FF2B5EF4-FFF2-40B4-BE49-F238E27FC236}">
                <a16:creationId xmlns:a16="http://schemas.microsoft.com/office/drawing/2014/main" id="{ADC3FC2D-23EF-4AB3-A263-04C31FCF4DE6}"/>
              </a:ext>
            </a:extLst>
          </p:cNvPr>
          <p:cNvSpPr/>
          <p:nvPr userDrawn="1"/>
        </p:nvSpPr>
        <p:spPr>
          <a:xfrm>
            <a:off x="4206777" y="1249450"/>
            <a:ext cx="6305324" cy="2833942"/>
          </a:xfrm>
          <a:prstGeom prst="flowChartConnector">
            <a:avLst/>
          </a:prstGeom>
          <a:solidFill>
            <a:srgbClr val="141F46"/>
          </a:solidFill>
          <a:ln w="1524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4200" dirty="0">
              <a:latin typeface="+mj-lt"/>
            </a:endParaRPr>
          </a:p>
        </p:txBody>
      </p:sp>
      <p:sp>
        <p:nvSpPr>
          <p:cNvPr id="4" name="Platshållare för text 2">
            <a:extLst>
              <a:ext uri="{FF2B5EF4-FFF2-40B4-BE49-F238E27FC236}">
                <a16:creationId xmlns:a16="http://schemas.microsoft.com/office/drawing/2014/main" id="{246B6C82-B35D-43F4-882F-BEA87DDE67A5}"/>
              </a:ext>
            </a:extLst>
          </p:cNvPr>
          <p:cNvSpPr>
            <a:spLocks noGrp="1"/>
          </p:cNvSpPr>
          <p:nvPr>
            <p:ph type="body" sz="quarter" idx="10" hasCustomPrompt="1"/>
          </p:nvPr>
        </p:nvSpPr>
        <p:spPr>
          <a:xfrm>
            <a:off x="4882447" y="2105907"/>
            <a:ext cx="4814710" cy="914400"/>
          </a:xfrm>
          <a:prstGeom prst="rect">
            <a:avLst/>
          </a:prstGeom>
        </p:spPr>
        <p:txBody>
          <a:bodyPr/>
          <a:lstStyle>
            <a:lvl1pPr algn="ctr">
              <a:buNone/>
              <a:defRPr sz="3200">
                <a:solidFill>
                  <a:schemeClr val="bg1"/>
                </a:solidFill>
              </a:defRPr>
            </a:lvl1pPr>
            <a:lvl2pPr>
              <a:buNone/>
              <a:defRPr sz="2800">
                <a:solidFill>
                  <a:schemeClr val="bg1"/>
                </a:solidFill>
              </a:defRPr>
            </a:lvl2pPr>
            <a:lvl3pPr>
              <a:buNone/>
              <a:defRPr sz="2400">
                <a:solidFill>
                  <a:schemeClr val="bg1"/>
                </a:solidFill>
              </a:defRPr>
            </a:lvl3pPr>
            <a:lvl4pPr>
              <a:buNone/>
              <a:defRPr sz="2000">
                <a:solidFill>
                  <a:schemeClr val="bg1"/>
                </a:solidFill>
              </a:defRPr>
            </a:lvl4pPr>
            <a:lvl5pPr>
              <a:buNone/>
              <a:defRPr sz="2000">
                <a:solidFill>
                  <a:schemeClr val="bg1"/>
                </a:solidFill>
              </a:defRPr>
            </a:lvl5pPr>
          </a:lstStyle>
          <a:p>
            <a:pPr lvl="0"/>
            <a:r>
              <a:rPr lang="sv-SE" dirty="0"/>
              <a:t>KLICKA HÄR FÖR ATT SKRIVA</a:t>
            </a:r>
          </a:p>
        </p:txBody>
      </p:sp>
    </p:spTree>
    <p:extLst>
      <p:ext uri="{BB962C8B-B14F-4D97-AF65-F5344CB8AC3E}">
        <p14:creationId xmlns:p14="http://schemas.microsoft.com/office/powerpoint/2010/main" val="252530832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x">
  <p:cSld name="1_Rubrikbild">
    <p:bg>
      <p:bgPr>
        <a:solidFill>
          <a:srgbClr val="141F46"/>
        </a:solidFill>
        <a:effectLst/>
      </p:bgPr>
    </p:bg>
    <p:spTree>
      <p:nvGrpSpPr>
        <p:cNvPr id="1" name=""/>
        <p:cNvGrpSpPr/>
        <p:nvPr/>
      </p:nvGrpSpPr>
      <p:grpSpPr>
        <a:xfrm>
          <a:off x="0" y="0"/>
          <a:ext cx="0" cy="0"/>
          <a:chOff x="0" y="0"/>
          <a:chExt cx="0" cy="0"/>
        </a:xfrm>
      </p:grpSpPr>
      <p:sp>
        <p:nvSpPr>
          <p:cNvPr id="236" name="Diabildsnummer"/>
          <p:cNvSpPr txBox="1">
            <a:spLocks noGrp="1"/>
          </p:cNvSpPr>
          <p:nvPr>
            <p:ph type="sldNum" sz="quarter" idx="2"/>
          </p:nvPr>
        </p:nvSpPr>
        <p:spPr>
          <a:xfrm>
            <a:off x="5892800" y="6172200"/>
            <a:ext cx="2844800" cy="368301"/>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89727105"/>
      </p:ext>
    </p:extLst>
  </p:cSld>
  <p:clrMapOvr>
    <a:masterClrMapping/>
  </p:clrMapOvr>
  <p:transition spd="med"/>
</p:sldLayout>
</file>

<file path=ppt/slideLayouts/slideLayout82.xml><?xml version="1.0" encoding="utf-8"?>
<p:sldLayout xmlns:a="http://schemas.openxmlformats.org/drawingml/2006/main" xmlns:r="http://schemas.openxmlformats.org/officeDocument/2006/relationships" xmlns:p="http://schemas.openxmlformats.org/presentationml/2006/main" type="tx">
  <p:cSld name="1_Rubrik med punkter">
    <p:bg>
      <p:bgPr>
        <a:solidFill>
          <a:srgbClr val="141F46"/>
        </a:solidFill>
        <a:effectLst/>
      </p:bgPr>
    </p:bg>
    <p:spTree>
      <p:nvGrpSpPr>
        <p:cNvPr id="1" name=""/>
        <p:cNvGrpSpPr/>
        <p:nvPr/>
      </p:nvGrpSpPr>
      <p:grpSpPr>
        <a:xfrm>
          <a:off x="0" y="0"/>
          <a:ext cx="0" cy="0"/>
          <a:chOff x="0" y="0"/>
          <a:chExt cx="0" cy="0"/>
        </a:xfrm>
      </p:grpSpPr>
      <p:sp>
        <p:nvSpPr>
          <p:cNvPr id="112" name="Rektangel 9"/>
          <p:cNvSpPr/>
          <p:nvPr/>
        </p:nvSpPr>
        <p:spPr>
          <a:xfrm>
            <a:off x="338666" y="269287"/>
            <a:ext cx="11520314" cy="6344358"/>
          </a:xfrm>
          <a:prstGeom prst="rect">
            <a:avLst/>
          </a:prstGeom>
          <a:solidFill>
            <a:srgbClr val="141F46"/>
          </a:solidFill>
          <a:ln w="12700">
            <a:miter lim="400000"/>
          </a:ln>
        </p:spPr>
        <p:txBody>
          <a:bodyPr lIns="45719" rIns="45719" anchor="ctr"/>
          <a:lstStyle/>
          <a:p>
            <a:pPr algn="ctr">
              <a:defRPr>
                <a:solidFill>
                  <a:srgbClr val="FFFFFF"/>
                </a:solidFill>
              </a:defRPr>
            </a:pPr>
            <a:endParaRPr/>
          </a:p>
        </p:txBody>
      </p:sp>
      <p:sp>
        <p:nvSpPr>
          <p:cNvPr id="113" name="Rak koppling 8"/>
          <p:cNvSpPr/>
          <p:nvPr/>
        </p:nvSpPr>
        <p:spPr>
          <a:xfrm flipH="1">
            <a:off x="4318022" y="1996888"/>
            <a:ext cx="1" cy="2877672"/>
          </a:xfrm>
          <a:prstGeom prst="line">
            <a:avLst/>
          </a:prstGeom>
          <a:ln w="19050">
            <a:solidFill>
              <a:srgbClr val="F5ACB8"/>
            </a:solidFill>
            <a:miter/>
          </a:ln>
        </p:spPr>
        <p:txBody>
          <a:bodyPr lIns="45719" rIns="45719"/>
          <a:lstStyle/>
          <a:p>
            <a:endParaRPr/>
          </a:p>
        </p:txBody>
      </p:sp>
      <p:pic>
        <p:nvPicPr>
          <p:cNvPr id="114" name="Bildobjekt 12" descr="Bildobjekt 12"/>
          <p:cNvPicPr>
            <a:picLocks noChangeAspect="1"/>
          </p:cNvPicPr>
          <p:nvPr/>
        </p:nvPicPr>
        <p:blipFill>
          <a:blip r:embed="rId2"/>
          <a:stretch>
            <a:fillRect/>
          </a:stretch>
        </p:blipFill>
        <p:spPr>
          <a:xfrm>
            <a:off x="10555940" y="5876433"/>
            <a:ext cx="1174539" cy="544448"/>
          </a:xfrm>
          <a:prstGeom prst="rect">
            <a:avLst/>
          </a:prstGeom>
          <a:ln w="12700">
            <a:miter lim="400000"/>
          </a:ln>
        </p:spPr>
      </p:pic>
      <p:sp>
        <p:nvSpPr>
          <p:cNvPr id="115" name="Brödtext nivå ett…"/>
          <p:cNvSpPr txBox="1">
            <a:spLocks noGrp="1"/>
          </p:cNvSpPr>
          <p:nvPr>
            <p:ph type="body" sz="quarter" idx="1"/>
          </p:nvPr>
        </p:nvSpPr>
        <p:spPr>
          <a:xfrm>
            <a:off x="1069041" y="1990350"/>
            <a:ext cx="2864129" cy="2878140"/>
          </a:xfrm>
          <a:prstGeom prst="rect">
            <a:avLst/>
          </a:prstGeom>
        </p:spPr>
        <p:txBody>
          <a:bodyPr anchor="ctr"/>
          <a:lstStyle>
            <a:lvl1pPr marL="0" indent="0" algn="r">
              <a:buSzTx/>
              <a:buFontTx/>
              <a:buNone/>
              <a:defRPr sz="4400">
                <a:solidFill>
                  <a:srgbClr val="E7E6E6"/>
                </a:solidFill>
                <a:latin typeface="Calibri Light"/>
                <a:ea typeface="Calibri Light"/>
                <a:cs typeface="Calibri Light"/>
                <a:sym typeface="Calibri Light"/>
              </a:defRPr>
            </a:lvl1pPr>
            <a:lvl2pPr marL="1016000" indent="-558800" algn="r">
              <a:buFontTx/>
              <a:defRPr sz="4400">
                <a:solidFill>
                  <a:srgbClr val="E7E6E6"/>
                </a:solidFill>
                <a:latin typeface="Calibri Light"/>
                <a:ea typeface="Calibri Light"/>
                <a:cs typeface="Calibri Light"/>
                <a:sym typeface="Calibri Light"/>
              </a:defRPr>
            </a:lvl2pPr>
            <a:lvl3pPr marL="1417319" indent="-502919" algn="r">
              <a:buFontTx/>
              <a:defRPr sz="4400">
                <a:solidFill>
                  <a:srgbClr val="E7E6E6"/>
                </a:solidFill>
                <a:latin typeface="Calibri Light"/>
                <a:ea typeface="Calibri Light"/>
                <a:cs typeface="Calibri Light"/>
                <a:sym typeface="Calibri Light"/>
              </a:defRPr>
            </a:lvl3pPr>
            <a:lvl4pPr marL="1930400" indent="-558800" algn="r">
              <a:buFontTx/>
              <a:defRPr sz="4400">
                <a:solidFill>
                  <a:srgbClr val="E7E6E6"/>
                </a:solidFill>
                <a:latin typeface="Calibri Light"/>
                <a:ea typeface="Calibri Light"/>
                <a:cs typeface="Calibri Light"/>
                <a:sym typeface="Calibri Light"/>
              </a:defRPr>
            </a:lvl4pPr>
            <a:lvl5pPr marL="2387600" indent="-558800" algn="r">
              <a:buFontTx/>
              <a:defRPr sz="4400">
                <a:solidFill>
                  <a:srgbClr val="E7E6E6"/>
                </a:solidFill>
                <a:latin typeface="Calibri Light"/>
                <a:ea typeface="Calibri Light"/>
                <a:cs typeface="Calibri Light"/>
                <a:sym typeface="Calibri Light"/>
              </a:defRPr>
            </a:lvl5pPr>
          </a:lstStyle>
          <a:p>
            <a:r>
              <a:t>Brödtext nivå ett</a:t>
            </a:r>
          </a:p>
          <a:p>
            <a:pPr lvl="1"/>
            <a:r>
              <a:t>Brödtext nivå två</a:t>
            </a:r>
          </a:p>
          <a:p>
            <a:pPr lvl="2"/>
            <a:r>
              <a:t>Brödtext nivå tre</a:t>
            </a:r>
          </a:p>
          <a:p>
            <a:pPr lvl="3"/>
            <a:r>
              <a:t>Brödtext nivå fyra</a:t>
            </a:r>
          </a:p>
          <a:p>
            <a:pPr lvl="4"/>
            <a:r>
              <a:t>Brödtext nivå fem</a:t>
            </a:r>
          </a:p>
        </p:txBody>
      </p:sp>
      <p:sp>
        <p:nvSpPr>
          <p:cNvPr id="116" name="Platshållare för text 12"/>
          <p:cNvSpPr>
            <a:spLocks noGrp="1"/>
          </p:cNvSpPr>
          <p:nvPr>
            <p:ph type="body" sz="quarter" idx="21"/>
          </p:nvPr>
        </p:nvSpPr>
        <p:spPr>
          <a:xfrm>
            <a:off x="4638675" y="2024063"/>
            <a:ext cx="5749925" cy="2870201"/>
          </a:xfrm>
          <a:prstGeom prst="rect">
            <a:avLst/>
          </a:prstGeom>
        </p:spPr>
        <p:txBody>
          <a:bodyPr anchor="ctr"/>
          <a:lstStyle/>
          <a:p>
            <a:pPr marL="285750" indent="-285750">
              <a:defRPr sz="2400">
                <a:solidFill>
                  <a:srgbClr val="FFFFFF"/>
                </a:solidFill>
              </a:defRPr>
            </a:pPr>
            <a:endParaRPr/>
          </a:p>
        </p:txBody>
      </p:sp>
      <p:sp>
        <p:nvSpPr>
          <p:cNvPr id="117" name="Diabildsnummer"/>
          <p:cNvSpPr txBox="1">
            <a:spLocks noGrp="1"/>
          </p:cNvSpPr>
          <p:nvPr>
            <p:ph type="sldNum" sz="quarter" idx="2"/>
          </p:nvPr>
        </p:nvSpPr>
        <p:spPr>
          <a:xfrm>
            <a:off x="5892800" y="6172200"/>
            <a:ext cx="2844800" cy="368301"/>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644123762"/>
      </p:ext>
    </p:extLst>
  </p:cSld>
  <p:clrMapOvr>
    <a:masterClrMapping/>
  </p:clrMapOvr>
  <p:transition spd="med"/>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909BE1A-A4D9-4343-9A5C-0C81CEAA6814}"/>
              </a:ext>
            </a:extLst>
          </p:cNvPr>
          <p:cNvSpPr>
            <a:spLocks noGrp="1"/>
          </p:cNvSpPr>
          <p:nvPr>
            <p:ph type="title"/>
          </p:nvPr>
        </p:nvSpPr>
        <p:spPr/>
        <p:txBody>
          <a:body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24DC7AF0-EED5-4DD7-AD49-39700F147AB2}"/>
              </a:ext>
            </a:extLst>
          </p:cNvPr>
          <p:cNvSpPr>
            <a:spLocks noGrp="1"/>
          </p:cNvSpPr>
          <p:nvPr>
            <p:ph idx="1"/>
          </p:nvPr>
        </p:nvSpPr>
        <p:spPr>
          <a:xfrm>
            <a:off x="838200" y="1825625"/>
            <a:ext cx="10515600" cy="4326404"/>
          </a:xfrm>
        </p:spPr>
        <p:txBody>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Tree>
    <p:extLst>
      <p:ext uri="{BB962C8B-B14F-4D97-AF65-F5344CB8AC3E}">
        <p14:creationId xmlns:p14="http://schemas.microsoft.com/office/powerpoint/2010/main" val="162951304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Obj" preserve="1">
  <p:cSld name="Två dela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4B5C1543-0DBB-4055-9769-E2ADC31C2AD0}"/>
              </a:ext>
            </a:extLst>
          </p:cNvPr>
          <p:cNvSpPr>
            <a:spLocks noGrp="1"/>
          </p:cNvSpPr>
          <p:nvPr>
            <p:ph type="title"/>
          </p:nvPr>
        </p:nvSpPr>
        <p:spPr/>
        <p:txBody>
          <a:body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05906517-40CE-40CE-A546-3C3DBA188D2A}"/>
              </a:ext>
            </a:extLst>
          </p:cNvPr>
          <p:cNvSpPr>
            <a:spLocks noGrp="1"/>
          </p:cNvSpPr>
          <p:nvPr>
            <p:ph sz="half" idx="1"/>
          </p:nvPr>
        </p:nvSpPr>
        <p:spPr>
          <a:xfrm>
            <a:off x="838200" y="1825625"/>
            <a:ext cx="5181600" cy="435133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innehåll 3">
            <a:extLst>
              <a:ext uri="{FF2B5EF4-FFF2-40B4-BE49-F238E27FC236}">
                <a16:creationId xmlns:a16="http://schemas.microsoft.com/office/drawing/2014/main" id="{9CC2069C-9C0E-43BE-9839-BD3326A8D5FE}"/>
              </a:ext>
            </a:extLst>
          </p:cNvPr>
          <p:cNvSpPr>
            <a:spLocks noGrp="1"/>
          </p:cNvSpPr>
          <p:nvPr>
            <p:ph sz="half" idx="2"/>
          </p:nvPr>
        </p:nvSpPr>
        <p:spPr>
          <a:xfrm>
            <a:off x="6172200" y="1825625"/>
            <a:ext cx="5181600" cy="435133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401695119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002FCB9-1D68-4A44-B330-FBB08A532749}"/>
              </a:ext>
            </a:extLst>
          </p:cNvPr>
          <p:cNvSpPr>
            <a:spLocks noGrp="1"/>
          </p:cNvSpPr>
          <p:nvPr>
            <p:ph type="title"/>
          </p:nvPr>
        </p:nvSpPr>
        <p:spPr>
          <a:xfrm>
            <a:off x="839788" y="365125"/>
            <a:ext cx="10515600" cy="1325563"/>
          </a:xfrm>
        </p:spPr>
        <p:txBody>
          <a:bodyPr/>
          <a:lstStyle/>
          <a:p>
            <a:r>
              <a:rPr lang="sv-SE"/>
              <a:t>Klicka här för att ändra mall för rubrikformat</a:t>
            </a:r>
          </a:p>
        </p:txBody>
      </p:sp>
      <p:sp>
        <p:nvSpPr>
          <p:cNvPr id="3" name="Platshållare för text 2">
            <a:extLst>
              <a:ext uri="{FF2B5EF4-FFF2-40B4-BE49-F238E27FC236}">
                <a16:creationId xmlns:a16="http://schemas.microsoft.com/office/drawing/2014/main" id="{29B62A96-CEC3-4F99-826B-BFA339F8CFF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4" name="Platshållare för innehåll 3">
            <a:extLst>
              <a:ext uri="{FF2B5EF4-FFF2-40B4-BE49-F238E27FC236}">
                <a16:creationId xmlns:a16="http://schemas.microsoft.com/office/drawing/2014/main" id="{BE4596BD-B5E6-4724-B0B1-ACF217571493}"/>
              </a:ext>
            </a:extLst>
          </p:cNvPr>
          <p:cNvSpPr>
            <a:spLocks noGrp="1"/>
          </p:cNvSpPr>
          <p:nvPr>
            <p:ph sz="half" idx="2"/>
          </p:nvPr>
        </p:nvSpPr>
        <p:spPr>
          <a:xfrm>
            <a:off x="839788" y="2505075"/>
            <a:ext cx="5157787" cy="368458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text 4">
            <a:extLst>
              <a:ext uri="{FF2B5EF4-FFF2-40B4-BE49-F238E27FC236}">
                <a16:creationId xmlns:a16="http://schemas.microsoft.com/office/drawing/2014/main" id="{FC1A5746-F8C0-4004-A797-FBCE22AB634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6" name="Platshållare för innehåll 5">
            <a:extLst>
              <a:ext uri="{FF2B5EF4-FFF2-40B4-BE49-F238E27FC236}">
                <a16:creationId xmlns:a16="http://schemas.microsoft.com/office/drawing/2014/main" id="{C359191F-0727-4F3F-BADE-9A299FFFF56D}"/>
              </a:ext>
            </a:extLst>
          </p:cNvPr>
          <p:cNvSpPr>
            <a:spLocks noGrp="1"/>
          </p:cNvSpPr>
          <p:nvPr>
            <p:ph sz="quarter" idx="4"/>
          </p:nvPr>
        </p:nvSpPr>
        <p:spPr>
          <a:xfrm>
            <a:off x="6172200" y="2505075"/>
            <a:ext cx="5183188" cy="368458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278089480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Rubrik med punkter">
    <p:spTree>
      <p:nvGrpSpPr>
        <p:cNvPr id="1" name=""/>
        <p:cNvGrpSpPr/>
        <p:nvPr/>
      </p:nvGrpSpPr>
      <p:grpSpPr>
        <a:xfrm>
          <a:off x="0" y="0"/>
          <a:ext cx="0" cy="0"/>
          <a:chOff x="0" y="0"/>
          <a:chExt cx="0" cy="0"/>
        </a:xfrm>
      </p:grpSpPr>
      <p:sp>
        <p:nvSpPr>
          <p:cNvPr id="9" name="Platshållare för text 8">
            <a:extLst>
              <a:ext uri="{FF2B5EF4-FFF2-40B4-BE49-F238E27FC236}">
                <a16:creationId xmlns:a16="http://schemas.microsoft.com/office/drawing/2014/main" id="{937A737E-9274-4152-A2C6-31C925CD561A}"/>
              </a:ext>
            </a:extLst>
          </p:cNvPr>
          <p:cNvSpPr>
            <a:spLocks noGrp="1"/>
          </p:cNvSpPr>
          <p:nvPr>
            <p:ph type="body" sz="quarter" idx="10"/>
          </p:nvPr>
        </p:nvSpPr>
        <p:spPr>
          <a:xfrm>
            <a:off x="1069041" y="1990351"/>
            <a:ext cx="2864128" cy="2878138"/>
          </a:xfrm>
          <a:prstGeom prst="rect">
            <a:avLst/>
          </a:prstGeom>
        </p:spPr>
        <p:txBody>
          <a:bodyPr anchor="ctr"/>
          <a:lstStyle>
            <a:lvl1pPr algn="r">
              <a:defRPr>
                <a:solidFill>
                  <a:schemeClr val="bg2"/>
                </a:solidFill>
              </a:defRPr>
            </a:lvl1pPr>
          </a:lstStyle>
          <a:p>
            <a:pPr lvl="0"/>
            <a:r>
              <a:rPr lang="sv-SE"/>
              <a:t>Klicka här</a:t>
            </a:r>
          </a:p>
        </p:txBody>
      </p:sp>
      <p:sp>
        <p:nvSpPr>
          <p:cNvPr id="13" name="Platshållare för text 12">
            <a:extLst>
              <a:ext uri="{FF2B5EF4-FFF2-40B4-BE49-F238E27FC236}">
                <a16:creationId xmlns:a16="http://schemas.microsoft.com/office/drawing/2014/main" id="{8B434883-0124-4793-A71D-42B31E355A19}"/>
              </a:ext>
            </a:extLst>
          </p:cNvPr>
          <p:cNvSpPr>
            <a:spLocks noGrp="1"/>
          </p:cNvSpPr>
          <p:nvPr>
            <p:ph type="body" sz="quarter" idx="11"/>
          </p:nvPr>
        </p:nvSpPr>
        <p:spPr>
          <a:xfrm>
            <a:off x="4638675" y="2024063"/>
            <a:ext cx="5749925" cy="2870200"/>
          </a:xfrm>
          <a:prstGeom prst="rect">
            <a:avLst/>
          </a:prstGeom>
        </p:spPr>
        <p:txBody>
          <a:bodyPr anchor="ctr"/>
          <a:lstStyle>
            <a:lvl1pPr marL="285750" indent="-285750" algn="l">
              <a:buFont typeface="Arial" panose="020B0604020202020204" pitchFamily="34" charset="0"/>
              <a:buChar char="•"/>
              <a:defRPr sz="2400">
                <a:solidFill>
                  <a:schemeClr val="bg1"/>
                </a:solidFill>
                <a:latin typeface="+mn-lt"/>
              </a:defRPr>
            </a:lvl1pPr>
          </a:lstStyle>
          <a:p>
            <a:pPr lvl="0"/>
            <a:r>
              <a:rPr lang="sv-SE"/>
              <a:t>Klicka här för att ändra format på bakgrundstexten</a:t>
            </a:r>
          </a:p>
          <a:p>
            <a:pPr lvl="0"/>
            <a:r>
              <a:rPr lang="sv-SE"/>
              <a:t>X</a:t>
            </a:r>
          </a:p>
          <a:p>
            <a:pPr lvl="0"/>
            <a:r>
              <a:rPr lang="sv-SE"/>
              <a:t>X</a:t>
            </a:r>
          </a:p>
          <a:p>
            <a:pPr lvl="0"/>
            <a:r>
              <a:rPr lang="sv-SE"/>
              <a:t>X</a:t>
            </a:r>
          </a:p>
          <a:p>
            <a:pPr lvl="0"/>
            <a:r>
              <a:rPr lang="sv-SE"/>
              <a:t>X</a:t>
            </a:r>
          </a:p>
        </p:txBody>
      </p:sp>
    </p:spTree>
    <p:extLst>
      <p:ext uri="{BB962C8B-B14F-4D97-AF65-F5344CB8AC3E}">
        <p14:creationId xmlns:p14="http://schemas.microsoft.com/office/powerpoint/2010/main" val="134007995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userDrawn="1">
  <p:cSld name="Rubrikbild">
    <p:spTree>
      <p:nvGrpSpPr>
        <p:cNvPr id="1" name=""/>
        <p:cNvGrpSpPr/>
        <p:nvPr/>
      </p:nvGrpSpPr>
      <p:grpSpPr>
        <a:xfrm>
          <a:off x="0" y="0"/>
          <a:ext cx="0" cy="0"/>
          <a:chOff x="0" y="0"/>
          <a:chExt cx="0" cy="0"/>
        </a:xfrm>
      </p:grpSpPr>
      <p:sp>
        <p:nvSpPr>
          <p:cNvPr id="9" name="Platshållare för text 8">
            <a:extLst>
              <a:ext uri="{FF2B5EF4-FFF2-40B4-BE49-F238E27FC236}">
                <a16:creationId xmlns:a16="http://schemas.microsoft.com/office/drawing/2014/main" id="{937A737E-9274-4152-A2C6-31C925CD561A}"/>
              </a:ext>
            </a:extLst>
          </p:cNvPr>
          <p:cNvSpPr>
            <a:spLocks noGrp="1"/>
          </p:cNvSpPr>
          <p:nvPr>
            <p:ph type="body" sz="quarter" idx="10"/>
          </p:nvPr>
        </p:nvSpPr>
        <p:spPr>
          <a:xfrm>
            <a:off x="1069041" y="1990351"/>
            <a:ext cx="2864128" cy="2878138"/>
          </a:xfrm>
          <a:prstGeom prst="rect">
            <a:avLst/>
          </a:prstGeom>
        </p:spPr>
        <p:txBody>
          <a:bodyPr anchor="ctr"/>
          <a:lstStyle>
            <a:lvl1pPr algn="r">
              <a:defRPr/>
            </a:lvl1pPr>
          </a:lstStyle>
          <a:p>
            <a:pPr lvl="0"/>
            <a:r>
              <a:rPr lang="sv-SE"/>
              <a:t>Klicka här</a:t>
            </a:r>
          </a:p>
        </p:txBody>
      </p:sp>
      <p:sp>
        <p:nvSpPr>
          <p:cNvPr id="13" name="Platshållare för text 12">
            <a:extLst>
              <a:ext uri="{FF2B5EF4-FFF2-40B4-BE49-F238E27FC236}">
                <a16:creationId xmlns:a16="http://schemas.microsoft.com/office/drawing/2014/main" id="{8B434883-0124-4793-A71D-42B31E355A19}"/>
              </a:ext>
            </a:extLst>
          </p:cNvPr>
          <p:cNvSpPr>
            <a:spLocks noGrp="1"/>
          </p:cNvSpPr>
          <p:nvPr>
            <p:ph type="body" sz="quarter" idx="11"/>
          </p:nvPr>
        </p:nvSpPr>
        <p:spPr>
          <a:xfrm>
            <a:off x="4638675" y="2024063"/>
            <a:ext cx="5749925" cy="2870200"/>
          </a:xfrm>
          <a:prstGeom prst="rect">
            <a:avLst/>
          </a:prstGeom>
        </p:spPr>
        <p:txBody>
          <a:bodyPr anchor="ctr"/>
          <a:lstStyle>
            <a:lvl1pPr marL="285750" indent="-285750" algn="l">
              <a:buFont typeface="Arial" panose="020B0604020202020204" pitchFamily="34" charset="0"/>
              <a:buChar char="•"/>
              <a:defRPr sz="1800">
                <a:solidFill>
                  <a:schemeClr val="tx1"/>
                </a:solidFill>
                <a:latin typeface="+mn-lt"/>
              </a:defRPr>
            </a:lvl1pPr>
          </a:lstStyle>
          <a:p>
            <a:pPr lvl="0"/>
            <a:r>
              <a:rPr lang="sv-SE"/>
              <a:t>Klicka här för att ändra format på bakgrundstexten</a:t>
            </a:r>
          </a:p>
          <a:p>
            <a:pPr lvl="0"/>
            <a:r>
              <a:rPr lang="sv-SE"/>
              <a:t>X</a:t>
            </a:r>
          </a:p>
          <a:p>
            <a:pPr lvl="0"/>
            <a:r>
              <a:rPr lang="sv-SE"/>
              <a:t>X</a:t>
            </a:r>
          </a:p>
          <a:p>
            <a:pPr lvl="0"/>
            <a:r>
              <a:rPr lang="sv-SE"/>
              <a:t>X</a:t>
            </a:r>
          </a:p>
          <a:p>
            <a:pPr lvl="0"/>
            <a:r>
              <a:rPr lang="sv-SE"/>
              <a:t>X</a:t>
            </a:r>
          </a:p>
        </p:txBody>
      </p:sp>
    </p:spTree>
    <p:extLst>
      <p:ext uri="{BB962C8B-B14F-4D97-AF65-F5344CB8AC3E}">
        <p14:creationId xmlns:p14="http://schemas.microsoft.com/office/powerpoint/2010/main" val="292117139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userDrawn="1">
  <p:cSld name="Rubrik och punklista">
    <p:spTree>
      <p:nvGrpSpPr>
        <p:cNvPr id="1" name=""/>
        <p:cNvGrpSpPr/>
        <p:nvPr/>
      </p:nvGrpSpPr>
      <p:grpSpPr>
        <a:xfrm>
          <a:off x="0" y="0"/>
          <a:ext cx="0" cy="0"/>
          <a:chOff x="0" y="0"/>
          <a:chExt cx="0" cy="0"/>
        </a:xfrm>
      </p:grpSpPr>
      <p:sp>
        <p:nvSpPr>
          <p:cNvPr id="9" name="Platshållare för text 8">
            <a:extLst>
              <a:ext uri="{FF2B5EF4-FFF2-40B4-BE49-F238E27FC236}">
                <a16:creationId xmlns:a16="http://schemas.microsoft.com/office/drawing/2014/main" id="{937A737E-9274-4152-A2C6-31C925CD561A}"/>
              </a:ext>
            </a:extLst>
          </p:cNvPr>
          <p:cNvSpPr>
            <a:spLocks noGrp="1"/>
          </p:cNvSpPr>
          <p:nvPr>
            <p:ph type="body" sz="quarter" idx="10"/>
          </p:nvPr>
        </p:nvSpPr>
        <p:spPr>
          <a:xfrm>
            <a:off x="1069041" y="1990351"/>
            <a:ext cx="2864128" cy="2878138"/>
          </a:xfrm>
          <a:prstGeom prst="rect">
            <a:avLst/>
          </a:prstGeom>
        </p:spPr>
        <p:txBody>
          <a:bodyPr anchor="ctr"/>
          <a:lstStyle>
            <a:lvl1pPr algn="r">
              <a:defRPr/>
            </a:lvl1pPr>
          </a:lstStyle>
          <a:p>
            <a:pPr lvl="0"/>
            <a:r>
              <a:rPr lang="sv-SE"/>
              <a:t>Klicka här</a:t>
            </a:r>
          </a:p>
        </p:txBody>
      </p:sp>
      <p:sp>
        <p:nvSpPr>
          <p:cNvPr id="13" name="Platshållare för text 12">
            <a:extLst>
              <a:ext uri="{FF2B5EF4-FFF2-40B4-BE49-F238E27FC236}">
                <a16:creationId xmlns:a16="http://schemas.microsoft.com/office/drawing/2014/main" id="{8B434883-0124-4793-A71D-42B31E355A19}"/>
              </a:ext>
            </a:extLst>
          </p:cNvPr>
          <p:cNvSpPr>
            <a:spLocks noGrp="1"/>
          </p:cNvSpPr>
          <p:nvPr>
            <p:ph type="body" sz="quarter" idx="11"/>
          </p:nvPr>
        </p:nvSpPr>
        <p:spPr>
          <a:xfrm>
            <a:off x="4638675" y="2024063"/>
            <a:ext cx="5749925" cy="2870200"/>
          </a:xfrm>
          <a:prstGeom prst="rect">
            <a:avLst/>
          </a:prstGeom>
        </p:spPr>
        <p:txBody>
          <a:bodyPr anchor="ctr"/>
          <a:lstStyle>
            <a:lvl1pPr marL="285750" indent="-285750" algn="l">
              <a:buFont typeface="Arial" panose="020B0604020202020204" pitchFamily="34" charset="0"/>
              <a:buChar char="•"/>
              <a:defRPr sz="1800">
                <a:solidFill>
                  <a:schemeClr val="accent6"/>
                </a:solidFill>
                <a:latin typeface="+mn-lt"/>
              </a:defRPr>
            </a:lvl1pPr>
          </a:lstStyle>
          <a:p>
            <a:pPr lvl="0"/>
            <a:r>
              <a:rPr lang="sv-SE"/>
              <a:t>Klicka här för att ändra format på bakgrundstexten</a:t>
            </a:r>
          </a:p>
          <a:p>
            <a:pPr lvl="0"/>
            <a:r>
              <a:rPr lang="sv-SE"/>
              <a:t>X</a:t>
            </a:r>
          </a:p>
          <a:p>
            <a:pPr lvl="0"/>
            <a:r>
              <a:rPr lang="sv-SE"/>
              <a:t>X</a:t>
            </a:r>
          </a:p>
          <a:p>
            <a:pPr lvl="0"/>
            <a:r>
              <a:rPr lang="sv-SE"/>
              <a:t>X</a:t>
            </a:r>
          </a:p>
          <a:p>
            <a:pPr lvl="0"/>
            <a:r>
              <a:rPr lang="sv-SE"/>
              <a:t>X</a:t>
            </a:r>
          </a:p>
        </p:txBody>
      </p:sp>
    </p:spTree>
    <p:extLst>
      <p:ext uri="{BB962C8B-B14F-4D97-AF65-F5344CB8AC3E}">
        <p14:creationId xmlns:p14="http://schemas.microsoft.com/office/powerpoint/2010/main" val="75374951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Diagrambild">
    <p:spTree>
      <p:nvGrpSpPr>
        <p:cNvPr id="1" name=""/>
        <p:cNvGrpSpPr/>
        <p:nvPr/>
      </p:nvGrpSpPr>
      <p:grpSpPr>
        <a:xfrm>
          <a:off x="0" y="0"/>
          <a:ext cx="0" cy="0"/>
          <a:chOff x="0" y="0"/>
          <a:chExt cx="0" cy="0"/>
        </a:xfrm>
      </p:grpSpPr>
      <p:pic>
        <p:nvPicPr>
          <p:cNvPr id="12" name="Bildobjekt 11">
            <a:extLst>
              <a:ext uri="{FF2B5EF4-FFF2-40B4-BE49-F238E27FC236}">
                <a16:creationId xmlns:a16="http://schemas.microsoft.com/office/drawing/2014/main" id="{340A6668-8C8A-4C43-8077-9E6380C9196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558551" y="5877644"/>
            <a:ext cx="1169317" cy="542027"/>
          </a:xfrm>
          <a:prstGeom prst="rect">
            <a:avLst/>
          </a:prstGeom>
        </p:spPr>
      </p:pic>
      <p:sp>
        <p:nvSpPr>
          <p:cNvPr id="4" name="Platshållare för rubrik 1">
            <a:extLst>
              <a:ext uri="{FF2B5EF4-FFF2-40B4-BE49-F238E27FC236}">
                <a16:creationId xmlns:a16="http://schemas.microsoft.com/office/drawing/2014/main" id="{D398DDDF-94A1-4D4A-A345-D101E1A991F4}"/>
              </a:ext>
            </a:extLst>
          </p:cNvPr>
          <p:cNvSpPr>
            <a:spLocks noGrp="1"/>
          </p:cNvSpPr>
          <p:nvPr>
            <p:ph type="title"/>
          </p:nvPr>
        </p:nvSpPr>
        <p:spPr>
          <a:xfrm>
            <a:off x="838200" y="570865"/>
            <a:ext cx="10515600" cy="1325563"/>
          </a:xfrm>
          <a:prstGeom prst="rect">
            <a:avLst/>
          </a:prstGeom>
        </p:spPr>
        <p:txBody>
          <a:bodyPr vert="horz" lIns="91440" tIns="45720" rIns="91440" bIns="45720" rtlCol="0" anchor="ctr">
            <a:normAutofit/>
          </a:bodyPr>
          <a:lstStyle>
            <a:lvl1pPr>
              <a:defRPr sz="2400"/>
            </a:lvl1pPr>
          </a:lstStyle>
          <a:p>
            <a:r>
              <a:rPr lang="sv-SE"/>
              <a:t>Klicka här för att ändra mall för rubrikformat</a:t>
            </a:r>
          </a:p>
        </p:txBody>
      </p:sp>
    </p:spTree>
    <p:extLst>
      <p:ext uri="{BB962C8B-B14F-4D97-AF65-F5344CB8AC3E}">
        <p14:creationId xmlns:p14="http://schemas.microsoft.com/office/powerpoint/2010/main" val="12677978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Foto/Bild">
    <p:bg>
      <p:bgPr>
        <a:solidFill>
          <a:srgbClr val="1C2C50"/>
        </a:solidFill>
        <a:effectLst/>
      </p:bgPr>
    </p:bg>
    <p:spTree>
      <p:nvGrpSpPr>
        <p:cNvPr id="1" name=""/>
        <p:cNvGrpSpPr/>
        <p:nvPr/>
      </p:nvGrpSpPr>
      <p:grpSpPr>
        <a:xfrm>
          <a:off x="0" y="0"/>
          <a:ext cx="0" cy="0"/>
          <a:chOff x="0" y="0"/>
          <a:chExt cx="0" cy="0"/>
        </a:xfrm>
      </p:grpSpPr>
      <p:cxnSp>
        <p:nvCxnSpPr>
          <p:cNvPr id="4" name="Rak koppling 3">
            <a:extLst>
              <a:ext uri="{FF2B5EF4-FFF2-40B4-BE49-F238E27FC236}">
                <a16:creationId xmlns:a16="http://schemas.microsoft.com/office/drawing/2014/main" id="{45B116AF-BB6D-4793-89CC-5AF990BBDC5F}"/>
              </a:ext>
            </a:extLst>
          </p:cNvPr>
          <p:cNvCxnSpPr>
            <a:cxnSpLocks/>
          </p:cNvCxnSpPr>
          <p:nvPr userDrawn="1"/>
        </p:nvCxnSpPr>
        <p:spPr>
          <a:xfrm>
            <a:off x="753041" y="3435382"/>
            <a:ext cx="3880993" cy="0"/>
          </a:xfrm>
          <a:prstGeom prst="line">
            <a:avLst/>
          </a:prstGeom>
          <a:ln w="19050">
            <a:solidFill>
              <a:schemeClr val="accent4"/>
            </a:solidFill>
          </a:ln>
        </p:spPr>
        <p:style>
          <a:lnRef idx="1">
            <a:schemeClr val="dk1"/>
          </a:lnRef>
          <a:fillRef idx="0">
            <a:schemeClr val="dk1"/>
          </a:fillRef>
          <a:effectRef idx="0">
            <a:schemeClr val="dk1"/>
          </a:effectRef>
          <a:fontRef idx="minor">
            <a:schemeClr val="tx1"/>
          </a:fontRef>
        </p:style>
      </p:cxnSp>
      <p:sp>
        <p:nvSpPr>
          <p:cNvPr id="7" name="Platshållare för bild 6">
            <a:extLst>
              <a:ext uri="{FF2B5EF4-FFF2-40B4-BE49-F238E27FC236}">
                <a16:creationId xmlns:a16="http://schemas.microsoft.com/office/drawing/2014/main" id="{21629133-979F-4BA3-9F00-2F851E7728BE}"/>
              </a:ext>
            </a:extLst>
          </p:cNvPr>
          <p:cNvSpPr>
            <a:spLocks noGrp="1"/>
          </p:cNvSpPr>
          <p:nvPr>
            <p:ph type="pic" sz="quarter" idx="10"/>
          </p:nvPr>
        </p:nvSpPr>
        <p:spPr>
          <a:xfrm>
            <a:off x="6078538" y="1284193"/>
            <a:ext cx="5372100" cy="4289519"/>
          </a:xfrm>
          <a:prstGeom prst="rect">
            <a:avLst/>
          </a:prstGeom>
        </p:spPr>
        <p:txBody>
          <a:bodyPr/>
          <a:lstStyle>
            <a:lvl1pPr>
              <a:defRPr>
                <a:solidFill>
                  <a:schemeClr val="bg2"/>
                </a:solidFill>
              </a:defRPr>
            </a:lvl1pPr>
          </a:lstStyle>
          <a:p>
            <a:endParaRPr lang="sv-SE"/>
          </a:p>
        </p:txBody>
      </p:sp>
      <p:sp>
        <p:nvSpPr>
          <p:cNvPr id="9" name="Platshållare för text 8">
            <a:extLst>
              <a:ext uri="{FF2B5EF4-FFF2-40B4-BE49-F238E27FC236}">
                <a16:creationId xmlns:a16="http://schemas.microsoft.com/office/drawing/2014/main" id="{AB84624F-51F8-4295-BB52-A20487F886ED}"/>
              </a:ext>
            </a:extLst>
          </p:cNvPr>
          <p:cNvSpPr>
            <a:spLocks noGrp="1"/>
          </p:cNvSpPr>
          <p:nvPr>
            <p:ph type="body" sz="quarter" idx="11" hasCustomPrompt="1"/>
          </p:nvPr>
        </p:nvSpPr>
        <p:spPr>
          <a:xfrm>
            <a:off x="734086" y="1656966"/>
            <a:ext cx="3932044" cy="1711517"/>
          </a:xfrm>
          <a:prstGeom prst="rect">
            <a:avLst/>
          </a:prstGeom>
        </p:spPr>
        <p:txBody>
          <a:bodyPr anchor="ctr"/>
          <a:lstStyle>
            <a:lvl1pPr marL="0" indent="0" algn="ctr">
              <a:buNone/>
              <a:defRPr sz="3200" b="1">
                <a:solidFill>
                  <a:schemeClr val="bg1"/>
                </a:solidFill>
                <a:latin typeface="+mj-lt"/>
              </a:defRPr>
            </a:lvl1pPr>
          </a:lstStyle>
          <a:p>
            <a:pPr lvl="0"/>
            <a:r>
              <a:rPr lang="sv-SE"/>
              <a:t>Ruta för text</a:t>
            </a:r>
          </a:p>
        </p:txBody>
      </p:sp>
      <p:sp>
        <p:nvSpPr>
          <p:cNvPr id="10" name="Platshållare för text 8">
            <a:extLst>
              <a:ext uri="{FF2B5EF4-FFF2-40B4-BE49-F238E27FC236}">
                <a16:creationId xmlns:a16="http://schemas.microsoft.com/office/drawing/2014/main" id="{1FCE1A77-ED86-41FF-91C8-0CB76ADA0D86}"/>
              </a:ext>
            </a:extLst>
          </p:cNvPr>
          <p:cNvSpPr>
            <a:spLocks noGrp="1"/>
          </p:cNvSpPr>
          <p:nvPr>
            <p:ph type="body" sz="quarter" idx="12" hasCustomPrompt="1"/>
          </p:nvPr>
        </p:nvSpPr>
        <p:spPr>
          <a:xfrm>
            <a:off x="725115" y="3620540"/>
            <a:ext cx="3932044" cy="1741248"/>
          </a:xfrm>
          <a:prstGeom prst="rect">
            <a:avLst/>
          </a:prstGeom>
        </p:spPr>
        <p:txBody>
          <a:bodyPr anchor="ctr"/>
          <a:lstStyle>
            <a:lvl1pPr marL="0" indent="0" algn="ctr">
              <a:buNone/>
              <a:defRPr sz="3200" b="1">
                <a:solidFill>
                  <a:schemeClr val="bg1"/>
                </a:solidFill>
                <a:latin typeface="+mj-lt"/>
              </a:defRPr>
            </a:lvl1pPr>
          </a:lstStyle>
          <a:p>
            <a:pPr lvl="0"/>
            <a:r>
              <a:rPr lang="sv-SE"/>
              <a:t>Och här för mer text</a:t>
            </a:r>
          </a:p>
        </p:txBody>
      </p:sp>
    </p:spTree>
    <p:extLst>
      <p:ext uri="{BB962C8B-B14F-4D97-AF65-F5344CB8AC3E}">
        <p14:creationId xmlns:p14="http://schemas.microsoft.com/office/powerpoint/2010/main" val="105698230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userDrawn="1">
  <p:cSld name="Foto &amp; 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164C50B-AF16-445A-922F-70C2AFFF42E2}"/>
              </a:ext>
            </a:extLst>
          </p:cNvPr>
          <p:cNvSpPr>
            <a:spLocks noGrp="1"/>
          </p:cNvSpPr>
          <p:nvPr>
            <p:ph type="title"/>
          </p:nvPr>
        </p:nvSpPr>
        <p:spPr/>
        <p:txBody>
          <a:bodyPr/>
          <a:lstStyle>
            <a:lvl1pPr>
              <a:defRPr>
                <a:solidFill>
                  <a:schemeClr val="bg2"/>
                </a:solidFill>
              </a:defRPr>
            </a:lvl1pPr>
          </a:lstStyle>
          <a:p>
            <a:r>
              <a:rPr lang="sv-SE"/>
              <a:t>Klicka här för att ändra mall för rubrikformat</a:t>
            </a:r>
          </a:p>
        </p:txBody>
      </p:sp>
      <p:sp>
        <p:nvSpPr>
          <p:cNvPr id="7" name="Platshållare för bild 6">
            <a:extLst>
              <a:ext uri="{FF2B5EF4-FFF2-40B4-BE49-F238E27FC236}">
                <a16:creationId xmlns:a16="http://schemas.microsoft.com/office/drawing/2014/main" id="{3AB9EA88-F769-45F0-865B-2C42B1814C6A}"/>
              </a:ext>
            </a:extLst>
          </p:cNvPr>
          <p:cNvSpPr>
            <a:spLocks noGrp="1"/>
          </p:cNvSpPr>
          <p:nvPr>
            <p:ph type="pic" sz="quarter" idx="10"/>
          </p:nvPr>
        </p:nvSpPr>
        <p:spPr>
          <a:xfrm>
            <a:off x="853888" y="2053908"/>
            <a:ext cx="10522137" cy="3717925"/>
          </a:xfrm>
          <a:prstGeom prst="rect">
            <a:avLst/>
          </a:prstGeom>
        </p:spPr>
        <p:txBody>
          <a:bodyPr/>
          <a:lstStyle>
            <a:lvl1pPr>
              <a:defRPr>
                <a:solidFill>
                  <a:schemeClr val="bg2"/>
                </a:solidFill>
              </a:defRPr>
            </a:lvl1pPr>
          </a:lstStyle>
          <a:p>
            <a:endParaRPr lang="sv-SE"/>
          </a:p>
        </p:txBody>
      </p:sp>
    </p:spTree>
    <p:extLst>
      <p:ext uri="{BB962C8B-B14F-4D97-AF65-F5344CB8AC3E}">
        <p14:creationId xmlns:p14="http://schemas.microsoft.com/office/powerpoint/2010/main" val="220029412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woObj">
  <p:cSld name="Två dela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4B5C1543-0DBB-4055-9769-E2ADC31C2AD0}"/>
              </a:ext>
            </a:extLst>
          </p:cNvPr>
          <p:cNvSpPr>
            <a:spLocks noGrp="1"/>
          </p:cNvSpPr>
          <p:nvPr>
            <p:ph type="title"/>
          </p:nvPr>
        </p:nvSpPr>
        <p:spPr>
          <a:xfrm>
            <a:off x="848794" y="563245"/>
            <a:ext cx="10516768" cy="1325563"/>
          </a:xfrm>
        </p:spPr>
        <p:txBody>
          <a:bodyPr/>
          <a:lstStyle>
            <a:lvl1pPr>
              <a:defRPr sz="2400">
                <a:solidFill>
                  <a:schemeClr val="bg2"/>
                </a:solidFill>
              </a:defRPr>
            </a:lvl1p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05906517-40CE-40CE-A546-3C3DBA188D2A}"/>
              </a:ext>
            </a:extLst>
          </p:cNvPr>
          <p:cNvSpPr>
            <a:spLocks noGrp="1"/>
          </p:cNvSpPr>
          <p:nvPr>
            <p:ph sz="half" idx="1"/>
          </p:nvPr>
        </p:nvSpPr>
        <p:spPr>
          <a:xfrm>
            <a:off x="859168" y="2061845"/>
            <a:ext cx="5277745" cy="4351338"/>
          </a:xfrm>
          <a:prstGeom prst="rect">
            <a:avLst/>
          </a:prstGeom>
        </p:spPr>
        <p:txBody>
          <a:bodyPr/>
          <a:lstStyle/>
          <a:p>
            <a:pPr lvl="0"/>
            <a:r>
              <a:rPr lang="sv-SE"/>
              <a:t>Klicka här för att ändra format på bakgrundstexten</a:t>
            </a:r>
          </a:p>
          <a:p>
            <a:pPr lvl="1"/>
            <a:r>
              <a:rPr lang="sv-SE"/>
              <a:t>Nivå två</a:t>
            </a:r>
          </a:p>
          <a:p>
            <a:pPr lvl="2"/>
            <a:r>
              <a:rPr lang="sv-SE"/>
              <a:t>Nivå tre</a:t>
            </a:r>
          </a:p>
        </p:txBody>
      </p:sp>
      <p:sp>
        <p:nvSpPr>
          <p:cNvPr id="4" name="Platshållare för innehåll 3">
            <a:extLst>
              <a:ext uri="{FF2B5EF4-FFF2-40B4-BE49-F238E27FC236}">
                <a16:creationId xmlns:a16="http://schemas.microsoft.com/office/drawing/2014/main" id="{9CC2069C-9C0E-43BE-9839-BD3326A8D5FE}"/>
              </a:ext>
            </a:extLst>
          </p:cNvPr>
          <p:cNvSpPr>
            <a:spLocks noGrp="1"/>
          </p:cNvSpPr>
          <p:nvPr>
            <p:ph sz="half" idx="2"/>
          </p:nvPr>
        </p:nvSpPr>
        <p:spPr>
          <a:xfrm>
            <a:off x="6228966" y="2061845"/>
            <a:ext cx="5148870" cy="4351338"/>
          </a:xfrm>
          <a:prstGeom prst="rect">
            <a:avLst/>
          </a:prstGeom>
        </p:spPr>
        <p:txBody>
          <a:bodyPr/>
          <a:lstStyle/>
          <a:p>
            <a:pPr lvl="0"/>
            <a:r>
              <a:rPr lang="sv-SE"/>
              <a:t>Klicka här för att ändra format på bakgrundstexten</a:t>
            </a:r>
          </a:p>
          <a:p>
            <a:pPr lvl="1"/>
            <a:r>
              <a:rPr lang="sv-SE"/>
              <a:t>Nivå två</a:t>
            </a:r>
          </a:p>
          <a:p>
            <a:pPr lvl="2"/>
            <a:r>
              <a:rPr lang="sv-SE"/>
              <a:t>Nivå tre</a:t>
            </a:r>
          </a:p>
        </p:txBody>
      </p:sp>
    </p:spTree>
    <p:extLst>
      <p:ext uri="{BB962C8B-B14F-4D97-AF65-F5344CB8AC3E}">
        <p14:creationId xmlns:p14="http://schemas.microsoft.com/office/powerpoint/2010/main" val="86713871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
  <p:cSld name="Rubrik och innehåll">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909BE1A-A4D9-4343-9A5C-0C81CEAA6814}"/>
              </a:ext>
            </a:extLst>
          </p:cNvPr>
          <p:cNvSpPr>
            <a:spLocks noGrp="1"/>
          </p:cNvSpPr>
          <p:nvPr>
            <p:ph type="title"/>
          </p:nvPr>
        </p:nvSpPr>
        <p:spPr>
          <a:xfrm>
            <a:off x="838200" y="570865"/>
            <a:ext cx="10515600" cy="1325563"/>
          </a:xfrm>
        </p:spPr>
        <p:txBody>
          <a:bodyPr/>
          <a:lstStyle>
            <a:lvl1pPr>
              <a:defRPr sz="2400"/>
            </a:lvl1p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24DC7AF0-EED5-4DD7-AD49-39700F147AB2}"/>
              </a:ext>
            </a:extLst>
          </p:cNvPr>
          <p:cNvSpPr>
            <a:spLocks noGrp="1"/>
          </p:cNvSpPr>
          <p:nvPr>
            <p:ph idx="1"/>
          </p:nvPr>
        </p:nvSpPr>
        <p:spPr>
          <a:xfrm>
            <a:off x="838200" y="2069465"/>
            <a:ext cx="10515600" cy="4326404"/>
          </a:xfrm>
          <a:prstGeom prst="rect">
            <a:avLst/>
          </a:prstGeom>
        </p:spPr>
        <p:txBody>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18615090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userDrawn="1">
  <p:cSld name="Rubrikbi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591133304"/>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x">
  <p:cSld name="Rubrik med punkter">
    <p:bg>
      <p:bgPr>
        <a:solidFill>
          <a:srgbClr val="141F46"/>
        </a:solidFill>
        <a:effectLst/>
      </p:bgPr>
    </p:bg>
    <p:spTree>
      <p:nvGrpSpPr>
        <p:cNvPr id="1" name=""/>
        <p:cNvGrpSpPr/>
        <p:nvPr/>
      </p:nvGrpSpPr>
      <p:grpSpPr>
        <a:xfrm>
          <a:off x="0" y="0"/>
          <a:ext cx="0" cy="0"/>
          <a:chOff x="0" y="0"/>
          <a:chExt cx="0" cy="0"/>
        </a:xfrm>
      </p:grpSpPr>
      <p:sp>
        <p:nvSpPr>
          <p:cNvPr id="112" name="Rektangel 9"/>
          <p:cNvSpPr/>
          <p:nvPr/>
        </p:nvSpPr>
        <p:spPr>
          <a:xfrm>
            <a:off x="338666" y="269287"/>
            <a:ext cx="11520314" cy="6344358"/>
          </a:xfrm>
          <a:prstGeom prst="rect">
            <a:avLst/>
          </a:prstGeom>
          <a:solidFill>
            <a:srgbClr val="141F46"/>
          </a:solidFill>
          <a:ln w="12700">
            <a:miter lim="400000"/>
          </a:ln>
        </p:spPr>
        <p:txBody>
          <a:bodyPr lIns="45719" rIns="45719" anchor="ctr"/>
          <a:lstStyle/>
          <a:p>
            <a:pPr algn="ctr">
              <a:defRPr>
                <a:solidFill>
                  <a:srgbClr val="FFFFFF"/>
                </a:solidFill>
              </a:defRPr>
            </a:pPr>
            <a:endParaRPr/>
          </a:p>
        </p:txBody>
      </p:sp>
      <p:sp>
        <p:nvSpPr>
          <p:cNvPr id="113" name="Rak koppling 8"/>
          <p:cNvSpPr/>
          <p:nvPr/>
        </p:nvSpPr>
        <p:spPr>
          <a:xfrm flipH="1">
            <a:off x="4318022" y="1996888"/>
            <a:ext cx="1" cy="2877672"/>
          </a:xfrm>
          <a:prstGeom prst="line">
            <a:avLst/>
          </a:prstGeom>
          <a:ln w="19050">
            <a:solidFill>
              <a:srgbClr val="F5ACB8"/>
            </a:solidFill>
            <a:miter/>
          </a:ln>
        </p:spPr>
        <p:txBody>
          <a:bodyPr lIns="45719" rIns="45719"/>
          <a:lstStyle/>
          <a:p>
            <a:endParaRPr/>
          </a:p>
        </p:txBody>
      </p:sp>
      <p:pic>
        <p:nvPicPr>
          <p:cNvPr id="114" name="Bildobjekt 12" descr="Bildobjekt 12"/>
          <p:cNvPicPr>
            <a:picLocks noChangeAspect="1"/>
          </p:cNvPicPr>
          <p:nvPr/>
        </p:nvPicPr>
        <p:blipFill>
          <a:blip r:embed="rId2"/>
          <a:stretch>
            <a:fillRect/>
          </a:stretch>
        </p:blipFill>
        <p:spPr>
          <a:xfrm>
            <a:off x="10555940" y="5876433"/>
            <a:ext cx="1174539" cy="544448"/>
          </a:xfrm>
          <a:prstGeom prst="rect">
            <a:avLst/>
          </a:prstGeom>
          <a:ln w="12700">
            <a:miter lim="400000"/>
          </a:ln>
        </p:spPr>
      </p:pic>
      <p:sp>
        <p:nvSpPr>
          <p:cNvPr id="115" name="Brödtext nivå ett…"/>
          <p:cNvSpPr txBox="1">
            <a:spLocks noGrp="1"/>
          </p:cNvSpPr>
          <p:nvPr>
            <p:ph type="body" sz="quarter" idx="1"/>
          </p:nvPr>
        </p:nvSpPr>
        <p:spPr>
          <a:xfrm>
            <a:off x="1069041" y="1990350"/>
            <a:ext cx="2864129" cy="2878140"/>
          </a:xfrm>
          <a:prstGeom prst="rect">
            <a:avLst/>
          </a:prstGeom>
        </p:spPr>
        <p:txBody>
          <a:bodyPr anchor="ctr"/>
          <a:lstStyle>
            <a:lvl1pPr marL="0" indent="0" algn="r">
              <a:buSzTx/>
              <a:buFontTx/>
              <a:buNone/>
              <a:defRPr sz="4400">
                <a:solidFill>
                  <a:srgbClr val="E7E6E6"/>
                </a:solidFill>
                <a:latin typeface="Calibri Light"/>
                <a:ea typeface="Calibri Light"/>
                <a:cs typeface="Calibri Light"/>
                <a:sym typeface="Calibri Light"/>
              </a:defRPr>
            </a:lvl1pPr>
            <a:lvl2pPr marL="1016000" indent="-558800" algn="r">
              <a:buFontTx/>
              <a:defRPr sz="4400">
                <a:solidFill>
                  <a:srgbClr val="E7E6E6"/>
                </a:solidFill>
                <a:latin typeface="Calibri Light"/>
                <a:ea typeface="Calibri Light"/>
                <a:cs typeface="Calibri Light"/>
                <a:sym typeface="Calibri Light"/>
              </a:defRPr>
            </a:lvl2pPr>
            <a:lvl3pPr marL="1417319" indent="-502919" algn="r">
              <a:buFontTx/>
              <a:defRPr sz="4400">
                <a:solidFill>
                  <a:srgbClr val="E7E6E6"/>
                </a:solidFill>
                <a:latin typeface="Calibri Light"/>
                <a:ea typeface="Calibri Light"/>
                <a:cs typeface="Calibri Light"/>
                <a:sym typeface="Calibri Light"/>
              </a:defRPr>
            </a:lvl3pPr>
            <a:lvl4pPr marL="1930400" indent="-558800" algn="r">
              <a:buFontTx/>
              <a:defRPr sz="4400">
                <a:solidFill>
                  <a:srgbClr val="E7E6E6"/>
                </a:solidFill>
                <a:latin typeface="Calibri Light"/>
                <a:ea typeface="Calibri Light"/>
                <a:cs typeface="Calibri Light"/>
                <a:sym typeface="Calibri Light"/>
              </a:defRPr>
            </a:lvl4pPr>
            <a:lvl5pPr marL="2387600" indent="-558800" algn="r">
              <a:buFontTx/>
              <a:defRPr sz="4400">
                <a:solidFill>
                  <a:srgbClr val="E7E6E6"/>
                </a:solidFill>
                <a:latin typeface="Calibri Light"/>
                <a:ea typeface="Calibri Light"/>
                <a:cs typeface="Calibri Light"/>
                <a:sym typeface="Calibri Light"/>
              </a:defRPr>
            </a:lvl5pPr>
          </a:lstStyle>
          <a:p>
            <a:r>
              <a:t>Brödtext nivå ett</a:t>
            </a:r>
          </a:p>
          <a:p>
            <a:pPr lvl="1"/>
            <a:r>
              <a:t>Brödtext nivå två</a:t>
            </a:r>
          </a:p>
          <a:p>
            <a:pPr lvl="2"/>
            <a:r>
              <a:t>Brödtext nivå tre</a:t>
            </a:r>
          </a:p>
          <a:p>
            <a:pPr lvl="3"/>
            <a:r>
              <a:t>Brödtext nivå fyra</a:t>
            </a:r>
          </a:p>
          <a:p>
            <a:pPr lvl="4"/>
            <a:r>
              <a:t>Brödtext nivå fem</a:t>
            </a:r>
          </a:p>
        </p:txBody>
      </p:sp>
      <p:sp>
        <p:nvSpPr>
          <p:cNvPr id="116" name="Platshållare för text 12"/>
          <p:cNvSpPr>
            <a:spLocks noGrp="1"/>
          </p:cNvSpPr>
          <p:nvPr>
            <p:ph type="body" sz="quarter" idx="21"/>
          </p:nvPr>
        </p:nvSpPr>
        <p:spPr>
          <a:xfrm>
            <a:off x="4638675" y="2024063"/>
            <a:ext cx="5749925" cy="2870201"/>
          </a:xfrm>
          <a:prstGeom prst="rect">
            <a:avLst/>
          </a:prstGeom>
        </p:spPr>
        <p:txBody>
          <a:bodyPr anchor="ctr"/>
          <a:lstStyle/>
          <a:p>
            <a:pPr marL="285750" indent="-285750">
              <a:defRPr sz="2400">
                <a:solidFill>
                  <a:srgbClr val="FFFFFF"/>
                </a:solidFill>
              </a:defRPr>
            </a:pPr>
            <a:endParaRPr/>
          </a:p>
        </p:txBody>
      </p:sp>
      <p:sp>
        <p:nvSpPr>
          <p:cNvPr id="117" name="Diabildsnummer"/>
          <p:cNvSpPr txBox="1">
            <a:spLocks noGrp="1"/>
          </p:cNvSpPr>
          <p:nvPr>
            <p:ph type="sldNum" sz="quarter" idx="2"/>
          </p:nvPr>
        </p:nvSpPr>
        <p:spPr>
          <a:xfrm>
            <a:off x="5892800" y="6172200"/>
            <a:ext cx="2844800" cy="368301"/>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90417606"/>
      </p:ext>
    </p:extLst>
  </p:cSld>
  <p:clrMapOvr>
    <a:masterClrMapping/>
  </p:clrMapOvr>
  <p:transition spd="med"/>
</p:sldLayout>
</file>

<file path=ppt/slideLayouts/slideLayout95.xml><?xml version="1.0" encoding="utf-8"?>
<p:sldLayout xmlns:a="http://schemas.openxmlformats.org/drawingml/2006/main" xmlns:r="http://schemas.openxmlformats.org/officeDocument/2006/relationships" xmlns:p="http://schemas.openxmlformats.org/presentationml/2006/main" type="twoTxTwoObj">
  <p:cSld name="Jämförelse">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002FCB9-1D68-4A44-B330-FBB08A532749}"/>
              </a:ext>
            </a:extLst>
          </p:cNvPr>
          <p:cNvSpPr>
            <a:spLocks noGrp="1"/>
          </p:cNvSpPr>
          <p:nvPr>
            <p:ph type="title"/>
          </p:nvPr>
        </p:nvSpPr>
        <p:spPr>
          <a:xfrm>
            <a:off x="839788" y="365125"/>
            <a:ext cx="10515600" cy="1325563"/>
          </a:xfrm>
        </p:spPr>
        <p:txBody>
          <a:bodyPr/>
          <a:lstStyle/>
          <a:p>
            <a:r>
              <a:rPr lang="sv-SE"/>
              <a:t>Klicka här för att ändra mall för rubrikformat</a:t>
            </a:r>
          </a:p>
        </p:txBody>
      </p:sp>
      <p:sp>
        <p:nvSpPr>
          <p:cNvPr id="3" name="Platshållare för text 2">
            <a:extLst>
              <a:ext uri="{FF2B5EF4-FFF2-40B4-BE49-F238E27FC236}">
                <a16:creationId xmlns:a16="http://schemas.microsoft.com/office/drawing/2014/main" id="{29B62A96-CEC3-4F99-826B-BFA339F8CFF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4" name="Platshållare för innehåll 3">
            <a:extLst>
              <a:ext uri="{FF2B5EF4-FFF2-40B4-BE49-F238E27FC236}">
                <a16:creationId xmlns:a16="http://schemas.microsoft.com/office/drawing/2014/main" id="{BE4596BD-B5E6-4724-B0B1-ACF217571493}"/>
              </a:ext>
            </a:extLst>
          </p:cNvPr>
          <p:cNvSpPr>
            <a:spLocks noGrp="1"/>
          </p:cNvSpPr>
          <p:nvPr>
            <p:ph sz="half" idx="2"/>
          </p:nvPr>
        </p:nvSpPr>
        <p:spPr>
          <a:xfrm>
            <a:off x="839788" y="2505075"/>
            <a:ext cx="5157787" cy="368458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text 4">
            <a:extLst>
              <a:ext uri="{FF2B5EF4-FFF2-40B4-BE49-F238E27FC236}">
                <a16:creationId xmlns:a16="http://schemas.microsoft.com/office/drawing/2014/main" id="{FC1A5746-F8C0-4004-A797-FBCE22AB634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6" name="Platshållare för innehåll 5">
            <a:extLst>
              <a:ext uri="{FF2B5EF4-FFF2-40B4-BE49-F238E27FC236}">
                <a16:creationId xmlns:a16="http://schemas.microsoft.com/office/drawing/2014/main" id="{C359191F-0727-4F3F-BADE-9A299FFFF56D}"/>
              </a:ext>
            </a:extLst>
          </p:cNvPr>
          <p:cNvSpPr>
            <a:spLocks noGrp="1"/>
          </p:cNvSpPr>
          <p:nvPr>
            <p:ph sz="quarter" idx="4"/>
          </p:nvPr>
        </p:nvSpPr>
        <p:spPr>
          <a:xfrm>
            <a:off x="6172200" y="2505075"/>
            <a:ext cx="5183188" cy="368458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1732144662"/>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userDrawn="1">
  <p:cSld name="Rubrik två listor">
    <p:spTree>
      <p:nvGrpSpPr>
        <p:cNvPr id="1" name=""/>
        <p:cNvGrpSpPr/>
        <p:nvPr/>
      </p:nvGrpSpPr>
      <p:grpSpPr>
        <a:xfrm>
          <a:off x="0" y="0"/>
          <a:ext cx="0" cy="0"/>
          <a:chOff x="0" y="0"/>
          <a:chExt cx="0" cy="0"/>
        </a:xfrm>
      </p:grpSpPr>
      <p:sp>
        <p:nvSpPr>
          <p:cNvPr id="9" name="Platshållare för text 8">
            <a:extLst>
              <a:ext uri="{FF2B5EF4-FFF2-40B4-BE49-F238E27FC236}">
                <a16:creationId xmlns:a16="http://schemas.microsoft.com/office/drawing/2014/main" id="{937A737E-9274-4152-A2C6-31C925CD561A}"/>
              </a:ext>
            </a:extLst>
          </p:cNvPr>
          <p:cNvSpPr>
            <a:spLocks noGrp="1"/>
          </p:cNvSpPr>
          <p:nvPr>
            <p:ph type="body" sz="quarter" idx="10"/>
          </p:nvPr>
        </p:nvSpPr>
        <p:spPr>
          <a:xfrm>
            <a:off x="2560957" y="1261642"/>
            <a:ext cx="7071182" cy="976277"/>
          </a:xfrm>
          <a:prstGeom prst="rect">
            <a:avLst/>
          </a:prstGeom>
        </p:spPr>
        <p:txBody>
          <a:bodyPr anchor="ctr"/>
          <a:lstStyle>
            <a:lvl1pPr algn="ctr">
              <a:defRPr sz="3200">
                <a:solidFill>
                  <a:schemeClr val="accent6"/>
                </a:solidFill>
              </a:defRPr>
            </a:lvl1pPr>
          </a:lstStyle>
          <a:p>
            <a:pPr lvl="0"/>
            <a:r>
              <a:rPr lang="sv-SE"/>
              <a:t>Klicka här</a:t>
            </a:r>
          </a:p>
        </p:txBody>
      </p:sp>
      <p:sp>
        <p:nvSpPr>
          <p:cNvPr id="13" name="Platshållare för text 12">
            <a:extLst>
              <a:ext uri="{FF2B5EF4-FFF2-40B4-BE49-F238E27FC236}">
                <a16:creationId xmlns:a16="http://schemas.microsoft.com/office/drawing/2014/main" id="{8B434883-0124-4793-A71D-42B31E355A19}"/>
              </a:ext>
            </a:extLst>
          </p:cNvPr>
          <p:cNvSpPr>
            <a:spLocks noGrp="1"/>
          </p:cNvSpPr>
          <p:nvPr>
            <p:ph type="body" sz="quarter" idx="11"/>
          </p:nvPr>
        </p:nvSpPr>
        <p:spPr>
          <a:xfrm>
            <a:off x="6388705" y="1993680"/>
            <a:ext cx="4200931" cy="2870200"/>
          </a:xfrm>
          <a:prstGeom prst="rect">
            <a:avLst/>
          </a:prstGeom>
        </p:spPr>
        <p:txBody>
          <a:bodyPr anchor="ctr"/>
          <a:lstStyle>
            <a:lvl1pPr marL="285750" indent="-285750" algn="l">
              <a:buFont typeface="Arial" panose="020B0604020202020204" pitchFamily="34" charset="0"/>
              <a:buNone/>
              <a:defRPr sz="2400">
                <a:solidFill>
                  <a:schemeClr val="accent6"/>
                </a:solidFill>
                <a:latin typeface="+mn-lt"/>
              </a:defRPr>
            </a:lvl1pPr>
          </a:lstStyle>
          <a:p>
            <a:pPr lvl="0"/>
            <a:r>
              <a:rPr lang="sv-SE"/>
              <a:t>Klicka här för att ändra format på bakgrundstexten</a:t>
            </a:r>
          </a:p>
          <a:p>
            <a:pPr lvl="0"/>
            <a:r>
              <a:rPr lang="sv-SE"/>
              <a:t>X</a:t>
            </a:r>
          </a:p>
          <a:p>
            <a:pPr lvl="0"/>
            <a:r>
              <a:rPr lang="sv-SE"/>
              <a:t>X</a:t>
            </a:r>
          </a:p>
          <a:p>
            <a:pPr lvl="0"/>
            <a:r>
              <a:rPr lang="sv-SE"/>
              <a:t>X</a:t>
            </a:r>
          </a:p>
          <a:p>
            <a:pPr lvl="0"/>
            <a:r>
              <a:rPr lang="sv-SE"/>
              <a:t>X</a:t>
            </a:r>
          </a:p>
        </p:txBody>
      </p:sp>
      <p:sp>
        <p:nvSpPr>
          <p:cNvPr id="4" name="Platshållare för text 12">
            <a:extLst>
              <a:ext uri="{FF2B5EF4-FFF2-40B4-BE49-F238E27FC236}">
                <a16:creationId xmlns:a16="http://schemas.microsoft.com/office/drawing/2014/main" id="{E73072BA-434C-4EEB-9D30-BF583F7C917A}"/>
              </a:ext>
            </a:extLst>
          </p:cNvPr>
          <p:cNvSpPr>
            <a:spLocks noGrp="1"/>
          </p:cNvSpPr>
          <p:nvPr>
            <p:ph type="body" sz="quarter" idx="12"/>
          </p:nvPr>
        </p:nvSpPr>
        <p:spPr>
          <a:xfrm>
            <a:off x="1604991" y="1992465"/>
            <a:ext cx="4200931" cy="2870200"/>
          </a:xfrm>
          <a:prstGeom prst="rect">
            <a:avLst/>
          </a:prstGeom>
        </p:spPr>
        <p:txBody>
          <a:bodyPr anchor="ctr"/>
          <a:lstStyle>
            <a:lvl1pPr marL="285750" indent="-285750" algn="r">
              <a:buFont typeface="Arial" panose="020B0604020202020204" pitchFamily="34" charset="0"/>
              <a:buNone/>
              <a:defRPr sz="2400">
                <a:solidFill>
                  <a:schemeClr val="accent6"/>
                </a:solidFill>
                <a:latin typeface="+mn-lt"/>
              </a:defRPr>
            </a:lvl1pPr>
          </a:lstStyle>
          <a:p>
            <a:pPr lvl="0"/>
            <a:r>
              <a:rPr lang="sv-SE"/>
              <a:t>Klicka här för att ändra format på bakgrundstexten</a:t>
            </a:r>
          </a:p>
          <a:p>
            <a:pPr lvl="0"/>
            <a:r>
              <a:rPr lang="sv-SE"/>
              <a:t>X</a:t>
            </a:r>
          </a:p>
          <a:p>
            <a:pPr lvl="0"/>
            <a:r>
              <a:rPr lang="sv-SE"/>
              <a:t>X</a:t>
            </a:r>
          </a:p>
          <a:p>
            <a:pPr lvl="0"/>
            <a:r>
              <a:rPr lang="sv-SE"/>
              <a:t>X</a:t>
            </a:r>
          </a:p>
          <a:p>
            <a:pPr lvl="0"/>
            <a:r>
              <a:rPr lang="sv-SE"/>
              <a:t>X</a:t>
            </a:r>
          </a:p>
        </p:txBody>
      </p:sp>
    </p:spTree>
    <p:extLst>
      <p:ext uri="{BB962C8B-B14F-4D97-AF65-F5344CB8AC3E}">
        <p14:creationId xmlns:p14="http://schemas.microsoft.com/office/powerpoint/2010/main" val="84212814"/>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userDrawn="1">
  <p:cSld name="Presentationsbild">
    <p:spTree>
      <p:nvGrpSpPr>
        <p:cNvPr id="1" name=""/>
        <p:cNvGrpSpPr/>
        <p:nvPr/>
      </p:nvGrpSpPr>
      <p:grpSpPr>
        <a:xfrm>
          <a:off x="0" y="0"/>
          <a:ext cx="0" cy="0"/>
          <a:chOff x="0" y="0"/>
          <a:chExt cx="0" cy="0"/>
        </a:xfrm>
      </p:grpSpPr>
      <p:sp>
        <p:nvSpPr>
          <p:cNvPr id="8" name="Platshållare för text 12">
            <a:extLst>
              <a:ext uri="{FF2B5EF4-FFF2-40B4-BE49-F238E27FC236}">
                <a16:creationId xmlns:a16="http://schemas.microsoft.com/office/drawing/2014/main" id="{CAE62FEF-55B4-47B9-844F-70450DA1D696}"/>
              </a:ext>
            </a:extLst>
          </p:cNvPr>
          <p:cNvSpPr>
            <a:spLocks noGrp="1"/>
          </p:cNvSpPr>
          <p:nvPr>
            <p:ph type="body" sz="quarter" idx="11"/>
          </p:nvPr>
        </p:nvSpPr>
        <p:spPr>
          <a:xfrm>
            <a:off x="8426910" y="1916911"/>
            <a:ext cx="3083362" cy="2870200"/>
          </a:xfrm>
          <a:prstGeom prst="rect">
            <a:avLst/>
          </a:prstGeom>
        </p:spPr>
        <p:txBody>
          <a:bodyPr anchor="b"/>
          <a:lstStyle>
            <a:lvl1pPr marL="285750" indent="-285750" algn="l">
              <a:buFont typeface="Arial" panose="020B0604020202020204" pitchFamily="34" charset="0"/>
              <a:buNone/>
              <a:defRPr sz="1800">
                <a:solidFill>
                  <a:schemeClr val="bg1"/>
                </a:solidFill>
                <a:latin typeface="+mn-lt"/>
              </a:defRPr>
            </a:lvl1pPr>
          </a:lstStyle>
          <a:p>
            <a:pPr lvl="0"/>
            <a:r>
              <a:rPr lang="sv-SE"/>
              <a:t>Klicka här för att ändra format på bakgrundstexten</a:t>
            </a:r>
          </a:p>
        </p:txBody>
      </p:sp>
      <p:sp>
        <p:nvSpPr>
          <p:cNvPr id="11" name="Platshållare för text 12">
            <a:extLst>
              <a:ext uri="{FF2B5EF4-FFF2-40B4-BE49-F238E27FC236}">
                <a16:creationId xmlns:a16="http://schemas.microsoft.com/office/drawing/2014/main" id="{006DF4C5-92BF-41CD-8AB2-1C7743F47C4E}"/>
              </a:ext>
            </a:extLst>
          </p:cNvPr>
          <p:cNvSpPr>
            <a:spLocks noGrp="1"/>
          </p:cNvSpPr>
          <p:nvPr>
            <p:ph type="body" sz="quarter" idx="12"/>
          </p:nvPr>
        </p:nvSpPr>
        <p:spPr>
          <a:xfrm>
            <a:off x="1604991" y="1992465"/>
            <a:ext cx="4200931" cy="2870200"/>
          </a:xfrm>
          <a:prstGeom prst="rect">
            <a:avLst/>
          </a:prstGeom>
        </p:spPr>
        <p:txBody>
          <a:bodyPr anchor="t"/>
          <a:lstStyle>
            <a:lvl1pPr marL="285750" indent="-285750" algn="r">
              <a:buFont typeface="Arial" panose="020B0604020202020204" pitchFamily="34" charset="0"/>
              <a:buNone/>
              <a:defRPr sz="2400">
                <a:solidFill>
                  <a:schemeClr val="bg1"/>
                </a:solidFill>
                <a:latin typeface="+mn-lt"/>
              </a:defRPr>
            </a:lvl1pPr>
          </a:lstStyle>
          <a:p>
            <a:pPr lvl="0"/>
            <a:r>
              <a:rPr lang="sv-SE"/>
              <a:t>Klicka här för att ändra format på bakgrundstexten</a:t>
            </a:r>
          </a:p>
        </p:txBody>
      </p:sp>
      <p:cxnSp>
        <p:nvCxnSpPr>
          <p:cNvPr id="12" name="Rak koppling 11">
            <a:extLst>
              <a:ext uri="{FF2B5EF4-FFF2-40B4-BE49-F238E27FC236}">
                <a16:creationId xmlns:a16="http://schemas.microsoft.com/office/drawing/2014/main" id="{E437541D-3A4B-4FC4-A7C6-2060AC93236A}"/>
              </a:ext>
            </a:extLst>
          </p:cNvPr>
          <p:cNvCxnSpPr>
            <a:cxnSpLocks/>
          </p:cNvCxnSpPr>
          <p:nvPr userDrawn="1"/>
        </p:nvCxnSpPr>
        <p:spPr>
          <a:xfrm>
            <a:off x="6187361" y="1974942"/>
            <a:ext cx="0" cy="2877671"/>
          </a:xfrm>
          <a:prstGeom prst="line">
            <a:avLst/>
          </a:prstGeom>
          <a:ln w="19050">
            <a:solidFill>
              <a:schemeClr val="accent4"/>
            </a:solidFill>
          </a:ln>
        </p:spPr>
        <p:style>
          <a:lnRef idx="1">
            <a:schemeClr val="dk1"/>
          </a:lnRef>
          <a:fillRef idx="0">
            <a:schemeClr val="dk1"/>
          </a:fillRef>
          <a:effectRef idx="0">
            <a:schemeClr val="dk1"/>
          </a:effectRef>
          <a:fontRef idx="minor">
            <a:schemeClr val="tx1"/>
          </a:fontRef>
        </p:style>
      </p:cxnSp>
      <p:cxnSp>
        <p:nvCxnSpPr>
          <p:cNvPr id="13" name="Rak koppling 12">
            <a:extLst>
              <a:ext uri="{FF2B5EF4-FFF2-40B4-BE49-F238E27FC236}">
                <a16:creationId xmlns:a16="http://schemas.microsoft.com/office/drawing/2014/main" id="{9DFF69CF-FC06-4302-BD3B-7FF5DA855B94}"/>
              </a:ext>
            </a:extLst>
          </p:cNvPr>
          <p:cNvCxnSpPr>
            <a:cxnSpLocks/>
          </p:cNvCxnSpPr>
          <p:nvPr userDrawn="1"/>
        </p:nvCxnSpPr>
        <p:spPr>
          <a:xfrm>
            <a:off x="6010577" y="1980367"/>
            <a:ext cx="0" cy="2877671"/>
          </a:xfrm>
          <a:prstGeom prst="line">
            <a:avLst/>
          </a:prstGeom>
          <a:ln w="19050">
            <a:solidFill>
              <a:schemeClr val="bg1"/>
            </a:solidFill>
          </a:ln>
        </p:spPr>
        <p:style>
          <a:lnRef idx="1">
            <a:schemeClr val="dk1"/>
          </a:lnRef>
          <a:fillRef idx="0">
            <a:schemeClr val="dk1"/>
          </a:fillRef>
          <a:effectRef idx="0">
            <a:schemeClr val="dk1"/>
          </a:effectRef>
          <a:fontRef idx="minor">
            <a:schemeClr val="tx1"/>
          </a:fontRef>
        </p:style>
      </p:cxnSp>
      <p:pic>
        <p:nvPicPr>
          <p:cNvPr id="16" name="Bildobjekt 15">
            <a:extLst>
              <a:ext uri="{FF2B5EF4-FFF2-40B4-BE49-F238E27FC236}">
                <a16:creationId xmlns:a16="http://schemas.microsoft.com/office/drawing/2014/main" id="{7519B652-DB3D-4CEE-8819-995DEEBF2CB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912077" y="2592927"/>
            <a:ext cx="5302871" cy="2474673"/>
          </a:xfrm>
          <a:prstGeom prst="rect">
            <a:avLst/>
          </a:prstGeom>
        </p:spPr>
      </p:pic>
    </p:spTree>
    <p:extLst>
      <p:ext uri="{BB962C8B-B14F-4D97-AF65-F5344CB8AC3E}">
        <p14:creationId xmlns:p14="http://schemas.microsoft.com/office/powerpoint/2010/main" val="3599508391"/>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blank">
  <p:cSld name="Tom">
    <p:spTree>
      <p:nvGrpSpPr>
        <p:cNvPr id="1" name=""/>
        <p:cNvGrpSpPr/>
        <p:nvPr/>
      </p:nvGrpSpPr>
      <p:grpSpPr>
        <a:xfrm>
          <a:off x="0" y="0"/>
          <a:ext cx="0" cy="0"/>
          <a:chOff x="0" y="0"/>
          <a:chExt cx="0" cy="0"/>
        </a:xfrm>
      </p:grpSpPr>
      <p:sp>
        <p:nvSpPr>
          <p:cNvPr id="2" name="Platshållare för datum 3">
            <a:extLst>
              <a:ext uri="{FF2B5EF4-FFF2-40B4-BE49-F238E27FC236}">
                <a16:creationId xmlns:a16="http://schemas.microsoft.com/office/drawing/2014/main" id="{6C3CEA00-C343-416A-B93F-22A99FAF360E}"/>
              </a:ext>
            </a:extLst>
          </p:cNvPr>
          <p:cNvSpPr>
            <a:spLocks noGrp="1"/>
          </p:cNvSpPr>
          <p:nvPr>
            <p:ph type="dt" sz="half" idx="10"/>
          </p:nvPr>
        </p:nvSpPr>
        <p:spPr/>
        <p:txBody>
          <a:bodyPr/>
          <a:lstStyle>
            <a:lvl1pPr>
              <a:defRPr/>
            </a:lvl1pPr>
          </a:lstStyle>
          <a:p>
            <a:pPr>
              <a:defRPr/>
            </a:pPr>
            <a:fld id="{C5A16249-E541-49DB-83D1-B5B1E642C25E}" type="datetimeFigureOut">
              <a:rPr lang="sv-SE"/>
              <a:pPr>
                <a:defRPr/>
              </a:pPr>
              <a:t>2025-03-11</a:t>
            </a:fld>
            <a:endParaRPr lang="sv-SE"/>
          </a:p>
        </p:txBody>
      </p:sp>
      <p:sp>
        <p:nvSpPr>
          <p:cNvPr id="3" name="Platshållare för sidfot 4">
            <a:extLst>
              <a:ext uri="{FF2B5EF4-FFF2-40B4-BE49-F238E27FC236}">
                <a16:creationId xmlns:a16="http://schemas.microsoft.com/office/drawing/2014/main" id="{31B2F759-8F76-41C6-86BF-A81B0FFA3496}"/>
              </a:ext>
            </a:extLst>
          </p:cNvPr>
          <p:cNvSpPr>
            <a:spLocks noGrp="1"/>
          </p:cNvSpPr>
          <p:nvPr>
            <p:ph type="ftr" sz="quarter" idx="11"/>
          </p:nvPr>
        </p:nvSpPr>
        <p:spPr/>
        <p:txBody>
          <a:bodyPr/>
          <a:lstStyle>
            <a:lvl1pPr>
              <a:defRPr/>
            </a:lvl1pPr>
          </a:lstStyle>
          <a:p>
            <a:pPr>
              <a:defRPr/>
            </a:pPr>
            <a:endParaRPr lang="sv-SE"/>
          </a:p>
        </p:txBody>
      </p:sp>
      <p:sp>
        <p:nvSpPr>
          <p:cNvPr id="4" name="Platshållare för bildnummer 5">
            <a:extLst>
              <a:ext uri="{FF2B5EF4-FFF2-40B4-BE49-F238E27FC236}">
                <a16:creationId xmlns:a16="http://schemas.microsoft.com/office/drawing/2014/main" id="{E6E1C77E-B4D1-4B93-B35F-C1689F8943D2}"/>
              </a:ext>
            </a:extLst>
          </p:cNvPr>
          <p:cNvSpPr>
            <a:spLocks noGrp="1"/>
          </p:cNvSpPr>
          <p:nvPr>
            <p:ph type="sldNum" sz="quarter" idx="12"/>
          </p:nvPr>
        </p:nvSpPr>
        <p:spPr/>
        <p:txBody>
          <a:bodyPr/>
          <a:lstStyle>
            <a:lvl1pPr>
              <a:defRPr/>
            </a:lvl1pPr>
          </a:lstStyle>
          <a:p>
            <a:pPr>
              <a:defRPr/>
            </a:pPr>
            <a:fld id="{D1E9D417-52F8-494E-AAC9-F7367A0EAA19}" type="slidenum">
              <a:rPr lang="sv-SE" altLang="sv-SE"/>
              <a:pPr>
                <a:defRPr/>
              </a:pPr>
              <a:t>‹#›</a:t>
            </a:fld>
            <a:endParaRPr lang="sv-SE" altLang="sv-SE"/>
          </a:p>
        </p:txBody>
      </p:sp>
    </p:spTree>
    <p:extLst>
      <p:ext uri="{BB962C8B-B14F-4D97-AF65-F5344CB8AC3E}">
        <p14:creationId xmlns:p14="http://schemas.microsoft.com/office/powerpoint/2010/main" val="1560411690"/>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itleOnly">
  <p:cSld name="Endast rub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a:t>Klicka här för att ändra mall för rubrikformat</a:t>
            </a:r>
            <a:endParaRPr lang="en-US"/>
          </a:p>
        </p:txBody>
      </p:sp>
      <p:sp>
        <p:nvSpPr>
          <p:cNvPr id="3" name="Date Placeholder 2"/>
          <p:cNvSpPr>
            <a:spLocks noGrp="1"/>
          </p:cNvSpPr>
          <p:nvPr>
            <p:ph type="dt" sz="half" idx="10"/>
          </p:nvPr>
        </p:nvSpPr>
        <p:spPr/>
        <p:txBody>
          <a:bodyPr/>
          <a:lstStyle/>
          <a:p>
            <a:fld id="{38A3A203-7B6D-4DB1-8FCF-D4A9DAD541AD}" type="datetimeFigureOut">
              <a:rPr lang="sv-SE" smtClean="0"/>
              <a:t>2025-03-11</a:t>
            </a:fld>
            <a:endParaRPr lang="sv-SE"/>
          </a:p>
        </p:txBody>
      </p:sp>
      <p:sp>
        <p:nvSpPr>
          <p:cNvPr id="4" name="Footer Placeholder 3"/>
          <p:cNvSpPr>
            <a:spLocks noGrp="1"/>
          </p:cNvSpPr>
          <p:nvPr>
            <p:ph type="ftr" sz="quarter" idx="11"/>
          </p:nvPr>
        </p:nvSpPr>
        <p:spPr/>
        <p:txBody>
          <a:bodyPr/>
          <a:lstStyle/>
          <a:p>
            <a:endParaRPr lang="sv-SE"/>
          </a:p>
        </p:txBody>
      </p:sp>
      <p:sp>
        <p:nvSpPr>
          <p:cNvPr id="5" name="Slide Number Placeholder 4"/>
          <p:cNvSpPr>
            <a:spLocks noGrp="1"/>
          </p:cNvSpPr>
          <p:nvPr>
            <p:ph type="sldNum" sz="quarter" idx="12"/>
          </p:nvPr>
        </p:nvSpPr>
        <p:spPr/>
        <p:txBody>
          <a:bodyPr/>
          <a:lstStyle/>
          <a:p>
            <a:fld id="{F310B807-099A-488A-9988-3B79CA3D1637}" type="slidenum">
              <a:rPr lang="sv-SE" smtClean="0"/>
              <a:t>‹#›</a:t>
            </a:fld>
            <a:endParaRPr lang="sv-SE"/>
          </a:p>
        </p:txBody>
      </p:sp>
    </p:spTree>
    <p:extLst>
      <p:ext uri="{BB962C8B-B14F-4D97-AF65-F5344CB8AC3E}">
        <p14:creationId xmlns:p14="http://schemas.microsoft.com/office/powerpoint/2010/main" val="93695078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10.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image" Target="../media/image3.png"/><Relationship Id="rId5" Type="http://schemas.openxmlformats.org/officeDocument/2006/relationships/theme" Target="../theme/theme10.xml"/><Relationship Id="rId4" Type="http://schemas.openxmlformats.org/officeDocument/2006/relationships/slideLayout" Target="../slideLayouts/slideLayout14.xml"/></Relationships>
</file>

<file path=ppt/slideMasters/_rels/slideMaster11.xml.rels><?xml version="1.0" encoding="UTF-8" standalone="yes"?>
<Relationships xmlns="http://schemas.openxmlformats.org/package/2006/relationships"><Relationship Id="rId3" Type="http://schemas.openxmlformats.org/officeDocument/2006/relationships/slideLayout" Target="../slideLayouts/slideLayout17.xml"/><Relationship Id="rId7" Type="http://schemas.openxmlformats.org/officeDocument/2006/relationships/image" Target="../media/image3.png"/><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theme" Target="../theme/theme11.xml"/><Relationship Id="rId5" Type="http://schemas.openxmlformats.org/officeDocument/2006/relationships/slideLayout" Target="../slideLayouts/slideLayout19.xml"/><Relationship Id="rId4" Type="http://schemas.openxmlformats.org/officeDocument/2006/relationships/slideLayout" Target="../slideLayouts/slideLayout18.xml"/></Relationships>
</file>

<file path=ppt/slideMasters/_rels/slideMaster12.xml.rels><?xml version="1.0" encoding="UTF-8" standalone="yes"?>
<Relationships xmlns="http://schemas.openxmlformats.org/package/2006/relationships"><Relationship Id="rId3" Type="http://schemas.openxmlformats.org/officeDocument/2006/relationships/theme" Target="../theme/theme12.xml"/><Relationship Id="rId2" Type="http://schemas.openxmlformats.org/officeDocument/2006/relationships/slideLayout" Target="../slideLayouts/slideLayout21.xml"/><Relationship Id="rId1" Type="http://schemas.openxmlformats.org/officeDocument/2006/relationships/slideLayout" Target="../slideLayouts/slideLayout20.xml"/></Relationships>
</file>

<file path=ppt/slideMasters/_rels/slideMaster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theme" Target="../theme/theme13.xml"/><Relationship Id="rId1" Type="http://schemas.openxmlformats.org/officeDocument/2006/relationships/slideLayout" Target="../slideLayouts/slideLayout22.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theme" Target="../theme/theme14.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5" Type="http://schemas.openxmlformats.org/officeDocument/2006/relationships/slideLayout" Target="../slideLayouts/slideLayout41.xml"/><Relationship Id="rId10" Type="http://schemas.openxmlformats.org/officeDocument/2006/relationships/image" Target="../media/image6.png"/><Relationship Id="rId4" Type="http://schemas.openxmlformats.org/officeDocument/2006/relationships/slideLayout" Target="../slideLayouts/slideLayout40.xml"/><Relationship Id="rId9" Type="http://schemas.openxmlformats.org/officeDocument/2006/relationships/theme" Target="../theme/theme15.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7.pn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16.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image" Target="../media/image8.svg"/></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image" Target="../media/image7.png"/><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17.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image" Target="../media/image8.svg"/></Relationships>
</file>

<file path=ppt/slideMasters/_rels/slideMaster18.xml.rels><?xml version="1.0" encoding="UTF-8" standalone="yes"?>
<Relationships xmlns="http://schemas.openxmlformats.org/package/2006/relationships"><Relationship Id="rId3" Type="http://schemas.openxmlformats.org/officeDocument/2006/relationships/theme" Target="../theme/theme18.xml"/><Relationship Id="rId2" Type="http://schemas.openxmlformats.org/officeDocument/2006/relationships/slideLayout" Target="../slideLayouts/slideLayout68.xml"/><Relationship Id="rId1" Type="http://schemas.openxmlformats.org/officeDocument/2006/relationships/slideLayout" Target="../slideLayouts/slideLayout67.xml"/><Relationship Id="rId4" Type="http://schemas.openxmlformats.org/officeDocument/2006/relationships/image" Target="../media/image6.png"/></Relationships>
</file>

<file path=ppt/slideMasters/_rels/slideMaster19.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71.xml"/><Relationship Id="rId7" Type="http://schemas.openxmlformats.org/officeDocument/2006/relationships/theme" Target="../theme/theme19.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5" Type="http://schemas.openxmlformats.org/officeDocument/2006/relationships/slideLayout" Target="../slideLayouts/slideLayout73.xml"/><Relationship Id="rId4" Type="http://schemas.openxmlformats.org/officeDocument/2006/relationships/slideLayout" Target="../slideLayouts/slideLayout72.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theme" Target="../theme/theme2.xml"/><Relationship Id="rId1" Type="http://schemas.openxmlformats.org/officeDocument/2006/relationships/slideLayout" Target="../slideLayouts/slideLayout3.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82.xml"/><Relationship Id="rId3" Type="http://schemas.openxmlformats.org/officeDocument/2006/relationships/slideLayout" Target="../slideLayouts/slideLayout77.xml"/><Relationship Id="rId7" Type="http://schemas.openxmlformats.org/officeDocument/2006/relationships/slideLayout" Target="../slideLayouts/slideLayout81.xml"/><Relationship Id="rId2" Type="http://schemas.openxmlformats.org/officeDocument/2006/relationships/slideLayout" Target="../slideLayouts/slideLayout76.xml"/><Relationship Id="rId1" Type="http://schemas.openxmlformats.org/officeDocument/2006/relationships/slideLayout" Target="../slideLayouts/slideLayout75.xml"/><Relationship Id="rId6" Type="http://schemas.openxmlformats.org/officeDocument/2006/relationships/slideLayout" Target="../slideLayouts/slideLayout80.xml"/><Relationship Id="rId5" Type="http://schemas.openxmlformats.org/officeDocument/2006/relationships/slideLayout" Target="../slideLayouts/slideLayout79.xml"/><Relationship Id="rId10" Type="http://schemas.openxmlformats.org/officeDocument/2006/relationships/image" Target="../media/image3.png"/><Relationship Id="rId4" Type="http://schemas.openxmlformats.org/officeDocument/2006/relationships/slideLayout" Target="../slideLayouts/slideLayout78.xml"/><Relationship Id="rId9" Type="http://schemas.openxmlformats.org/officeDocument/2006/relationships/theme" Target="../theme/theme20.xml"/></Relationships>
</file>

<file path=ppt/slideMasters/_rels/slideMaster21.xml.rels><?xml version="1.0" encoding="UTF-8" standalone="yes"?>
<Relationships xmlns="http://schemas.openxmlformats.org/package/2006/relationships"><Relationship Id="rId3" Type="http://schemas.openxmlformats.org/officeDocument/2006/relationships/slideLayout" Target="../slideLayouts/slideLayout85.xml"/><Relationship Id="rId2" Type="http://schemas.openxmlformats.org/officeDocument/2006/relationships/slideLayout" Target="../slideLayouts/slideLayout84.xml"/><Relationship Id="rId1" Type="http://schemas.openxmlformats.org/officeDocument/2006/relationships/slideLayout" Target="../slideLayouts/slideLayout83.xml"/><Relationship Id="rId5" Type="http://schemas.openxmlformats.org/officeDocument/2006/relationships/image" Target="../media/image6.png"/><Relationship Id="rId4" Type="http://schemas.openxmlformats.org/officeDocument/2006/relationships/theme" Target="../theme/theme21.xml"/></Relationships>
</file>

<file path=ppt/slideMasters/_rels/slideMaster22.xml.rels><?xml version="1.0" encoding="UTF-8" standalone="yes"?>
<Relationships xmlns="http://schemas.openxmlformats.org/package/2006/relationships"><Relationship Id="rId3" Type="http://schemas.openxmlformats.org/officeDocument/2006/relationships/slideLayout" Target="../slideLayouts/slideLayout88.xml"/><Relationship Id="rId2" Type="http://schemas.openxmlformats.org/officeDocument/2006/relationships/slideLayout" Target="../slideLayouts/slideLayout87.xml"/><Relationship Id="rId1" Type="http://schemas.openxmlformats.org/officeDocument/2006/relationships/slideLayout" Target="../slideLayouts/slideLayout86.xml"/><Relationship Id="rId5" Type="http://schemas.openxmlformats.org/officeDocument/2006/relationships/image" Target="../media/image3.png"/><Relationship Id="rId4" Type="http://schemas.openxmlformats.org/officeDocument/2006/relationships/theme" Target="../theme/theme22.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96.xml"/><Relationship Id="rId13" Type="http://schemas.openxmlformats.org/officeDocument/2006/relationships/theme" Target="../theme/theme23.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slideLayout" Target="../slideLayouts/slideLayout100.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 Id="rId14" Type="http://schemas.openxmlformats.org/officeDocument/2006/relationships/image" Target="../media/image3.png"/></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108.xml"/><Relationship Id="rId13" Type="http://schemas.openxmlformats.org/officeDocument/2006/relationships/theme" Target="../theme/theme24.xml"/><Relationship Id="rId3" Type="http://schemas.openxmlformats.org/officeDocument/2006/relationships/slideLayout" Target="../slideLayouts/slideLayout103.xml"/><Relationship Id="rId7" Type="http://schemas.openxmlformats.org/officeDocument/2006/relationships/slideLayout" Target="../slideLayouts/slideLayout107.xml"/><Relationship Id="rId12" Type="http://schemas.openxmlformats.org/officeDocument/2006/relationships/slideLayout" Target="../slideLayouts/slideLayout112.xml"/><Relationship Id="rId2" Type="http://schemas.openxmlformats.org/officeDocument/2006/relationships/slideLayout" Target="../slideLayouts/slideLayout102.xml"/><Relationship Id="rId1" Type="http://schemas.openxmlformats.org/officeDocument/2006/relationships/slideLayout" Target="../slideLayouts/slideLayout101.xml"/><Relationship Id="rId6" Type="http://schemas.openxmlformats.org/officeDocument/2006/relationships/slideLayout" Target="../slideLayouts/slideLayout106.xml"/><Relationship Id="rId11" Type="http://schemas.openxmlformats.org/officeDocument/2006/relationships/slideLayout" Target="../slideLayouts/slideLayout111.xml"/><Relationship Id="rId5" Type="http://schemas.openxmlformats.org/officeDocument/2006/relationships/slideLayout" Target="../slideLayouts/slideLayout105.xml"/><Relationship Id="rId15" Type="http://schemas.openxmlformats.org/officeDocument/2006/relationships/image" Target="../media/image24.svg"/><Relationship Id="rId10" Type="http://schemas.openxmlformats.org/officeDocument/2006/relationships/slideLayout" Target="../slideLayouts/slideLayout110.xml"/><Relationship Id="rId4" Type="http://schemas.openxmlformats.org/officeDocument/2006/relationships/slideLayout" Target="../slideLayouts/slideLayout104.xml"/><Relationship Id="rId9" Type="http://schemas.openxmlformats.org/officeDocument/2006/relationships/slideLayout" Target="../slideLayouts/slideLayout109.xml"/><Relationship Id="rId14" Type="http://schemas.openxmlformats.org/officeDocument/2006/relationships/image" Target="../media/image23.png"/></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120.xml"/><Relationship Id="rId3" Type="http://schemas.openxmlformats.org/officeDocument/2006/relationships/slideLayout" Target="../slideLayouts/slideLayout115.xml"/><Relationship Id="rId7" Type="http://schemas.openxmlformats.org/officeDocument/2006/relationships/slideLayout" Target="../slideLayouts/slideLayout119.xml"/><Relationship Id="rId2" Type="http://schemas.openxmlformats.org/officeDocument/2006/relationships/slideLayout" Target="../slideLayouts/slideLayout114.xml"/><Relationship Id="rId1" Type="http://schemas.openxmlformats.org/officeDocument/2006/relationships/slideLayout" Target="../slideLayouts/slideLayout113.xml"/><Relationship Id="rId6" Type="http://schemas.openxmlformats.org/officeDocument/2006/relationships/slideLayout" Target="../slideLayouts/slideLayout118.xml"/><Relationship Id="rId5" Type="http://schemas.openxmlformats.org/officeDocument/2006/relationships/slideLayout" Target="../slideLayouts/slideLayout117.xml"/><Relationship Id="rId10" Type="http://schemas.openxmlformats.org/officeDocument/2006/relationships/image" Target="../media/image6.png"/><Relationship Id="rId4" Type="http://schemas.openxmlformats.org/officeDocument/2006/relationships/slideLayout" Target="../slideLayouts/slideLayout116.xml"/><Relationship Id="rId9" Type="http://schemas.openxmlformats.org/officeDocument/2006/relationships/theme" Target="../theme/theme25.xml"/></Relationships>
</file>

<file path=ppt/slideMasters/_rels/slideMaster26.xml.rels><?xml version="1.0" encoding="UTF-8" standalone="yes"?>
<Relationships xmlns="http://schemas.openxmlformats.org/package/2006/relationships"><Relationship Id="rId8" Type="http://schemas.openxmlformats.org/officeDocument/2006/relationships/theme" Target="../theme/theme26.xml"/><Relationship Id="rId3" Type="http://schemas.openxmlformats.org/officeDocument/2006/relationships/slideLayout" Target="../slideLayouts/slideLayout123.xml"/><Relationship Id="rId7" Type="http://schemas.openxmlformats.org/officeDocument/2006/relationships/slideLayout" Target="../slideLayouts/slideLayout127.xml"/><Relationship Id="rId2" Type="http://schemas.openxmlformats.org/officeDocument/2006/relationships/slideLayout" Target="../slideLayouts/slideLayout122.xml"/><Relationship Id="rId1" Type="http://schemas.openxmlformats.org/officeDocument/2006/relationships/slideLayout" Target="../slideLayouts/slideLayout121.xml"/><Relationship Id="rId6" Type="http://schemas.openxmlformats.org/officeDocument/2006/relationships/slideLayout" Target="../slideLayouts/slideLayout126.xml"/><Relationship Id="rId5" Type="http://schemas.openxmlformats.org/officeDocument/2006/relationships/slideLayout" Target="../slideLayouts/slideLayout125.xml"/><Relationship Id="rId4" Type="http://schemas.openxmlformats.org/officeDocument/2006/relationships/slideLayout" Target="../slideLayouts/slideLayout124.xml"/><Relationship Id="rId9" Type="http://schemas.openxmlformats.org/officeDocument/2006/relationships/image" Target="../media/image6.png"/></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135.xml"/><Relationship Id="rId13" Type="http://schemas.openxmlformats.org/officeDocument/2006/relationships/theme" Target="../theme/theme27.xml"/><Relationship Id="rId3" Type="http://schemas.openxmlformats.org/officeDocument/2006/relationships/slideLayout" Target="../slideLayouts/slideLayout130.xml"/><Relationship Id="rId7" Type="http://schemas.openxmlformats.org/officeDocument/2006/relationships/slideLayout" Target="../slideLayouts/slideLayout134.xml"/><Relationship Id="rId12" Type="http://schemas.openxmlformats.org/officeDocument/2006/relationships/slideLayout" Target="../slideLayouts/slideLayout139.xml"/><Relationship Id="rId2" Type="http://schemas.openxmlformats.org/officeDocument/2006/relationships/slideLayout" Target="../slideLayouts/slideLayout129.xml"/><Relationship Id="rId1" Type="http://schemas.openxmlformats.org/officeDocument/2006/relationships/slideLayout" Target="../slideLayouts/slideLayout128.xml"/><Relationship Id="rId6" Type="http://schemas.openxmlformats.org/officeDocument/2006/relationships/slideLayout" Target="../slideLayouts/slideLayout133.xml"/><Relationship Id="rId11" Type="http://schemas.openxmlformats.org/officeDocument/2006/relationships/slideLayout" Target="../slideLayouts/slideLayout138.xml"/><Relationship Id="rId5" Type="http://schemas.openxmlformats.org/officeDocument/2006/relationships/slideLayout" Target="../slideLayouts/slideLayout132.xml"/><Relationship Id="rId10" Type="http://schemas.openxmlformats.org/officeDocument/2006/relationships/slideLayout" Target="../slideLayouts/slideLayout137.xml"/><Relationship Id="rId4" Type="http://schemas.openxmlformats.org/officeDocument/2006/relationships/slideLayout" Target="../slideLayouts/slideLayout131.xml"/><Relationship Id="rId9" Type="http://schemas.openxmlformats.org/officeDocument/2006/relationships/slideLayout" Target="../slideLayouts/slideLayout136.xml"/><Relationship Id="rId14" Type="http://schemas.openxmlformats.org/officeDocument/2006/relationships/image" Target="../media/image6.png"/></Relationships>
</file>

<file path=ppt/slideMasters/_rels/slideMaster28.xml.rels><?xml version="1.0" encoding="UTF-8" standalone="yes"?>
<Relationships xmlns="http://schemas.openxmlformats.org/package/2006/relationships"><Relationship Id="rId3" Type="http://schemas.openxmlformats.org/officeDocument/2006/relationships/slideLayout" Target="../slideLayouts/slideLayout142.xml"/><Relationship Id="rId2" Type="http://schemas.openxmlformats.org/officeDocument/2006/relationships/slideLayout" Target="../slideLayouts/slideLayout141.xml"/><Relationship Id="rId1" Type="http://schemas.openxmlformats.org/officeDocument/2006/relationships/slideLayout" Target="../slideLayouts/slideLayout140.xml"/><Relationship Id="rId5" Type="http://schemas.openxmlformats.org/officeDocument/2006/relationships/image" Target="../media/image3.png"/><Relationship Id="rId4" Type="http://schemas.openxmlformats.org/officeDocument/2006/relationships/theme" Target="../theme/theme28.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150.xml"/><Relationship Id="rId3" Type="http://schemas.openxmlformats.org/officeDocument/2006/relationships/slideLayout" Target="../slideLayouts/slideLayout145.xml"/><Relationship Id="rId7" Type="http://schemas.openxmlformats.org/officeDocument/2006/relationships/slideLayout" Target="../slideLayouts/slideLayout149.xml"/><Relationship Id="rId12" Type="http://schemas.openxmlformats.org/officeDocument/2006/relationships/theme" Target="../theme/theme29.xml"/><Relationship Id="rId2" Type="http://schemas.openxmlformats.org/officeDocument/2006/relationships/slideLayout" Target="../slideLayouts/slideLayout144.xml"/><Relationship Id="rId1" Type="http://schemas.openxmlformats.org/officeDocument/2006/relationships/slideLayout" Target="../slideLayouts/slideLayout143.xml"/><Relationship Id="rId6" Type="http://schemas.openxmlformats.org/officeDocument/2006/relationships/slideLayout" Target="../slideLayouts/slideLayout148.xml"/><Relationship Id="rId11" Type="http://schemas.openxmlformats.org/officeDocument/2006/relationships/slideLayout" Target="../slideLayouts/slideLayout153.xml"/><Relationship Id="rId5" Type="http://schemas.openxmlformats.org/officeDocument/2006/relationships/slideLayout" Target="../slideLayouts/slideLayout147.xml"/><Relationship Id="rId10" Type="http://schemas.openxmlformats.org/officeDocument/2006/relationships/slideLayout" Target="../slideLayouts/slideLayout152.xml"/><Relationship Id="rId4" Type="http://schemas.openxmlformats.org/officeDocument/2006/relationships/slideLayout" Target="../slideLayouts/slideLayout146.xml"/><Relationship Id="rId9" Type="http://schemas.openxmlformats.org/officeDocument/2006/relationships/slideLayout" Target="../slideLayouts/slideLayout151.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theme" Target="../theme/theme3.xml"/><Relationship Id="rId1" Type="http://schemas.openxmlformats.org/officeDocument/2006/relationships/slideLayout" Target="../slideLayouts/slideLayout4.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161.xml"/><Relationship Id="rId13" Type="http://schemas.openxmlformats.org/officeDocument/2006/relationships/theme" Target="../theme/theme30.xml"/><Relationship Id="rId3" Type="http://schemas.openxmlformats.org/officeDocument/2006/relationships/slideLayout" Target="../slideLayouts/slideLayout156.xml"/><Relationship Id="rId7" Type="http://schemas.openxmlformats.org/officeDocument/2006/relationships/slideLayout" Target="../slideLayouts/slideLayout160.xml"/><Relationship Id="rId12" Type="http://schemas.openxmlformats.org/officeDocument/2006/relationships/slideLayout" Target="../slideLayouts/slideLayout165.xml"/><Relationship Id="rId2" Type="http://schemas.openxmlformats.org/officeDocument/2006/relationships/slideLayout" Target="../slideLayouts/slideLayout155.xml"/><Relationship Id="rId1" Type="http://schemas.openxmlformats.org/officeDocument/2006/relationships/slideLayout" Target="../slideLayouts/slideLayout154.xml"/><Relationship Id="rId6" Type="http://schemas.openxmlformats.org/officeDocument/2006/relationships/slideLayout" Target="../slideLayouts/slideLayout159.xml"/><Relationship Id="rId11" Type="http://schemas.openxmlformats.org/officeDocument/2006/relationships/slideLayout" Target="../slideLayouts/slideLayout164.xml"/><Relationship Id="rId5" Type="http://schemas.openxmlformats.org/officeDocument/2006/relationships/slideLayout" Target="../slideLayouts/slideLayout158.xml"/><Relationship Id="rId15" Type="http://schemas.openxmlformats.org/officeDocument/2006/relationships/image" Target="../media/image24.svg"/><Relationship Id="rId10" Type="http://schemas.openxmlformats.org/officeDocument/2006/relationships/slideLayout" Target="../slideLayouts/slideLayout163.xml"/><Relationship Id="rId4" Type="http://schemas.openxmlformats.org/officeDocument/2006/relationships/slideLayout" Target="../slideLayouts/slideLayout157.xml"/><Relationship Id="rId9" Type="http://schemas.openxmlformats.org/officeDocument/2006/relationships/slideLayout" Target="../slideLayouts/slideLayout162.xml"/><Relationship Id="rId14" Type="http://schemas.openxmlformats.org/officeDocument/2006/relationships/image" Target="../media/image23.png"/></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theme" Target="../theme/theme4.xml"/><Relationship Id="rId1" Type="http://schemas.openxmlformats.org/officeDocument/2006/relationships/slideLayout" Target="../slideLayouts/slideLayout5.xml"/><Relationship Id="rId4" Type="http://schemas.openxmlformats.org/officeDocument/2006/relationships/image" Target="../media/image1.png"/></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theme" Target="../theme/theme5.xml"/><Relationship Id="rId1" Type="http://schemas.openxmlformats.org/officeDocument/2006/relationships/slideLayout" Target="../slideLayouts/slideLayout6.xml"/><Relationship Id="rId4" Type="http://schemas.openxmlformats.org/officeDocument/2006/relationships/image" Target="../media/image1.png"/></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theme" Target="../theme/theme6.xml"/><Relationship Id="rId1" Type="http://schemas.openxmlformats.org/officeDocument/2006/relationships/slideLayout" Target="../slideLayouts/slideLayout7.xml"/><Relationship Id="rId4" Type="http://schemas.openxmlformats.org/officeDocument/2006/relationships/image" Target="../media/image1.png"/></Relationships>
</file>

<file path=ppt/slideMasters/_rels/slideMaster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theme" Target="../theme/theme7.xml"/><Relationship Id="rId1" Type="http://schemas.openxmlformats.org/officeDocument/2006/relationships/slideLayout" Target="../slideLayouts/slideLayout8.xml"/></Relationships>
</file>

<file path=ppt/slideMasters/_rels/slideMaster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theme" Target="../theme/theme8.xml"/><Relationship Id="rId1" Type="http://schemas.openxmlformats.org/officeDocument/2006/relationships/slideLayout" Target="../slideLayouts/slideLayout9.xml"/></Relationships>
</file>

<file path=ppt/slideMasters/_rels/slideMaster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theme" Target="../theme/theme9.xml"/><Relationship Id="rId1"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1C2C50"/>
        </a:solidFill>
        <a:effectLst/>
      </p:bgPr>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0FEDA307-1472-4EDA-AA89-CA5F3B1E0E65}"/>
              </a:ext>
            </a:extLst>
          </p:cNvPr>
          <p:cNvSpPr>
            <a:spLocks noGrp="1"/>
          </p:cNvSpPr>
          <p:nvPr>
            <p:ph type="title"/>
          </p:nvPr>
        </p:nvSpPr>
        <p:spPr>
          <a:xfrm>
            <a:off x="838200" y="563245"/>
            <a:ext cx="10515600" cy="1325563"/>
          </a:xfrm>
          <a:prstGeom prst="rect">
            <a:avLst/>
          </a:prstGeom>
        </p:spPr>
        <p:txBody>
          <a:bodyPr vert="horz" lIns="91440" tIns="45720" rIns="91440" bIns="45720" rtlCol="0" anchor="ctr">
            <a:normAutofit/>
          </a:bodyPr>
          <a:lstStyle/>
          <a:p>
            <a:r>
              <a:rPr lang="sv-SE"/>
              <a:t>Klicka här för att ändra mall för rubrikformat</a:t>
            </a:r>
          </a:p>
        </p:txBody>
      </p:sp>
      <p:sp>
        <p:nvSpPr>
          <p:cNvPr id="3" name="Platshållare för text 2">
            <a:extLst>
              <a:ext uri="{FF2B5EF4-FFF2-40B4-BE49-F238E27FC236}">
                <a16:creationId xmlns:a16="http://schemas.microsoft.com/office/drawing/2014/main" id="{DD61A983-21AA-4208-80F0-0C0DFC171338}"/>
              </a:ext>
            </a:extLst>
          </p:cNvPr>
          <p:cNvSpPr>
            <a:spLocks noGrp="1"/>
          </p:cNvSpPr>
          <p:nvPr>
            <p:ph type="body" idx="1"/>
          </p:nvPr>
        </p:nvSpPr>
        <p:spPr>
          <a:xfrm>
            <a:off x="838200" y="2054225"/>
            <a:ext cx="10515600" cy="4351338"/>
          </a:xfrm>
          <a:prstGeom prst="rect">
            <a:avLst/>
          </a:prstGeom>
        </p:spPr>
        <p:txBody>
          <a:bodyPr vert="horz" lIns="91440" tIns="45720" rIns="91440" bIns="45720" rtlCol="0">
            <a:norm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237434396"/>
      </p:ext>
    </p:extLst>
  </p:cSld>
  <p:clrMap bg1="lt1" tx1="dk1" bg2="lt2" tx2="dk2" accent1="accent1" accent2="accent2" accent3="accent3" accent4="accent4" accent5="accent5" accent6="accent6" hlink="hlink" folHlink="folHlink"/>
  <p:sldLayoutIdLst>
    <p:sldLayoutId id="2147483682" r:id="rId1"/>
    <p:sldLayoutId id="2147483683" r:id="rId2"/>
  </p:sldLayoutIdLst>
  <p:txStyles>
    <p:titleStyle>
      <a:lvl1pPr algn="l" defTabSz="914400" rtl="0" eaLnBrk="1" latinLnBrk="0" hangingPunct="1">
        <a:lnSpc>
          <a:spcPct val="90000"/>
        </a:lnSpc>
        <a:spcBef>
          <a:spcPct val="0"/>
        </a:spcBef>
        <a:buNone/>
        <a:defRPr sz="2400"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rgbClr val="1C2C50"/>
        </a:solidFill>
        <a:effectLst/>
      </p:bgPr>
    </p:bg>
    <p:spTree>
      <p:nvGrpSpPr>
        <p:cNvPr id="1" name=""/>
        <p:cNvGrpSpPr/>
        <p:nvPr/>
      </p:nvGrpSpPr>
      <p:grpSpPr>
        <a:xfrm>
          <a:off x="0" y="0"/>
          <a:ext cx="0" cy="0"/>
          <a:chOff x="0" y="0"/>
          <a:chExt cx="0" cy="0"/>
        </a:xfrm>
      </p:grpSpPr>
      <p:pic>
        <p:nvPicPr>
          <p:cNvPr id="10" name="Bildobjekt 9">
            <a:extLst>
              <a:ext uri="{FF2B5EF4-FFF2-40B4-BE49-F238E27FC236}">
                <a16:creationId xmlns:a16="http://schemas.microsoft.com/office/drawing/2014/main" id="{A89D3A4F-8B6B-4E0A-8E99-878128E79BEF}"/>
              </a:ext>
            </a:extLst>
          </p:cNvPr>
          <p:cNvPicPr>
            <a:picLocks noChangeAspect="1"/>
          </p:cNvPicPr>
          <p:nvPr userDrawn="1"/>
        </p:nvPicPr>
        <p:blipFill>
          <a:blip r:embed="rId6">
            <a:extLst>
              <a:ext uri="{28A0092B-C50C-407E-A947-70E740481C1C}">
                <a14:useLocalDpi xmlns:a14="http://schemas.microsoft.com/office/drawing/2010/main" val="0"/>
              </a:ext>
            </a:extLst>
          </a:blip>
          <a:srcRect/>
          <a:stretch/>
        </p:blipFill>
        <p:spPr>
          <a:xfrm>
            <a:off x="10558551" y="5877644"/>
            <a:ext cx="1169317" cy="542027"/>
          </a:xfrm>
          <a:prstGeom prst="rect">
            <a:avLst/>
          </a:prstGeom>
        </p:spPr>
      </p:pic>
      <p:sp>
        <p:nvSpPr>
          <p:cNvPr id="4" name="Platshållare för rubrik 1">
            <a:extLst>
              <a:ext uri="{FF2B5EF4-FFF2-40B4-BE49-F238E27FC236}">
                <a16:creationId xmlns:a16="http://schemas.microsoft.com/office/drawing/2014/main" id="{B326C289-8228-4AA8-B522-1E9150A424C2}"/>
              </a:ext>
            </a:extLst>
          </p:cNvPr>
          <p:cNvSpPr>
            <a:spLocks noGrp="1"/>
          </p:cNvSpPr>
          <p:nvPr>
            <p:ph type="title"/>
          </p:nvPr>
        </p:nvSpPr>
        <p:spPr>
          <a:xfrm>
            <a:off x="838200" y="563245"/>
            <a:ext cx="10515600" cy="1325563"/>
          </a:xfrm>
          <a:prstGeom prst="rect">
            <a:avLst/>
          </a:prstGeom>
        </p:spPr>
        <p:txBody>
          <a:bodyPr vert="horz" lIns="91440" tIns="45720" rIns="91440" bIns="45720" rtlCol="0" anchor="ctr">
            <a:normAutofit/>
          </a:bodyPr>
          <a:lstStyle/>
          <a:p>
            <a:r>
              <a:rPr lang="sv-SE"/>
              <a:t>Klicka här för att ändra mall för rubrikformat</a:t>
            </a:r>
          </a:p>
        </p:txBody>
      </p:sp>
    </p:spTree>
    <p:extLst>
      <p:ext uri="{BB962C8B-B14F-4D97-AF65-F5344CB8AC3E}">
        <p14:creationId xmlns:p14="http://schemas.microsoft.com/office/powerpoint/2010/main" val="3121198584"/>
      </p:ext>
    </p:extLst>
  </p:cSld>
  <p:clrMap bg1="lt1" tx1="dk1" bg2="lt2" tx2="dk2" accent1="accent1" accent2="accent2" accent3="accent3" accent4="accent4" accent5="accent5" accent6="accent6" hlink="hlink" folHlink="folHlink"/>
  <p:sldLayoutIdLst>
    <p:sldLayoutId id="2147483691" r:id="rId1"/>
    <p:sldLayoutId id="2147483692" r:id="rId2"/>
    <p:sldLayoutId id="2147484156" r:id="rId3"/>
    <p:sldLayoutId id="2147484158" r:id="rId4"/>
  </p:sldLayoutIdLst>
  <p:txStyles>
    <p:titleStyle>
      <a:lvl1pPr algn="l" defTabSz="914400" rtl="0" eaLnBrk="1" latinLnBrk="0" hangingPunct="1">
        <a:lnSpc>
          <a:spcPct val="90000"/>
        </a:lnSpc>
        <a:spcBef>
          <a:spcPct val="0"/>
        </a:spcBef>
        <a:buNone/>
        <a:defRPr sz="2400"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rgbClr val="1C2C50"/>
        </a:solidFill>
        <a:effectLst/>
      </p:bgPr>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E1B9998D-2CC1-4FBE-B01E-742980ACD54B}"/>
              </a:ext>
            </a:extLst>
          </p:cNvPr>
          <p:cNvSpPr>
            <a:spLocks noGrp="1"/>
          </p:cNvSpPr>
          <p:nvPr>
            <p:ph type="title"/>
          </p:nvPr>
        </p:nvSpPr>
        <p:spPr>
          <a:xfrm>
            <a:off x="838200" y="563245"/>
            <a:ext cx="10515600" cy="1325563"/>
          </a:xfrm>
          <a:prstGeom prst="rect">
            <a:avLst/>
          </a:prstGeom>
        </p:spPr>
        <p:txBody>
          <a:bodyPr vert="horz" lIns="91440" tIns="45720" rIns="91440" bIns="45720" rtlCol="0" anchor="ctr">
            <a:normAutofit/>
          </a:bodyPr>
          <a:lstStyle/>
          <a:p>
            <a:r>
              <a:rPr lang="sv-SE"/>
              <a:t>Klicka här för att ändra mall för rubrikformat</a:t>
            </a:r>
          </a:p>
        </p:txBody>
      </p:sp>
      <p:sp>
        <p:nvSpPr>
          <p:cNvPr id="3" name="Platshållare för text 2">
            <a:extLst>
              <a:ext uri="{FF2B5EF4-FFF2-40B4-BE49-F238E27FC236}">
                <a16:creationId xmlns:a16="http://schemas.microsoft.com/office/drawing/2014/main" id="{080B81B8-A7B4-4716-8D08-C2F0448AB186}"/>
              </a:ext>
            </a:extLst>
          </p:cNvPr>
          <p:cNvSpPr>
            <a:spLocks noGrp="1"/>
          </p:cNvSpPr>
          <p:nvPr>
            <p:ph type="body" idx="1"/>
          </p:nvPr>
        </p:nvSpPr>
        <p:spPr>
          <a:xfrm>
            <a:off x="838200" y="2054225"/>
            <a:ext cx="10515600" cy="4351338"/>
          </a:xfrm>
          <a:prstGeom prst="rect">
            <a:avLst/>
          </a:prstGeom>
        </p:spPr>
        <p:txBody>
          <a:bodyPr vert="horz" lIns="91440" tIns="45720" rIns="91440" bIns="45720" rtlCol="0">
            <a:norm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pic>
        <p:nvPicPr>
          <p:cNvPr id="11" name="Bildobjekt 10">
            <a:extLst>
              <a:ext uri="{FF2B5EF4-FFF2-40B4-BE49-F238E27FC236}">
                <a16:creationId xmlns:a16="http://schemas.microsoft.com/office/drawing/2014/main" id="{753D37DC-A063-49AB-AC1A-8AB4C26BDC70}"/>
              </a:ext>
            </a:extLst>
          </p:cNvPr>
          <p:cNvPicPr>
            <a:picLocks noChangeAspect="1"/>
          </p:cNvPicPr>
          <p:nvPr userDrawn="1"/>
        </p:nvPicPr>
        <p:blipFill>
          <a:blip r:embed="rId7">
            <a:extLst>
              <a:ext uri="{28A0092B-C50C-407E-A947-70E740481C1C}">
                <a14:useLocalDpi xmlns:a14="http://schemas.microsoft.com/office/drawing/2010/main" val="0"/>
              </a:ext>
            </a:extLst>
          </a:blip>
          <a:srcRect/>
          <a:stretch/>
        </p:blipFill>
        <p:spPr>
          <a:xfrm>
            <a:off x="10558551" y="5877644"/>
            <a:ext cx="1169317" cy="542027"/>
          </a:xfrm>
          <a:prstGeom prst="rect">
            <a:avLst/>
          </a:prstGeom>
        </p:spPr>
      </p:pic>
    </p:spTree>
    <p:extLst>
      <p:ext uri="{BB962C8B-B14F-4D97-AF65-F5344CB8AC3E}">
        <p14:creationId xmlns:p14="http://schemas.microsoft.com/office/powerpoint/2010/main" val="3622716227"/>
      </p:ext>
    </p:extLst>
  </p:cSld>
  <p:clrMap bg1="lt1" tx1="dk1" bg2="lt2" tx2="dk2" accent1="accent1" accent2="accent2" accent3="accent3" accent4="accent4" accent5="accent5" accent6="accent6" hlink="hlink" folHlink="folHlink"/>
  <p:sldLayoutIdLst>
    <p:sldLayoutId id="2147483675" r:id="rId1"/>
    <p:sldLayoutId id="2147483677" r:id="rId2"/>
    <p:sldLayoutId id="2147483678" r:id="rId3"/>
    <p:sldLayoutId id="2147483702" r:id="rId4"/>
    <p:sldLayoutId id="2147484028" r:id="rId5"/>
  </p:sldLayoutIdLst>
  <p:txStyles>
    <p:titleStyle>
      <a:lvl1pPr algn="l" defTabSz="914400" rtl="0" eaLnBrk="1" latinLnBrk="0" hangingPunct="1">
        <a:lnSpc>
          <a:spcPct val="90000"/>
        </a:lnSpc>
        <a:spcBef>
          <a:spcPct val="0"/>
        </a:spcBef>
        <a:buNone/>
        <a:defRPr sz="2400"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rgbClr val="1C2C50"/>
        </a:solidFill>
        <a:effectLst/>
      </p:bgPr>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084B31CD-566B-48FE-9D52-7DC93FAB8E3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sv-SE"/>
              <a:t>Klicka här för att ändra mall för rubrikformat</a:t>
            </a:r>
          </a:p>
        </p:txBody>
      </p:sp>
      <p:sp>
        <p:nvSpPr>
          <p:cNvPr id="3" name="Platshållare för text 2">
            <a:extLst>
              <a:ext uri="{FF2B5EF4-FFF2-40B4-BE49-F238E27FC236}">
                <a16:creationId xmlns:a16="http://schemas.microsoft.com/office/drawing/2014/main" id="{2F00B3EB-B4CE-4A82-AA50-E07942F2B11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4193603422"/>
      </p:ext>
    </p:extLst>
  </p:cSld>
  <p:clrMap bg1="lt1" tx1="dk1" bg2="lt2" tx2="dk2" accent1="accent1" accent2="accent2" accent3="accent3" accent4="accent4" accent5="accent5" accent6="accent6" hlink="hlink" folHlink="folHlink"/>
  <p:sldLayoutIdLst>
    <p:sldLayoutId id="2147483694" r:id="rId1"/>
    <p:sldLayoutId id="2147483696" r:id="rId2"/>
  </p:sldLayoutIdLst>
  <p:txStyles>
    <p:titleStyle>
      <a:lvl1pPr algn="l" defTabSz="914400" rtl="0" eaLnBrk="1" latinLnBrk="0" hangingPunct="1">
        <a:lnSpc>
          <a:spcPct val="90000"/>
        </a:lnSpc>
        <a:spcBef>
          <a:spcPct val="0"/>
        </a:spcBef>
        <a:buNone/>
        <a:defRPr sz="4400"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solidFill>
          <a:srgbClr val="1C2C50"/>
        </a:solidFill>
        <a:effectLst/>
      </p:bgPr>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4CD2D613-98B3-4EC6-96D7-86C9E459A65A}"/>
              </a:ext>
            </a:extLst>
          </p:cNvPr>
          <p:cNvSpPr>
            <a:spLocks noGrp="1"/>
          </p:cNvSpPr>
          <p:nvPr>
            <p:ph type="title"/>
          </p:nvPr>
        </p:nvSpPr>
        <p:spPr>
          <a:xfrm>
            <a:off x="838200" y="570865"/>
            <a:ext cx="10515600" cy="1325563"/>
          </a:xfrm>
          <a:prstGeom prst="rect">
            <a:avLst/>
          </a:prstGeom>
        </p:spPr>
        <p:txBody>
          <a:bodyPr vert="horz" lIns="91440" tIns="45720" rIns="91440" bIns="45720" rtlCol="0" anchor="ctr">
            <a:normAutofit/>
          </a:bodyPr>
          <a:lstStyle/>
          <a:p>
            <a:r>
              <a:rPr lang="sv-SE"/>
              <a:t>Klicka här för att ändra mall för rubrikformat</a:t>
            </a:r>
          </a:p>
        </p:txBody>
      </p:sp>
      <p:pic>
        <p:nvPicPr>
          <p:cNvPr id="3" name="Bildobjekt 2">
            <a:extLst>
              <a:ext uri="{FF2B5EF4-FFF2-40B4-BE49-F238E27FC236}">
                <a16:creationId xmlns:a16="http://schemas.microsoft.com/office/drawing/2014/main" id="{36AC6B3A-8A0E-402D-90FB-D9E669E48EFD}"/>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0558551" y="5877644"/>
            <a:ext cx="1169317" cy="542027"/>
          </a:xfrm>
          <a:prstGeom prst="rect">
            <a:avLst/>
          </a:prstGeom>
        </p:spPr>
      </p:pic>
    </p:spTree>
    <p:extLst>
      <p:ext uri="{BB962C8B-B14F-4D97-AF65-F5344CB8AC3E}">
        <p14:creationId xmlns:p14="http://schemas.microsoft.com/office/powerpoint/2010/main" val="1117547596"/>
      </p:ext>
    </p:extLst>
  </p:cSld>
  <p:clrMap bg1="lt1" tx1="dk1" bg2="lt2" tx2="dk2" accent1="accent1" accent2="accent2" accent3="accent3" accent4="accent4" accent5="accent5" accent6="accent6" hlink="hlink" folHlink="folHlink"/>
  <p:sldLayoutIdLst>
    <p:sldLayoutId id="2147483698" r:id="rId1"/>
  </p:sldLayoutIdLst>
  <p:txStyles>
    <p:titleStyle>
      <a:lvl1pPr algn="l" defTabSz="914400" rtl="0" eaLnBrk="1" latinLnBrk="0" hangingPunct="1">
        <a:lnSpc>
          <a:spcPct val="90000"/>
        </a:lnSpc>
        <a:spcBef>
          <a:spcPct val="0"/>
        </a:spcBef>
        <a:buNone/>
        <a:defRPr sz="2400" kern="1200">
          <a:solidFill>
            <a:schemeClr val="bg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solidFill>
          <a:srgbClr val="1C2C50"/>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45127" y="365760"/>
            <a:ext cx="10515600" cy="1325562"/>
          </a:xfrm>
          <a:prstGeom prst="rect">
            <a:avLst/>
          </a:prstGeom>
        </p:spPr>
        <p:txBody>
          <a:bodyPr vert="horz" lIns="91440" tIns="45720" rIns="91440" bIns="45720" rtlCol="0" anchor="ctr">
            <a:normAutofit/>
          </a:bodyPr>
          <a:lstStyle/>
          <a:p>
            <a:r>
              <a:rPr lang="sv-SE"/>
              <a:t>Klicka här för att ändra mall för rubrikformat</a:t>
            </a:r>
            <a:endParaRPr lang="en-US"/>
          </a:p>
        </p:txBody>
      </p:sp>
      <p:sp>
        <p:nvSpPr>
          <p:cNvPr id="3" name="Text Placeholder 2"/>
          <p:cNvSpPr>
            <a:spLocks noGrp="1"/>
          </p:cNvSpPr>
          <p:nvPr>
            <p:ph type="body" idx="1"/>
          </p:nvPr>
        </p:nvSpPr>
        <p:spPr>
          <a:xfrm>
            <a:off x="845127" y="1828800"/>
            <a:ext cx="10515600" cy="4351337"/>
          </a:xfrm>
          <a:prstGeom prst="rect">
            <a:avLst/>
          </a:prstGeom>
        </p:spPr>
        <p:txBody>
          <a:bodyPr vert="horz" lIns="91440" tIns="45720" rIns="91440" bIns="45720" rtlCol="0">
            <a:normAutofit/>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100">
                <a:solidFill>
                  <a:schemeClr val="tx1">
                    <a:lumMod val="65000"/>
                    <a:lumOff val="35000"/>
                  </a:schemeClr>
                </a:solidFill>
              </a:defRPr>
            </a:lvl1pPr>
          </a:lstStyle>
          <a:p>
            <a:fld id="{405B6920-B2D5-413D-AB90-4F2F1648DC84}" type="datetimeFigureOut">
              <a:rPr lang="sv-SE" smtClean="0"/>
              <a:t>2025-03-11</a:t>
            </a:fld>
            <a:endParaRPr lang="sv-SE"/>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100">
                <a:solidFill>
                  <a:schemeClr val="tx1">
                    <a:lumMod val="65000"/>
                    <a:lumOff val="35000"/>
                  </a:schemeClr>
                </a:solidFill>
              </a:defRPr>
            </a:lvl1pPr>
          </a:lstStyle>
          <a:p>
            <a:endParaRPr lang="sv-SE"/>
          </a:p>
        </p:txBody>
      </p:sp>
      <p:sp>
        <p:nvSpPr>
          <p:cNvPr id="6" name="Slide Number Placeholder 5"/>
          <p:cNvSpPr>
            <a:spLocks noGrp="1"/>
          </p:cNvSpPr>
          <p:nvPr>
            <p:ph type="sldNum" sz="quarter" idx="4"/>
          </p:nvPr>
        </p:nvSpPr>
        <p:spPr>
          <a:xfrm>
            <a:off x="8617527" y="6356350"/>
            <a:ext cx="2743200" cy="365125"/>
          </a:xfrm>
          <a:prstGeom prst="rect">
            <a:avLst/>
          </a:prstGeom>
        </p:spPr>
        <p:txBody>
          <a:bodyPr vert="horz" lIns="91440" tIns="45720" rIns="91440" bIns="45720" rtlCol="0" anchor="ctr"/>
          <a:lstStyle>
            <a:lvl1pPr algn="r">
              <a:defRPr sz="1100">
                <a:solidFill>
                  <a:schemeClr val="tx1">
                    <a:tint val="75000"/>
                  </a:schemeClr>
                </a:solidFill>
              </a:defRPr>
            </a:lvl1pPr>
          </a:lstStyle>
          <a:p>
            <a:fld id="{BD00EDE1-9DBC-4302-B9DE-29434B42B898}" type="slidenum">
              <a:rPr lang="sv-SE" smtClean="0"/>
              <a:t>‹#›</a:t>
            </a:fld>
            <a:endParaRPr lang="sv-SE"/>
          </a:p>
        </p:txBody>
      </p:sp>
    </p:spTree>
    <p:extLst>
      <p:ext uri="{BB962C8B-B14F-4D97-AF65-F5344CB8AC3E}">
        <p14:creationId xmlns:p14="http://schemas.microsoft.com/office/powerpoint/2010/main" val="513607939"/>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 id="2147483714" r:id="rId11"/>
    <p:sldLayoutId id="2147483715" r:id="rId12"/>
    <p:sldLayoutId id="2147483716" r:id="rId13"/>
    <p:sldLayoutId id="2147483717"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Wingdings 2" pitchFamily="18" charset="2"/>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Wingdings 2" pitchFamily="18" charset="2"/>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Wingdings 2" pitchFamily="18"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Wingdings 2" pitchFamily="18" charset="2"/>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Wingdings 2" pitchFamily="18" charset="2"/>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solidFill>
          <a:srgbClr val="1C2C50"/>
        </a:solidFill>
        <a:effectLst/>
      </p:bgPr>
    </p:bg>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3105C05B-2A22-412B-B873-9F9B860058C5}"/>
              </a:ext>
            </a:extLst>
          </p:cNvPr>
          <p:cNvSpPr/>
          <p:nvPr userDrawn="1"/>
        </p:nvSpPr>
        <p:spPr>
          <a:xfrm>
            <a:off x="338667" y="281563"/>
            <a:ext cx="11520312" cy="634435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8" name="Bildobjekt 7">
            <a:extLst>
              <a:ext uri="{FF2B5EF4-FFF2-40B4-BE49-F238E27FC236}">
                <a16:creationId xmlns:a16="http://schemas.microsoft.com/office/drawing/2014/main" id="{499A80C5-0DB1-4A33-A4E3-148F8B4FBF04}"/>
              </a:ext>
            </a:extLst>
          </p:cNvPr>
          <p:cNvPicPr>
            <a:picLocks noChangeAspect="1"/>
          </p:cNvPicPr>
          <p:nvPr userDrawn="1"/>
        </p:nvPicPr>
        <p:blipFill>
          <a:blip r:embed="rId10">
            <a:extLst>
              <a:ext uri="{28A0092B-C50C-407E-A947-70E740481C1C}">
                <a14:useLocalDpi xmlns:a14="http://schemas.microsoft.com/office/drawing/2010/main" val="0"/>
              </a:ext>
            </a:extLst>
          </a:blip>
          <a:srcRect/>
          <a:stretch/>
        </p:blipFill>
        <p:spPr>
          <a:xfrm>
            <a:off x="10555941" y="5874599"/>
            <a:ext cx="1174538" cy="548118"/>
          </a:xfrm>
          <a:prstGeom prst="rect">
            <a:avLst/>
          </a:prstGeom>
        </p:spPr>
      </p:pic>
    </p:spTree>
    <p:extLst>
      <p:ext uri="{BB962C8B-B14F-4D97-AF65-F5344CB8AC3E}">
        <p14:creationId xmlns:p14="http://schemas.microsoft.com/office/powerpoint/2010/main" val="3257872262"/>
      </p:ext>
    </p:extLst>
  </p:cSld>
  <p:clrMap bg1="lt1" tx1="dk1" bg2="lt2" tx2="dk2" accent1="accent1" accent2="accent2" accent3="accent3" accent4="accent4" accent5="accent5" accent6="accent6" hlink="hlink" folHlink="folHlink"/>
  <p:sldLayoutIdLst>
    <p:sldLayoutId id="2147483732" r:id="rId1"/>
    <p:sldLayoutId id="2147483685" r:id="rId2"/>
    <p:sldLayoutId id="2147483738" r:id="rId3"/>
    <p:sldLayoutId id="2147483744" r:id="rId4"/>
    <p:sldLayoutId id="2147483745" r:id="rId5"/>
    <p:sldLayoutId id="2147483746" r:id="rId6"/>
    <p:sldLayoutId id="2147483719" r:id="rId7"/>
    <p:sldLayoutId id="2147483720" r:id="rId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bwMode="auto">
      <p:bgPr>
        <a:solidFill>
          <a:srgbClr val="1C2C50"/>
        </a:solidFill>
        <a:effectLst/>
      </p:bgPr>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91A8378E-E4ED-D587-A637-78C4ED66A552}"/>
              </a:ext>
            </a:extLst>
          </p:cNvPr>
          <p:cNvSpPr>
            <a:spLocks noGrp="1"/>
          </p:cNvSpPr>
          <p:nvPr>
            <p:ph type="title"/>
          </p:nvPr>
        </p:nvSpPr>
        <p:spPr>
          <a:xfrm>
            <a:off x="1523999" y="1736725"/>
            <a:ext cx="9144001" cy="966424"/>
          </a:xfrm>
          <a:prstGeom prst="rect">
            <a:avLst/>
          </a:prstGeom>
        </p:spPr>
        <p:txBody>
          <a:bodyPr vert="horz" lIns="0" tIns="0" rIns="0" bIns="0" rtlCol="0" anchor="b">
            <a:normAutofit/>
          </a:bodyPr>
          <a:lstStyle/>
          <a:p>
            <a:r>
              <a:rPr lang="sv-SE" dirty="0"/>
              <a:t>Rubrik</a:t>
            </a:r>
          </a:p>
        </p:txBody>
      </p:sp>
      <p:sp>
        <p:nvSpPr>
          <p:cNvPr id="3" name="Platshållare för text 2">
            <a:extLst>
              <a:ext uri="{FF2B5EF4-FFF2-40B4-BE49-F238E27FC236}">
                <a16:creationId xmlns:a16="http://schemas.microsoft.com/office/drawing/2014/main" id="{A89789B8-D2E7-296B-1E8D-457CFBF02162}"/>
              </a:ext>
            </a:extLst>
          </p:cNvPr>
          <p:cNvSpPr>
            <a:spLocks noGrp="1"/>
          </p:cNvSpPr>
          <p:nvPr>
            <p:ph type="body" idx="1"/>
          </p:nvPr>
        </p:nvSpPr>
        <p:spPr>
          <a:xfrm>
            <a:off x="1524000" y="2708275"/>
            <a:ext cx="9144000" cy="3565525"/>
          </a:xfrm>
          <a:prstGeom prst="rect">
            <a:avLst/>
          </a:prstGeom>
        </p:spPr>
        <p:txBody>
          <a:bodyPr vert="horz" lIns="0" tIns="0" rIns="0" bIns="0" rtlCol="0">
            <a:normAutofit/>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4" name="Platshållare för datum 3">
            <a:extLst>
              <a:ext uri="{FF2B5EF4-FFF2-40B4-BE49-F238E27FC236}">
                <a16:creationId xmlns:a16="http://schemas.microsoft.com/office/drawing/2014/main" id="{32EEF150-B5A7-A67E-74FE-FD602ABCB0F2}"/>
              </a:ext>
            </a:extLst>
          </p:cNvPr>
          <p:cNvSpPr>
            <a:spLocks noGrp="1"/>
          </p:cNvSpPr>
          <p:nvPr>
            <p:ph type="dt" sz="half" idx="2"/>
          </p:nvPr>
        </p:nvSpPr>
        <p:spPr>
          <a:xfrm>
            <a:off x="371475" y="6935788"/>
            <a:ext cx="1152525" cy="180000"/>
          </a:xfrm>
          <a:prstGeom prst="rect">
            <a:avLst/>
          </a:prstGeom>
        </p:spPr>
        <p:txBody>
          <a:bodyPr vert="horz" lIns="0" tIns="0" rIns="0" bIns="0" rtlCol="0" anchor="b"/>
          <a:lstStyle>
            <a:lvl1pPr algn="l">
              <a:defRPr sz="800">
                <a:solidFill>
                  <a:schemeClr val="tx1"/>
                </a:solidFill>
              </a:defRPr>
            </a:lvl1pPr>
          </a:lstStyle>
          <a:p>
            <a:fld id="{3DD39367-AE2D-458B-899B-35E096735ED5}" type="datetime1">
              <a:rPr lang="sv-SE" smtClean="0"/>
              <a:t>2025-03-11</a:t>
            </a:fld>
            <a:endParaRPr lang="sv-SE" dirty="0"/>
          </a:p>
        </p:txBody>
      </p:sp>
      <p:sp>
        <p:nvSpPr>
          <p:cNvPr id="5" name="Platshållare för sidfot 4">
            <a:extLst>
              <a:ext uri="{FF2B5EF4-FFF2-40B4-BE49-F238E27FC236}">
                <a16:creationId xmlns:a16="http://schemas.microsoft.com/office/drawing/2014/main" id="{F7DB6D5A-5FFF-81D5-F452-F77B8AB5203A}"/>
              </a:ext>
            </a:extLst>
          </p:cNvPr>
          <p:cNvSpPr>
            <a:spLocks noGrp="1"/>
          </p:cNvSpPr>
          <p:nvPr>
            <p:ph type="ftr" sz="quarter" idx="3"/>
          </p:nvPr>
        </p:nvSpPr>
        <p:spPr>
          <a:xfrm>
            <a:off x="1523998" y="7120913"/>
            <a:ext cx="9143999" cy="180000"/>
          </a:xfrm>
          <a:prstGeom prst="rect">
            <a:avLst/>
          </a:prstGeom>
        </p:spPr>
        <p:txBody>
          <a:bodyPr vert="horz" lIns="0" tIns="0" rIns="0" bIns="0" rtlCol="0" anchor="b"/>
          <a:lstStyle>
            <a:lvl1pPr algn="ctr">
              <a:defRPr sz="800">
                <a:solidFill>
                  <a:schemeClr val="tx1"/>
                </a:solidFill>
              </a:defRPr>
            </a:lvl1pPr>
          </a:lstStyle>
          <a:p>
            <a:endParaRPr lang="sv-SE" dirty="0"/>
          </a:p>
        </p:txBody>
      </p:sp>
      <p:sp>
        <p:nvSpPr>
          <p:cNvPr id="6" name="Platshållare för bildnummer 5">
            <a:extLst>
              <a:ext uri="{FF2B5EF4-FFF2-40B4-BE49-F238E27FC236}">
                <a16:creationId xmlns:a16="http://schemas.microsoft.com/office/drawing/2014/main" id="{577EAE50-900F-AFFA-4FAA-7BDB4F2AAFB6}"/>
              </a:ext>
            </a:extLst>
          </p:cNvPr>
          <p:cNvSpPr>
            <a:spLocks noGrp="1"/>
          </p:cNvSpPr>
          <p:nvPr>
            <p:ph type="sldNum" sz="quarter" idx="4"/>
          </p:nvPr>
        </p:nvSpPr>
        <p:spPr>
          <a:xfrm>
            <a:off x="373063" y="7120913"/>
            <a:ext cx="1152525" cy="180000"/>
          </a:xfrm>
          <a:prstGeom prst="rect">
            <a:avLst/>
          </a:prstGeom>
        </p:spPr>
        <p:txBody>
          <a:bodyPr vert="horz" lIns="0" tIns="0" rIns="0" bIns="0" rtlCol="0" anchor="b"/>
          <a:lstStyle>
            <a:lvl1pPr algn="l">
              <a:defRPr sz="800">
                <a:solidFill>
                  <a:schemeClr val="tx1"/>
                </a:solidFill>
              </a:defRPr>
            </a:lvl1pPr>
          </a:lstStyle>
          <a:p>
            <a:fld id="{655E820F-A968-4FCB-8F7B-574C087D0881}" type="slidenum">
              <a:rPr lang="sv-SE" smtClean="0"/>
              <a:pPr/>
              <a:t>‹#›</a:t>
            </a:fld>
            <a:endParaRPr lang="sv-SE" dirty="0"/>
          </a:p>
        </p:txBody>
      </p:sp>
      <p:pic>
        <p:nvPicPr>
          <p:cNvPr id="10" name="Bild 9">
            <a:extLst>
              <a:ext uri="{FF2B5EF4-FFF2-40B4-BE49-F238E27FC236}">
                <a16:creationId xmlns:a16="http://schemas.microsoft.com/office/drawing/2014/main" id="{3379E7B5-6066-5959-DCFE-30FAF1F66E46}"/>
              </a:ext>
            </a:extLst>
          </p:cNvPr>
          <p:cNvPicPr>
            <a:picLocks noChangeAspect="1"/>
          </p:cNvPicPr>
          <p:nvPr userDrawn="1"/>
        </p:nvPicPr>
        <p:blipFill>
          <a:blip r:embed="rId13">
            <a:extLst>
              <a:ext uri="{96DAC541-7B7A-43D3-8B79-37D633B846F1}">
                <asvg:svgBlip xmlns:asvg="http://schemas.microsoft.com/office/drawing/2016/SVG/main" r:embed="rId14"/>
              </a:ext>
            </a:extLst>
          </a:blip>
          <a:stretch>
            <a:fillRect/>
          </a:stretch>
        </p:blipFill>
        <p:spPr>
          <a:xfrm>
            <a:off x="371473" y="368300"/>
            <a:ext cx="1152525" cy="482880"/>
          </a:xfrm>
          <a:prstGeom prst="rect">
            <a:avLst/>
          </a:prstGeom>
        </p:spPr>
      </p:pic>
    </p:spTree>
    <p:extLst>
      <p:ext uri="{BB962C8B-B14F-4D97-AF65-F5344CB8AC3E}">
        <p14:creationId xmlns:p14="http://schemas.microsoft.com/office/powerpoint/2010/main" val="688878288"/>
      </p:ext>
    </p:extLst>
  </p:cSld>
  <p:clrMap bg1="lt1" tx1="dk1" bg2="lt2" tx2="dk2" accent1="accent1" accent2="accent2" accent3="accent3" accent4="accent4" accent5="accent5" accent6="accent6" hlink="hlink" folHlink="folHlink"/>
  <p:sldLayoutIdLst>
    <p:sldLayoutId id="2147483956" r:id="rId1"/>
    <p:sldLayoutId id="2147483957" r:id="rId2"/>
    <p:sldLayoutId id="2147483958" r:id="rId3"/>
    <p:sldLayoutId id="2147483959" r:id="rId4"/>
    <p:sldLayoutId id="2147483960" r:id="rId5"/>
    <p:sldLayoutId id="2147483961" r:id="rId6"/>
    <p:sldLayoutId id="2147483962" r:id="rId7"/>
    <p:sldLayoutId id="2147483963" r:id="rId8"/>
    <p:sldLayoutId id="2147483964" r:id="rId9"/>
    <p:sldLayoutId id="2147483965" r:id="rId10"/>
    <p:sldLayoutId id="2147483966" r:id="rId11"/>
  </p:sldLayoutIdLst>
  <p:hf sldNum="0" hdr="0" ftr="0" dt="0"/>
  <p:txStyles>
    <p:titleStyle>
      <a:lvl1pPr algn="l" defTabSz="914400" rtl="0" eaLnBrk="1" latinLnBrk="0" hangingPunct="1">
        <a:lnSpc>
          <a:spcPct val="90000"/>
        </a:lnSpc>
        <a:spcBef>
          <a:spcPct val="0"/>
        </a:spcBef>
        <a:buNone/>
        <a:defRPr sz="3200" b="1"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706">
          <p15:clr>
            <a:srgbClr val="F26B43"/>
          </p15:clr>
        </p15:guide>
        <p15:guide id="2" pos="3840">
          <p15:clr>
            <a:srgbClr val="F26B43"/>
          </p15:clr>
        </p15:guide>
        <p15:guide id="3" pos="3772">
          <p15:clr>
            <a:srgbClr val="F26B43"/>
          </p15:clr>
        </p15:guide>
        <p15:guide id="4" pos="3908">
          <p15:clr>
            <a:srgbClr val="F26B43"/>
          </p15:clr>
        </p15:guide>
        <p15:guide id="5" pos="234">
          <p15:clr>
            <a:srgbClr val="F26B43"/>
          </p15:clr>
        </p15:guide>
        <p15:guide id="6" pos="7446">
          <p15:clr>
            <a:srgbClr val="F26B43"/>
          </p15:clr>
        </p15:guide>
        <p15:guide id="8" orient="horz" pos="232">
          <p15:clr>
            <a:srgbClr val="F26B43"/>
          </p15:clr>
        </p15:guide>
        <p15:guide id="9" orient="horz" pos="1094">
          <p15:clr>
            <a:srgbClr val="F26B43"/>
          </p15:clr>
        </p15:guide>
        <p15:guide id="10" orient="horz" pos="3952">
          <p15:clr>
            <a:srgbClr val="F26B43"/>
          </p15:clr>
        </p15:guide>
        <p15:guide id="11" orient="horz" pos="4247">
          <p15:clr>
            <a:srgbClr val="F26B43"/>
          </p15:clr>
        </p15:guide>
        <p15:guide id="13" pos="960">
          <p15:clr>
            <a:srgbClr val="F26B43"/>
          </p15:clr>
        </p15:guide>
        <p15:guide id="14" pos="6720">
          <p15:clr>
            <a:srgbClr val="F26B43"/>
          </p15:clr>
        </p15:guide>
        <p15:guide id="15" orient="horz" pos="550">
          <p15:clr>
            <a:srgbClr val="F26B43"/>
          </p15:clr>
        </p15:guide>
        <p15:guide id="16" pos="1867">
          <p15:clr>
            <a:srgbClr val="F26B43"/>
          </p15:clr>
        </p15:guide>
        <p15:guide id="17" pos="5813">
          <p15:clr>
            <a:srgbClr val="F26B43"/>
          </p15:clr>
        </p15:guide>
      </p15:sldGuideLst>
    </p:ext>
  </p:extLst>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bwMode="auto">
      <p:bgPr>
        <a:solidFill>
          <a:schemeClr val="tx1">
            <a:alpha val="10000"/>
          </a:schemeClr>
        </a:solidFill>
        <a:effectLst/>
      </p:bgPr>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91A8378E-E4ED-D587-A637-78C4ED66A552}"/>
              </a:ext>
            </a:extLst>
          </p:cNvPr>
          <p:cNvSpPr>
            <a:spLocks noGrp="1"/>
          </p:cNvSpPr>
          <p:nvPr>
            <p:ph type="title"/>
          </p:nvPr>
        </p:nvSpPr>
        <p:spPr>
          <a:xfrm>
            <a:off x="1523999" y="1736725"/>
            <a:ext cx="9144001" cy="966424"/>
          </a:xfrm>
          <a:prstGeom prst="rect">
            <a:avLst/>
          </a:prstGeom>
        </p:spPr>
        <p:txBody>
          <a:bodyPr vert="horz" lIns="0" tIns="0" rIns="0" bIns="0" rtlCol="0" anchor="b">
            <a:normAutofit/>
          </a:bodyPr>
          <a:lstStyle/>
          <a:p>
            <a:r>
              <a:rPr lang="sv-SE" dirty="0"/>
              <a:t>Rubrik</a:t>
            </a:r>
          </a:p>
        </p:txBody>
      </p:sp>
      <p:sp>
        <p:nvSpPr>
          <p:cNvPr id="3" name="Platshållare för text 2">
            <a:extLst>
              <a:ext uri="{FF2B5EF4-FFF2-40B4-BE49-F238E27FC236}">
                <a16:creationId xmlns:a16="http://schemas.microsoft.com/office/drawing/2014/main" id="{A89789B8-D2E7-296B-1E8D-457CFBF02162}"/>
              </a:ext>
            </a:extLst>
          </p:cNvPr>
          <p:cNvSpPr>
            <a:spLocks noGrp="1"/>
          </p:cNvSpPr>
          <p:nvPr>
            <p:ph type="body" idx="1"/>
          </p:nvPr>
        </p:nvSpPr>
        <p:spPr>
          <a:xfrm>
            <a:off x="1524000" y="2708275"/>
            <a:ext cx="9144000" cy="3565525"/>
          </a:xfrm>
          <a:prstGeom prst="rect">
            <a:avLst/>
          </a:prstGeom>
        </p:spPr>
        <p:txBody>
          <a:bodyPr vert="horz" lIns="0" tIns="0" rIns="0" bIns="0" rtlCol="0">
            <a:normAutofit/>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4" name="Platshållare för datum 3">
            <a:extLst>
              <a:ext uri="{FF2B5EF4-FFF2-40B4-BE49-F238E27FC236}">
                <a16:creationId xmlns:a16="http://schemas.microsoft.com/office/drawing/2014/main" id="{32EEF150-B5A7-A67E-74FE-FD602ABCB0F2}"/>
              </a:ext>
            </a:extLst>
          </p:cNvPr>
          <p:cNvSpPr>
            <a:spLocks noGrp="1"/>
          </p:cNvSpPr>
          <p:nvPr>
            <p:ph type="dt" sz="half" idx="2"/>
          </p:nvPr>
        </p:nvSpPr>
        <p:spPr>
          <a:xfrm>
            <a:off x="371475" y="6935788"/>
            <a:ext cx="1152525" cy="180000"/>
          </a:xfrm>
          <a:prstGeom prst="rect">
            <a:avLst/>
          </a:prstGeom>
        </p:spPr>
        <p:txBody>
          <a:bodyPr vert="horz" lIns="0" tIns="0" rIns="0" bIns="0" rtlCol="0" anchor="b"/>
          <a:lstStyle>
            <a:lvl1pPr algn="l">
              <a:defRPr sz="800">
                <a:solidFill>
                  <a:schemeClr val="tx1"/>
                </a:solidFill>
              </a:defRPr>
            </a:lvl1pPr>
          </a:lstStyle>
          <a:p>
            <a:fld id="{3DD39367-AE2D-458B-899B-35E096735ED5}" type="datetime1">
              <a:rPr lang="sv-SE" smtClean="0"/>
              <a:t>2025-03-11</a:t>
            </a:fld>
            <a:endParaRPr lang="sv-SE" dirty="0"/>
          </a:p>
        </p:txBody>
      </p:sp>
      <p:sp>
        <p:nvSpPr>
          <p:cNvPr id="5" name="Platshållare för sidfot 4">
            <a:extLst>
              <a:ext uri="{FF2B5EF4-FFF2-40B4-BE49-F238E27FC236}">
                <a16:creationId xmlns:a16="http://schemas.microsoft.com/office/drawing/2014/main" id="{F7DB6D5A-5FFF-81D5-F452-F77B8AB5203A}"/>
              </a:ext>
            </a:extLst>
          </p:cNvPr>
          <p:cNvSpPr>
            <a:spLocks noGrp="1"/>
          </p:cNvSpPr>
          <p:nvPr>
            <p:ph type="ftr" sz="quarter" idx="3"/>
          </p:nvPr>
        </p:nvSpPr>
        <p:spPr>
          <a:xfrm>
            <a:off x="1523998" y="7120913"/>
            <a:ext cx="9143999" cy="180000"/>
          </a:xfrm>
          <a:prstGeom prst="rect">
            <a:avLst/>
          </a:prstGeom>
        </p:spPr>
        <p:txBody>
          <a:bodyPr vert="horz" lIns="0" tIns="0" rIns="0" bIns="0" rtlCol="0" anchor="b"/>
          <a:lstStyle>
            <a:lvl1pPr algn="ctr">
              <a:defRPr sz="800">
                <a:solidFill>
                  <a:schemeClr val="tx1"/>
                </a:solidFill>
              </a:defRPr>
            </a:lvl1pPr>
          </a:lstStyle>
          <a:p>
            <a:endParaRPr lang="sv-SE" dirty="0"/>
          </a:p>
        </p:txBody>
      </p:sp>
      <p:sp>
        <p:nvSpPr>
          <p:cNvPr id="6" name="Platshållare för bildnummer 5">
            <a:extLst>
              <a:ext uri="{FF2B5EF4-FFF2-40B4-BE49-F238E27FC236}">
                <a16:creationId xmlns:a16="http://schemas.microsoft.com/office/drawing/2014/main" id="{577EAE50-900F-AFFA-4FAA-7BDB4F2AAFB6}"/>
              </a:ext>
            </a:extLst>
          </p:cNvPr>
          <p:cNvSpPr>
            <a:spLocks noGrp="1"/>
          </p:cNvSpPr>
          <p:nvPr>
            <p:ph type="sldNum" sz="quarter" idx="4"/>
          </p:nvPr>
        </p:nvSpPr>
        <p:spPr>
          <a:xfrm>
            <a:off x="373063" y="7120913"/>
            <a:ext cx="1152525" cy="180000"/>
          </a:xfrm>
          <a:prstGeom prst="rect">
            <a:avLst/>
          </a:prstGeom>
        </p:spPr>
        <p:txBody>
          <a:bodyPr vert="horz" lIns="0" tIns="0" rIns="0" bIns="0" rtlCol="0" anchor="b"/>
          <a:lstStyle>
            <a:lvl1pPr algn="l">
              <a:defRPr sz="800">
                <a:solidFill>
                  <a:schemeClr val="tx1"/>
                </a:solidFill>
              </a:defRPr>
            </a:lvl1pPr>
          </a:lstStyle>
          <a:p>
            <a:fld id="{655E820F-A968-4FCB-8F7B-574C087D0881}" type="slidenum">
              <a:rPr lang="sv-SE" smtClean="0"/>
              <a:pPr/>
              <a:t>‹#›</a:t>
            </a:fld>
            <a:endParaRPr lang="sv-SE" dirty="0"/>
          </a:p>
        </p:txBody>
      </p:sp>
      <p:pic>
        <p:nvPicPr>
          <p:cNvPr id="10" name="Bild 9">
            <a:extLst>
              <a:ext uri="{FF2B5EF4-FFF2-40B4-BE49-F238E27FC236}">
                <a16:creationId xmlns:a16="http://schemas.microsoft.com/office/drawing/2014/main" id="{3379E7B5-6066-5959-DCFE-30FAF1F66E46}"/>
              </a:ext>
            </a:extLst>
          </p:cNvPr>
          <p:cNvPicPr>
            <a:picLocks noChangeAspect="1"/>
          </p:cNvPicPr>
          <p:nvPr userDrawn="1"/>
        </p:nvPicPr>
        <p:blipFill>
          <a:blip r:embed="rId13">
            <a:extLst>
              <a:ext uri="{96DAC541-7B7A-43D3-8B79-37D633B846F1}">
                <asvg:svgBlip xmlns:asvg="http://schemas.microsoft.com/office/drawing/2016/SVG/main" r:embed="rId14"/>
              </a:ext>
            </a:extLst>
          </a:blip>
          <a:stretch>
            <a:fillRect/>
          </a:stretch>
        </p:blipFill>
        <p:spPr>
          <a:xfrm>
            <a:off x="371473" y="368300"/>
            <a:ext cx="1152525" cy="482880"/>
          </a:xfrm>
          <a:prstGeom prst="rect">
            <a:avLst/>
          </a:prstGeom>
        </p:spPr>
      </p:pic>
    </p:spTree>
    <p:extLst>
      <p:ext uri="{BB962C8B-B14F-4D97-AF65-F5344CB8AC3E}">
        <p14:creationId xmlns:p14="http://schemas.microsoft.com/office/powerpoint/2010/main" val="4176041689"/>
      </p:ext>
    </p:extLst>
  </p:cSld>
  <p:clrMap bg1="lt1" tx1="dk1" bg2="lt2" tx2="dk2" accent1="accent1" accent2="accent2" accent3="accent3" accent4="accent4" accent5="accent5" accent6="accent6" hlink="hlink" folHlink="folHlink"/>
  <p:sldLayoutIdLst>
    <p:sldLayoutId id="2147483968" r:id="rId1"/>
    <p:sldLayoutId id="2147483969" r:id="rId2"/>
    <p:sldLayoutId id="2147483970" r:id="rId3"/>
    <p:sldLayoutId id="2147483971" r:id="rId4"/>
    <p:sldLayoutId id="2147483972" r:id="rId5"/>
    <p:sldLayoutId id="2147483973" r:id="rId6"/>
    <p:sldLayoutId id="2147483974" r:id="rId7"/>
    <p:sldLayoutId id="2147483975" r:id="rId8"/>
    <p:sldLayoutId id="2147483976" r:id="rId9"/>
    <p:sldLayoutId id="2147483977" r:id="rId10"/>
    <p:sldLayoutId id="2147483978" r:id="rId11"/>
  </p:sldLayoutIdLst>
  <p:hf sldNum="0" hdr="0" ftr="0" dt="0"/>
  <p:txStyles>
    <p:titleStyle>
      <a:lvl1pPr algn="l" defTabSz="914400" rtl="0" eaLnBrk="1" latinLnBrk="0" hangingPunct="1">
        <a:lnSpc>
          <a:spcPct val="90000"/>
        </a:lnSpc>
        <a:spcBef>
          <a:spcPct val="0"/>
        </a:spcBef>
        <a:buNone/>
        <a:defRPr sz="3200" b="1"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706">
          <p15:clr>
            <a:srgbClr val="F26B43"/>
          </p15:clr>
        </p15:guide>
        <p15:guide id="2" pos="3840">
          <p15:clr>
            <a:srgbClr val="F26B43"/>
          </p15:clr>
        </p15:guide>
        <p15:guide id="3" pos="3772">
          <p15:clr>
            <a:srgbClr val="F26B43"/>
          </p15:clr>
        </p15:guide>
        <p15:guide id="4" pos="3908">
          <p15:clr>
            <a:srgbClr val="F26B43"/>
          </p15:clr>
        </p15:guide>
        <p15:guide id="5" pos="234">
          <p15:clr>
            <a:srgbClr val="F26B43"/>
          </p15:clr>
        </p15:guide>
        <p15:guide id="6" pos="7446">
          <p15:clr>
            <a:srgbClr val="F26B43"/>
          </p15:clr>
        </p15:guide>
        <p15:guide id="8" orient="horz" pos="232">
          <p15:clr>
            <a:srgbClr val="F26B43"/>
          </p15:clr>
        </p15:guide>
        <p15:guide id="9" orient="horz" pos="1094">
          <p15:clr>
            <a:srgbClr val="F26B43"/>
          </p15:clr>
        </p15:guide>
        <p15:guide id="10" orient="horz" pos="3952">
          <p15:clr>
            <a:srgbClr val="F26B43"/>
          </p15:clr>
        </p15:guide>
        <p15:guide id="11" orient="horz" pos="4247">
          <p15:clr>
            <a:srgbClr val="F26B43"/>
          </p15:clr>
        </p15:guide>
        <p15:guide id="13" pos="960">
          <p15:clr>
            <a:srgbClr val="F26B43"/>
          </p15:clr>
        </p15:guide>
        <p15:guide id="14" pos="6720">
          <p15:clr>
            <a:srgbClr val="F26B43"/>
          </p15:clr>
        </p15:guide>
        <p15:guide id="15" orient="horz" pos="550">
          <p15:clr>
            <a:srgbClr val="F26B43"/>
          </p15:clr>
        </p15:guide>
        <p15:guide id="16" pos="1867">
          <p15:clr>
            <a:srgbClr val="F26B43"/>
          </p15:clr>
        </p15:guide>
        <p15:guide id="17" pos="5813">
          <p15:clr>
            <a:srgbClr val="F26B43"/>
          </p15:clr>
        </p15:guide>
      </p15:sldGuideLst>
    </p:ext>
  </p:extLst>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ABFF817B-E081-4FF2-BDC0-FB77F43DB780}"/>
              </a:ext>
            </a:extLst>
          </p:cNvPr>
          <p:cNvSpPr/>
          <p:nvPr userDrawn="1"/>
        </p:nvSpPr>
        <p:spPr>
          <a:xfrm>
            <a:off x="1" y="0"/>
            <a:ext cx="5392270" cy="6858000"/>
          </a:xfrm>
          <a:prstGeom prst="rect">
            <a:avLst/>
          </a:prstGeom>
          <a:solidFill>
            <a:srgbClr val="1C2C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12" name="Rak koppling 11">
            <a:extLst>
              <a:ext uri="{FF2B5EF4-FFF2-40B4-BE49-F238E27FC236}">
                <a16:creationId xmlns:a16="http://schemas.microsoft.com/office/drawing/2014/main" id="{8A365ACE-874A-4FF2-ACFD-6BAE7D8B6302}"/>
              </a:ext>
            </a:extLst>
          </p:cNvPr>
          <p:cNvCxnSpPr>
            <a:cxnSpLocks/>
          </p:cNvCxnSpPr>
          <p:nvPr userDrawn="1"/>
        </p:nvCxnSpPr>
        <p:spPr>
          <a:xfrm>
            <a:off x="753041" y="3435382"/>
            <a:ext cx="3880993" cy="0"/>
          </a:xfrm>
          <a:prstGeom prst="line">
            <a:avLst/>
          </a:prstGeom>
          <a:ln w="19050">
            <a:solidFill>
              <a:schemeClr val="accent4"/>
            </a:solidFill>
          </a:ln>
        </p:spPr>
        <p:style>
          <a:lnRef idx="1">
            <a:schemeClr val="dk1"/>
          </a:lnRef>
          <a:fillRef idx="0">
            <a:schemeClr val="dk1"/>
          </a:fillRef>
          <a:effectRef idx="0">
            <a:schemeClr val="dk1"/>
          </a:effectRef>
          <a:fontRef idx="minor">
            <a:schemeClr val="tx1"/>
          </a:fontRef>
        </p:style>
      </p:cxnSp>
      <p:pic>
        <p:nvPicPr>
          <p:cNvPr id="13" name="Bildobjekt 12">
            <a:extLst>
              <a:ext uri="{FF2B5EF4-FFF2-40B4-BE49-F238E27FC236}">
                <a16:creationId xmlns:a16="http://schemas.microsoft.com/office/drawing/2014/main" id="{DA27090E-C429-4BD4-A4E7-D82B048B9CC6}"/>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10555941" y="5874599"/>
            <a:ext cx="1174538" cy="548118"/>
          </a:xfrm>
          <a:prstGeom prst="rect">
            <a:avLst/>
          </a:prstGeom>
        </p:spPr>
      </p:pic>
    </p:spTree>
    <p:extLst>
      <p:ext uri="{BB962C8B-B14F-4D97-AF65-F5344CB8AC3E}">
        <p14:creationId xmlns:p14="http://schemas.microsoft.com/office/powerpoint/2010/main" val="1943254398"/>
      </p:ext>
    </p:extLst>
  </p:cSld>
  <p:clrMap bg1="lt1" tx1="dk1" bg2="lt2" tx2="dk2" accent1="accent1" accent2="accent2" accent3="accent3" accent4="accent4" accent5="accent5" accent6="accent6" hlink="hlink" folHlink="folHlink"/>
  <p:sldLayoutIdLst>
    <p:sldLayoutId id="2147483980" r:id="rId1"/>
    <p:sldLayoutId id="2147483981"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Bildobjekt 7">
            <a:extLst>
              <a:ext uri="{FF2B5EF4-FFF2-40B4-BE49-F238E27FC236}">
                <a16:creationId xmlns:a16="http://schemas.microsoft.com/office/drawing/2014/main" id="{499A80C5-0DB1-4A33-A4E3-148F8B4FBF04}"/>
              </a:ext>
            </a:extLst>
          </p:cNvPr>
          <p:cNvPicPr>
            <a:picLocks noChangeAspect="1"/>
          </p:cNvPicPr>
          <p:nvPr userDrawn="1"/>
        </p:nvPicPr>
        <p:blipFill>
          <a:blip r:embed="rId8">
            <a:extLst>
              <a:ext uri="{28A0092B-C50C-407E-A947-70E740481C1C}">
                <a14:useLocalDpi xmlns:a14="http://schemas.microsoft.com/office/drawing/2010/main" val="0"/>
              </a:ext>
            </a:extLst>
          </a:blip>
          <a:srcRect/>
          <a:stretch/>
        </p:blipFill>
        <p:spPr>
          <a:xfrm>
            <a:off x="10555941" y="5874599"/>
            <a:ext cx="1174538" cy="548118"/>
          </a:xfrm>
          <a:prstGeom prst="rect">
            <a:avLst/>
          </a:prstGeom>
        </p:spPr>
      </p:pic>
    </p:spTree>
    <p:extLst>
      <p:ext uri="{BB962C8B-B14F-4D97-AF65-F5344CB8AC3E}">
        <p14:creationId xmlns:p14="http://schemas.microsoft.com/office/powerpoint/2010/main" val="1104452546"/>
      </p:ext>
    </p:extLst>
  </p:cSld>
  <p:clrMap bg1="lt1" tx1="dk1" bg2="lt2" tx2="dk2" accent1="accent1" accent2="accent2" accent3="accent3" accent4="accent4" accent5="accent5" accent6="accent6" hlink="hlink" folHlink="folHlink"/>
  <p:sldLayoutIdLst>
    <p:sldLayoutId id="2147483983" r:id="rId1"/>
    <p:sldLayoutId id="2147483984" r:id="rId2"/>
    <p:sldLayoutId id="2147483985" r:id="rId3"/>
    <p:sldLayoutId id="2147483986" r:id="rId4"/>
    <p:sldLayoutId id="2147483987" r:id="rId5"/>
    <p:sldLayoutId id="2147483988" r:id="rId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1C2C50"/>
        </a:solidFill>
        <a:effectLst/>
      </p:bgPr>
    </p:bg>
    <p:spTree>
      <p:nvGrpSpPr>
        <p:cNvPr id="1" name=""/>
        <p:cNvGrpSpPr/>
        <p:nvPr/>
      </p:nvGrpSpPr>
      <p:grpSpPr>
        <a:xfrm>
          <a:off x="0" y="0"/>
          <a:ext cx="0" cy="0"/>
          <a:chOff x="0" y="0"/>
          <a:chExt cx="0" cy="0"/>
        </a:xfrm>
      </p:grpSpPr>
      <p:cxnSp>
        <p:nvCxnSpPr>
          <p:cNvPr id="9" name="Rak koppling 8">
            <a:extLst>
              <a:ext uri="{FF2B5EF4-FFF2-40B4-BE49-F238E27FC236}">
                <a16:creationId xmlns:a16="http://schemas.microsoft.com/office/drawing/2014/main" id="{AF26C0B7-0CD7-4CA2-943D-5543D6D9E4F9}"/>
              </a:ext>
            </a:extLst>
          </p:cNvPr>
          <p:cNvCxnSpPr>
            <a:cxnSpLocks/>
          </p:cNvCxnSpPr>
          <p:nvPr userDrawn="1"/>
        </p:nvCxnSpPr>
        <p:spPr>
          <a:xfrm>
            <a:off x="4318022" y="1996888"/>
            <a:ext cx="0" cy="2877671"/>
          </a:xfrm>
          <a:prstGeom prst="line">
            <a:avLst/>
          </a:prstGeom>
          <a:ln w="19050">
            <a:solidFill>
              <a:schemeClr val="accent4"/>
            </a:solidFill>
          </a:ln>
        </p:spPr>
        <p:style>
          <a:lnRef idx="1">
            <a:schemeClr val="dk1"/>
          </a:lnRef>
          <a:fillRef idx="0">
            <a:schemeClr val="dk1"/>
          </a:fillRef>
          <a:effectRef idx="0">
            <a:schemeClr val="dk1"/>
          </a:effectRef>
          <a:fontRef idx="minor">
            <a:schemeClr val="tx1"/>
          </a:fontRef>
        </p:style>
      </p:cxnSp>
      <p:pic>
        <p:nvPicPr>
          <p:cNvPr id="13" name="Bildobjekt 12">
            <a:extLst>
              <a:ext uri="{FF2B5EF4-FFF2-40B4-BE49-F238E27FC236}">
                <a16:creationId xmlns:a16="http://schemas.microsoft.com/office/drawing/2014/main" id="{97D7F17E-6FED-4CBF-B679-1EF31E7C6D67}"/>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0555941" y="5876434"/>
            <a:ext cx="1174538" cy="544447"/>
          </a:xfrm>
          <a:prstGeom prst="rect">
            <a:avLst/>
          </a:prstGeom>
        </p:spPr>
      </p:pic>
    </p:spTree>
    <p:extLst>
      <p:ext uri="{BB962C8B-B14F-4D97-AF65-F5344CB8AC3E}">
        <p14:creationId xmlns:p14="http://schemas.microsoft.com/office/powerpoint/2010/main" val="2549211914"/>
      </p:ext>
    </p:extLst>
  </p:cSld>
  <p:clrMap bg1="lt1" tx1="dk1" bg2="lt2" tx2="dk2" accent1="accent1" accent2="accent2" accent3="accent3" accent4="accent4" accent5="accent5" accent6="accent6" hlink="hlink" folHlink="folHlink"/>
  <p:sldLayoutIdLst>
    <p:sldLayoutId id="2147483649" r:id="rId1"/>
  </p:sldLayoutIdLst>
  <p:txStyles>
    <p:titleStyle>
      <a:lvl1pPr algn="l" defTabSz="914400" rtl="0" eaLnBrk="1" latinLnBrk="0" hangingPunct="1">
        <a:lnSpc>
          <a:spcPct val="90000"/>
        </a:lnSpc>
        <a:spcBef>
          <a:spcPct val="0"/>
        </a:spcBef>
        <a:buNone/>
        <a:defRPr sz="3200" kern="1200">
          <a:solidFill>
            <a:schemeClr val="tx1"/>
          </a:solidFill>
          <a:latin typeface="+mj-lt"/>
          <a:ea typeface="+mj-ea"/>
          <a:cs typeface="+mj-cs"/>
        </a:defRPr>
      </a:lvl1pPr>
    </p:titleStyle>
    <p:bodyStyle>
      <a:lvl1pPr marL="0" indent="0" algn="r" defTabSz="914400" rtl="0" eaLnBrk="1" latinLnBrk="0" hangingPunct="1">
        <a:lnSpc>
          <a:spcPct val="90000"/>
        </a:lnSpc>
        <a:spcBef>
          <a:spcPts val="1000"/>
        </a:spcBef>
        <a:buFont typeface="Arial" panose="020B0604020202020204" pitchFamily="34" charset="0"/>
        <a:buNone/>
        <a:defRPr sz="4400" kern="1200">
          <a:solidFill>
            <a:srgbClr val="F5ACB8"/>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reserve="1">
  <p:cSld>
    <p:bg>
      <p:bgPr>
        <a:solidFill>
          <a:srgbClr val="141F46"/>
        </a:solidFill>
        <a:effectLst/>
      </p:bgPr>
    </p:bg>
    <p:spTree>
      <p:nvGrpSpPr>
        <p:cNvPr id="1" name=""/>
        <p:cNvGrpSpPr/>
        <p:nvPr/>
      </p:nvGrpSpPr>
      <p:grpSpPr>
        <a:xfrm>
          <a:off x="0" y="0"/>
          <a:ext cx="0" cy="0"/>
          <a:chOff x="0" y="0"/>
          <a:chExt cx="0" cy="0"/>
        </a:xfrm>
      </p:grpSpPr>
      <p:pic>
        <p:nvPicPr>
          <p:cNvPr id="10" name="Bildobjekt 9">
            <a:extLst>
              <a:ext uri="{FF2B5EF4-FFF2-40B4-BE49-F238E27FC236}">
                <a16:creationId xmlns:a16="http://schemas.microsoft.com/office/drawing/2014/main" id="{A89D3A4F-8B6B-4E0A-8E99-878128E79BEF}"/>
              </a:ext>
            </a:extLst>
          </p:cNvPr>
          <p:cNvPicPr>
            <a:picLocks noChangeAspect="1"/>
          </p:cNvPicPr>
          <p:nvPr userDrawn="1"/>
        </p:nvPicPr>
        <p:blipFill>
          <a:blip r:embed="rId10">
            <a:extLst>
              <a:ext uri="{28A0092B-C50C-407E-A947-70E740481C1C}">
                <a14:useLocalDpi xmlns:a14="http://schemas.microsoft.com/office/drawing/2010/main" val="0"/>
              </a:ext>
            </a:extLst>
          </a:blip>
          <a:srcRect/>
          <a:stretch/>
        </p:blipFill>
        <p:spPr>
          <a:xfrm>
            <a:off x="10558551" y="5877644"/>
            <a:ext cx="1169317" cy="542027"/>
          </a:xfrm>
          <a:prstGeom prst="rect">
            <a:avLst/>
          </a:prstGeom>
        </p:spPr>
      </p:pic>
      <p:sp>
        <p:nvSpPr>
          <p:cNvPr id="4" name="Platshållare för rubrik 1">
            <a:extLst>
              <a:ext uri="{FF2B5EF4-FFF2-40B4-BE49-F238E27FC236}">
                <a16:creationId xmlns:a16="http://schemas.microsoft.com/office/drawing/2014/main" id="{B326C289-8228-4AA8-B522-1E9150A424C2}"/>
              </a:ext>
            </a:extLst>
          </p:cNvPr>
          <p:cNvSpPr>
            <a:spLocks noGrp="1"/>
          </p:cNvSpPr>
          <p:nvPr>
            <p:ph type="title"/>
          </p:nvPr>
        </p:nvSpPr>
        <p:spPr>
          <a:xfrm>
            <a:off x="838200" y="563245"/>
            <a:ext cx="10515600" cy="1325563"/>
          </a:xfrm>
          <a:prstGeom prst="rect">
            <a:avLst/>
          </a:prstGeom>
        </p:spPr>
        <p:txBody>
          <a:bodyPr vert="horz" lIns="91440" tIns="45720" rIns="91440" bIns="45720" rtlCol="0" anchor="ctr">
            <a:normAutofit/>
          </a:bodyPr>
          <a:lstStyle/>
          <a:p>
            <a:r>
              <a:rPr lang="sv-SE" dirty="0"/>
              <a:t>Klicka här för att ändra mall för rubrikformat</a:t>
            </a:r>
          </a:p>
        </p:txBody>
      </p:sp>
    </p:spTree>
    <p:extLst>
      <p:ext uri="{BB962C8B-B14F-4D97-AF65-F5344CB8AC3E}">
        <p14:creationId xmlns:p14="http://schemas.microsoft.com/office/powerpoint/2010/main" val="2507794547"/>
      </p:ext>
    </p:extLst>
  </p:cSld>
  <p:clrMap bg1="lt1" tx1="dk1" bg2="lt2" tx2="dk2" accent1="accent1" accent2="accent2" accent3="accent3" accent4="accent4" accent5="accent5" accent6="accent6" hlink="hlink" folHlink="folHlink"/>
  <p:sldLayoutIdLst>
    <p:sldLayoutId id="2147483990" r:id="rId1"/>
    <p:sldLayoutId id="2147483991" r:id="rId2"/>
    <p:sldLayoutId id="2147483992" r:id="rId3"/>
    <p:sldLayoutId id="2147483993" r:id="rId4"/>
    <p:sldLayoutId id="2147483994" r:id="rId5"/>
    <p:sldLayoutId id="2147483995" r:id="rId6"/>
    <p:sldLayoutId id="2147483996" r:id="rId7"/>
    <p:sldLayoutId id="2147483997" r:id="rId8"/>
  </p:sldLayoutIdLst>
  <p:txStyles>
    <p:titleStyle>
      <a:lvl1pPr algn="l" defTabSz="914400" rtl="0" eaLnBrk="1" latinLnBrk="0" hangingPunct="1">
        <a:lnSpc>
          <a:spcPct val="90000"/>
        </a:lnSpc>
        <a:spcBef>
          <a:spcPct val="0"/>
        </a:spcBef>
        <a:buNone/>
        <a:defRPr sz="2400" kern="1200">
          <a:solidFill>
            <a:schemeClr val="bg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Rektangel 8">
            <a:extLst>
              <a:ext uri="{FF2B5EF4-FFF2-40B4-BE49-F238E27FC236}">
                <a16:creationId xmlns:a16="http://schemas.microsoft.com/office/drawing/2014/main" id="{48AFDE8D-3ECD-4949-AAD2-27AE9B030C3D}"/>
              </a:ext>
            </a:extLst>
          </p:cNvPr>
          <p:cNvSpPr/>
          <p:nvPr userDrawn="1"/>
        </p:nvSpPr>
        <p:spPr>
          <a:xfrm>
            <a:off x="338667" y="281563"/>
            <a:ext cx="11520312" cy="634435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 name="Platshållare för rubrik 1">
            <a:extLst>
              <a:ext uri="{FF2B5EF4-FFF2-40B4-BE49-F238E27FC236}">
                <a16:creationId xmlns:a16="http://schemas.microsoft.com/office/drawing/2014/main" id="{E1B9998D-2CC1-4FBE-B01E-742980ACD54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sv-SE"/>
              <a:t>Klicka här för att ändra mall för rubrikformat</a:t>
            </a:r>
          </a:p>
        </p:txBody>
      </p:sp>
      <p:sp>
        <p:nvSpPr>
          <p:cNvPr id="3" name="Platshållare för text 2">
            <a:extLst>
              <a:ext uri="{FF2B5EF4-FFF2-40B4-BE49-F238E27FC236}">
                <a16:creationId xmlns:a16="http://schemas.microsoft.com/office/drawing/2014/main" id="{080B81B8-A7B4-4716-8D08-C2F0448AB18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pic>
        <p:nvPicPr>
          <p:cNvPr id="11" name="Bildobjekt 10">
            <a:extLst>
              <a:ext uri="{FF2B5EF4-FFF2-40B4-BE49-F238E27FC236}">
                <a16:creationId xmlns:a16="http://schemas.microsoft.com/office/drawing/2014/main" id="{753D37DC-A063-49AB-AC1A-8AB4C26BDC70}"/>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10555941" y="5874599"/>
            <a:ext cx="1174538" cy="548118"/>
          </a:xfrm>
          <a:prstGeom prst="rect">
            <a:avLst/>
          </a:prstGeom>
        </p:spPr>
      </p:pic>
    </p:spTree>
    <p:extLst>
      <p:ext uri="{BB962C8B-B14F-4D97-AF65-F5344CB8AC3E}">
        <p14:creationId xmlns:p14="http://schemas.microsoft.com/office/powerpoint/2010/main" val="1372131768"/>
      </p:ext>
    </p:extLst>
  </p:cSld>
  <p:clrMap bg1="lt1" tx1="dk1" bg2="lt2" tx2="dk2" accent1="accent1" accent2="accent2" accent3="accent3" accent4="accent4" accent5="accent5" accent6="accent6" hlink="hlink" folHlink="folHlink"/>
  <p:sldLayoutIdLst>
    <p:sldLayoutId id="2147483999" r:id="rId1"/>
    <p:sldLayoutId id="2147484000" r:id="rId2"/>
    <p:sldLayoutId id="2147484001"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reserve="1">
  <p:cSld>
    <p:bg>
      <p:bgPr>
        <a:solidFill>
          <a:srgbClr val="141F46"/>
        </a:solidFill>
        <a:effectLst/>
      </p:bgPr>
    </p:bg>
    <p:spTree>
      <p:nvGrpSpPr>
        <p:cNvPr id="1" name=""/>
        <p:cNvGrpSpPr/>
        <p:nvPr/>
      </p:nvGrpSpPr>
      <p:grpSpPr>
        <a:xfrm>
          <a:off x="0" y="0"/>
          <a:ext cx="0" cy="0"/>
          <a:chOff x="0" y="0"/>
          <a:chExt cx="0" cy="0"/>
        </a:xfrm>
      </p:grpSpPr>
      <p:sp>
        <p:nvSpPr>
          <p:cNvPr id="10" name="Rektangel 9">
            <a:extLst>
              <a:ext uri="{FF2B5EF4-FFF2-40B4-BE49-F238E27FC236}">
                <a16:creationId xmlns:a16="http://schemas.microsoft.com/office/drawing/2014/main" id="{B588C423-00F3-494E-85E6-1A5CC3E69A25}"/>
              </a:ext>
            </a:extLst>
          </p:cNvPr>
          <p:cNvSpPr/>
          <p:nvPr userDrawn="1"/>
        </p:nvSpPr>
        <p:spPr>
          <a:xfrm>
            <a:off x="338667" y="269288"/>
            <a:ext cx="11520312" cy="6344356"/>
          </a:xfrm>
          <a:prstGeom prst="rect">
            <a:avLst/>
          </a:prstGeom>
          <a:solidFill>
            <a:srgbClr val="141F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9" name="Rak koppling 8">
            <a:extLst>
              <a:ext uri="{FF2B5EF4-FFF2-40B4-BE49-F238E27FC236}">
                <a16:creationId xmlns:a16="http://schemas.microsoft.com/office/drawing/2014/main" id="{AF26C0B7-0CD7-4CA2-943D-5543D6D9E4F9}"/>
              </a:ext>
            </a:extLst>
          </p:cNvPr>
          <p:cNvCxnSpPr>
            <a:cxnSpLocks/>
          </p:cNvCxnSpPr>
          <p:nvPr userDrawn="1"/>
        </p:nvCxnSpPr>
        <p:spPr>
          <a:xfrm>
            <a:off x="4318022" y="1996888"/>
            <a:ext cx="0" cy="2877671"/>
          </a:xfrm>
          <a:prstGeom prst="line">
            <a:avLst/>
          </a:prstGeom>
          <a:ln w="19050">
            <a:solidFill>
              <a:schemeClr val="accent4"/>
            </a:solidFill>
          </a:ln>
        </p:spPr>
        <p:style>
          <a:lnRef idx="1">
            <a:schemeClr val="dk1"/>
          </a:lnRef>
          <a:fillRef idx="0">
            <a:schemeClr val="dk1"/>
          </a:fillRef>
          <a:effectRef idx="0">
            <a:schemeClr val="dk1"/>
          </a:effectRef>
          <a:fontRef idx="minor">
            <a:schemeClr val="tx1"/>
          </a:fontRef>
        </p:style>
      </p:cxnSp>
      <p:pic>
        <p:nvPicPr>
          <p:cNvPr id="13" name="Bildobjekt 12">
            <a:extLst>
              <a:ext uri="{FF2B5EF4-FFF2-40B4-BE49-F238E27FC236}">
                <a16:creationId xmlns:a16="http://schemas.microsoft.com/office/drawing/2014/main" id="{97D7F17E-6FED-4CBF-B679-1EF31E7C6D67}"/>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10555941" y="5876434"/>
            <a:ext cx="1174538" cy="544447"/>
          </a:xfrm>
          <a:prstGeom prst="rect">
            <a:avLst/>
          </a:prstGeom>
        </p:spPr>
      </p:pic>
    </p:spTree>
    <p:extLst>
      <p:ext uri="{BB962C8B-B14F-4D97-AF65-F5344CB8AC3E}">
        <p14:creationId xmlns:p14="http://schemas.microsoft.com/office/powerpoint/2010/main" val="601473826"/>
      </p:ext>
    </p:extLst>
  </p:cSld>
  <p:clrMap bg1="lt1" tx1="dk1" bg2="lt2" tx2="dk2" accent1="accent1" accent2="accent2" accent3="accent3" accent4="accent4" accent5="accent5" accent6="accent6" hlink="hlink" folHlink="folHlink"/>
  <p:sldLayoutIdLst>
    <p:sldLayoutId id="2147484004" r:id="rId1"/>
    <p:sldLayoutId id="2147484005" r:id="rId2"/>
    <p:sldLayoutId id="2147484006" r:id="rId3"/>
  </p:sldLayoutIdLst>
  <p:txStyles>
    <p:titleStyle>
      <a:lvl1pPr algn="l" defTabSz="914400" rtl="0" eaLnBrk="1" latinLnBrk="0" hangingPunct="1">
        <a:lnSpc>
          <a:spcPct val="90000"/>
        </a:lnSpc>
        <a:spcBef>
          <a:spcPct val="0"/>
        </a:spcBef>
        <a:buNone/>
        <a:defRPr sz="3200" kern="1200">
          <a:solidFill>
            <a:schemeClr val="tx1"/>
          </a:solidFill>
          <a:latin typeface="+mj-lt"/>
          <a:ea typeface="+mj-ea"/>
          <a:cs typeface="+mj-cs"/>
        </a:defRPr>
      </a:lvl1pPr>
    </p:titleStyle>
    <p:bodyStyle>
      <a:lvl1pPr marL="0" indent="0" algn="r" defTabSz="914400" rtl="0" eaLnBrk="1" latinLnBrk="0" hangingPunct="1">
        <a:lnSpc>
          <a:spcPct val="90000"/>
        </a:lnSpc>
        <a:spcBef>
          <a:spcPts val="1000"/>
        </a:spcBef>
        <a:buFont typeface="Arial" panose="020B0604020202020204" pitchFamily="34" charset="0"/>
        <a:buNone/>
        <a:defRPr sz="4400" kern="1200">
          <a:solidFill>
            <a:srgbClr val="F5ACB8"/>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reserve="1">
  <p:cSld>
    <p:bg>
      <p:bgPr>
        <a:solidFill>
          <a:srgbClr val="141F46"/>
        </a:solidFill>
        <a:effectLst/>
      </p:bgPr>
    </p:bg>
    <p:spTree>
      <p:nvGrpSpPr>
        <p:cNvPr id="1" name=""/>
        <p:cNvGrpSpPr/>
        <p:nvPr/>
      </p:nvGrpSpPr>
      <p:grpSpPr>
        <a:xfrm>
          <a:off x="0" y="0"/>
          <a:ext cx="0" cy="0"/>
          <a:chOff x="0" y="0"/>
          <a:chExt cx="0" cy="0"/>
        </a:xfrm>
      </p:grpSpPr>
      <p:pic>
        <p:nvPicPr>
          <p:cNvPr id="10" name="Bildobjekt 9">
            <a:extLst>
              <a:ext uri="{FF2B5EF4-FFF2-40B4-BE49-F238E27FC236}">
                <a16:creationId xmlns:a16="http://schemas.microsoft.com/office/drawing/2014/main" id="{A89D3A4F-8B6B-4E0A-8E99-878128E79BEF}"/>
              </a:ext>
            </a:extLst>
          </p:cNvPr>
          <p:cNvPicPr>
            <a:picLocks noChangeAspect="1"/>
          </p:cNvPicPr>
          <p:nvPr userDrawn="1"/>
        </p:nvPicPr>
        <p:blipFill>
          <a:blip r:embed="rId14">
            <a:extLst>
              <a:ext uri="{28A0092B-C50C-407E-A947-70E740481C1C}">
                <a14:useLocalDpi xmlns:a14="http://schemas.microsoft.com/office/drawing/2010/main" val="0"/>
              </a:ext>
            </a:extLst>
          </a:blip>
          <a:srcRect/>
          <a:stretch/>
        </p:blipFill>
        <p:spPr>
          <a:xfrm>
            <a:off x="10558551" y="5877644"/>
            <a:ext cx="1169317" cy="542027"/>
          </a:xfrm>
          <a:prstGeom prst="rect">
            <a:avLst/>
          </a:prstGeom>
        </p:spPr>
      </p:pic>
      <p:sp>
        <p:nvSpPr>
          <p:cNvPr id="4" name="Platshållare för rubrik 1">
            <a:extLst>
              <a:ext uri="{FF2B5EF4-FFF2-40B4-BE49-F238E27FC236}">
                <a16:creationId xmlns:a16="http://schemas.microsoft.com/office/drawing/2014/main" id="{B326C289-8228-4AA8-B522-1E9150A424C2}"/>
              </a:ext>
            </a:extLst>
          </p:cNvPr>
          <p:cNvSpPr>
            <a:spLocks noGrp="1"/>
          </p:cNvSpPr>
          <p:nvPr>
            <p:ph type="title"/>
          </p:nvPr>
        </p:nvSpPr>
        <p:spPr>
          <a:xfrm>
            <a:off x="838200" y="563245"/>
            <a:ext cx="10515600" cy="1325563"/>
          </a:xfrm>
          <a:prstGeom prst="rect">
            <a:avLst/>
          </a:prstGeom>
        </p:spPr>
        <p:txBody>
          <a:bodyPr vert="horz" lIns="91440" tIns="45720" rIns="91440" bIns="45720" rtlCol="0" anchor="ctr">
            <a:normAutofit/>
          </a:bodyPr>
          <a:lstStyle/>
          <a:p>
            <a:r>
              <a:rPr lang="sv-SE"/>
              <a:t>Klicka här för att ändra mall för rubrikformat</a:t>
            </a:r>
          </a:p>
        </p:txBody>
      </p:sp>
    </p:spTree>
    <p:extLst>
      <p:ext uri="{BB962C8B-B14F-4D97-AF65-F5344CB8AC3E}">
        <p14:creationId xmlns:p14="http://schemas.microsoft.com/office/powerpoint/2010/main" val="599452419"/>
      </p:ext>
    </p:extLst>
  </p:cSld>
  <p:clrMap bg1="lt1" tx1="dk1" bg2="lt2" tx2="dk2" accent1="accent1" accent2="accent2" accent3="accent3" accent4="accent4" accent5="accent5" accent6="accent6" hlink="hlink" folHlink="folHlink"/>
  <p:sldLayoutIdLst>
    <p:sldLayoutId id="2147484010" r:id="rId1"/>
    <p:sldLayoutId id="2147484011" r:id="rId2"/>
    <p:sldLayoutId id="2147484012" r:id="rId3"/>
    <p:sldLayoutId id="2147484013" r:id="rId4"/>
    <p:sldLayoutId id="2147484014" r:id="rId5"/>
    <p:sldLayoutId id="2147484015" r:id="rId6"/>
    <p:sldLayoutId id="2147484016" r:id="rId7"/>
    <p:sldLayoutId id="2147484017" r:id="rId8"/>
    <p:sldLayoutId id="2147484018" r:id="rId9"/>
    <p:sldLayoutId id="2147484019" r:id="rId10"/>
    <p:sldLayoutId id="2147484020" r:id="rId11"/>
    <p:sldLayoutId id="2147484025" r:id="rId12"/>
  </p:sldLayoutIdLst>
  <p:txStyles>
    <p:titleStyle>
      <a:lvl1pPr algn="l" defTabSz="914400" rtl="0" eaLnBrk="1" latinLnBrk="0" hangingPunct="1">
        <a:lnSpc>
          <a:spcPct val="90000"/>
        </a:lnSpc>
        <a:spcBef>
          <a:spcPct val="0"/>
        </a:spcBef>
        <a:buNone/>
        <a:defRPr sz="2400" kern="1200">
          <a:solidFill>
            <a:schemeClr val="bg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reserve="1">
  <p:cSld>
    <p:bg bwMode="ltGray">
      <p:bgPr>
        <a:solidFill>
          <a:schemeClr val="tx2"/>
        </a:solidFill>
        <a:effectLst/>
      </p:bgPr>
    </p:bg>
    <p:spTree>
      <p:nvGrpSpPr>
        <p:cNvPr id="1" name=""/>
        <p:cNvGrpSpPr/>
        <p:nvPr/>
      </p:nvGrpSpPr>
      <p:grpSpPr>
        <a:xfrm>
          <a:off x="0" y="0"/>
          <a:ext cx="0" cy="0"/>
          <a:chOff x="0" y="0"/>
          <a:chExt cx="0" cy="0"/>
        </a:xfrm>
      </p:grpSpPr>
      <p:sp>
        <p:nvSpPr>
          <p:cNvPr id="4" name="Platshållare för datum 3">
            <a:extLst>
              <a:ext uri="{FF2B5EF4-FFF2-40B4-BE49-F238E27FC236}">
                <a16:creationId xmlns:a16="http://schemas.microsoft.com/office/drawing/2014/main" id="{32EEF150-B5A7-A67E-74FE-FD602ABCB0F2}"/>
              </a:ext>
            </a:extLst>
          </p:cNvPr>
          <p:cNvSpPr>
            <a:spLocks noGrp="1"/>
          </p:cNvSpPr>
          <p:nvPr>
            <p:ph type="dt" sz="half" idx="2"/>
          </p:nvPr>
        </p:nvSpPr>
        <p:spPr>
          <a:xfrm>
            <a:off x="371475" y="6935788"/>
            <a:ext cx="1152525" cy="180000"/>
          </a:xfrm>
          <a:prstGeom prst="rect">
            <a:avLst/>
          </a:prstGeom>
        </p:spPr>
        <p:txBody>
          <a:bodyPr vert="horz" lIns="0" tIns="0" rIns="0" bIns="0" rtlCol="0" anchor="b"/>
          <a:lstStyle>
            <a:lvl1pPr algn="l">
              <a:defRPr sz="800">
                <a:solidFill>
                  <a:schemeClr val="tx1"/>
                </a:solidFill>
              </a:defRPr>
            </a:lvl1pPr>
          </a:lstStyle>
          <a:p>
            <a:fld id="{3DD39367-AE2D-458B-899B-35E096735ED5}" type="datetime1">
              <a:rPr lang="sv-SE" smtClean="0"/>
              <a:t>2025-03-11</a:t>
            </a:fld>
            <a:endParaRPr lang="sv-SE"/>
          </a:p>
        </p:txBody>
      </p:sp>
      <p:sp>
        <p:nvSpPr>
          <p:cNvPr id="5" name="Platshållare för sidfot 4">
            <a:extLst>
              <a:ext uri="{FF2B5EF4-FFF2-40B4-BE49-F238E27FC236}">
                <a16:creationId xmlns:a16="http://schemas.microsoft.com/office/drawing/2014/main" id="{F7DB6D5A-5FFF-81D5-F452-F77B8AB5203A}"/>
              </a:ext>
            </a:extLst>
          </p:cNvPr>
          <p:cNvSpPr>
            <a:spLocks noGrp="1"/>
          </p:cNvSpPr>
          <p:nvPr>
            <p:ph type="ftr" sz="quarter" idx="3"/>
          </p:nvPr>
        </p:nvSpPr>
        <p:spPr>
          <a:xfrm>
            <a:off x="1523998" y="7120913"/>
            <a:ext cx="9143999" cy="180000"/>
          </a:xfrm>
          <a:prstGeom prst="rect">
            <a:avLst/>
          </a:prstGeom>
        </p:spPr>
        <p:txBody>
          <a:bodyPr vert="horz" lIns="0" tIns="0" rIns="0" bIns="0" rtlCol="0" anchor="b"/>
          <a:lstStyle>
            <a:lvl1pPr algn="ctr">
              <a:defRPr sz="800">
                <a:solidFill>
                  <a:schemeClr val="tx1"/>
                </a:solidFill>
              </a:defRPr>
            </a:lvl1pPr>
          </a:lstStyle>
          <a:p>
            <a:endParaRPr lang="sv-SE"/>
          </a:p>
        </p:txBody>
      </p:sp>
      <p:sp>
        <p:nvSpPr>
          <p:cNvPr id="6" name="Platshållare för bildnummer 5">
            <a:extLst>
              <a:ext uri="{FF2B5EF4-FFF2-40B4-BE49-F238E27FC236}">
                <a16:creationId xmlns:a16="http://schemas.microsoft.com/office/drawing/2014/main" id="{577EAE50-900F-AFFA-4FAA-7BDB4F2AAFB6}"/>
              </a:ext>
            </a:extLst>
          </p:cNvPr>
          <p:cNvSpPr>
            <a:spLocks noGrp="1"/>
          </p:cNvSpPr>
          <p:nvPr>
            <p:ph type="sldNum" sz="quarter" idx="4"/>
          </p:nvPr>
        </p:nvSpPr>
        <p:spPr>
          <a:xfrm>
            <a:off x="373063" y="7120913"/>
            <a:ext cx="1152525" cy="180000"/>
          </a:xfrm>
          <a:prstGeom prst="rect">
            <a:avLst/>
          </a:prstGeom>
        </p:spPr>
        <p:txBody>
          <a:bodyPr vert="horz" lIns="0" tIns="0" rIns="0" bIns="0" rtlCol="0" anchor="b"/>
          <a:lstStyle>
            <a:lvl1pPr algn="l">
              <a:defRPr sz="800">
                <a:solidFill>
                  <a:schemeClr val="tx1"/>
                </a:solidFill>
              </a:defRPr>
            </a:lvl1pPr>
          </a:lstStyle>
          <a:p>
            <a:fld id="{655E820F-A968-4FCB-8F7B-574C087D0881}" type="slidenum">
              <a:rPr lang="sv-SE" smtClean="0"/>
              <a:pPr/>
              <a:t>‹#›</a:t>
            </a:fld>
            <a:endParaRPr lang="sv-SE"/>
          </a:p>
        </p:txBody>
      </p:sp>
      <p:pic>
        <p:nvPicPr>
          <p:cNvPr id="8" name="Bild 7">
            <a:extLst>
              <a:ext uri="{FF2B5EF4-FFF2-40B4-BE49-F238E27FC236}">
                <a16:creationId xmlns:a16="http://schemas.microsoft.com/office/drawing/2014/main" id="{116FDDA9-EFE6-5D10-E9BB-A1BFF2FDC559}"/>
              </a:ext>
            </a:extLst>
          </p:cNvPr>
          <p:cNvPicPr>
            <a:picLocks noChangeAspect="1"/>
          </p:cNvPicPr>
          <p:nvPr userDrawn="1"/>
        </p:nvPicPr>
        <p:blipFill>
          <a:blip r:embed="rId14">
            <a:extLst>
              <a:ext uri="{96DAC541-7B7A-43D3-8B79-37D633B846F1}">
                <asvg:svgBlip xmlns:asvg="http://schemas.microsoft.com/office/drawing/2016/SVG/main" r:embed="rId15"/>
              </a:ext>
            </a:extLst>
          </a:blip>
          <a:stretch>
            <a:fillRect/>
          </a:stretch>
        </p:blipFill>
        <p:spPr>
          <a:xfrm>
            <a:off x="371473" y="368300"/>
            <a:ext cx="1152525" cy="482880"/>
          </a:xfrm>
          <a:prstGeom prst="rect">
            <a:avLst/>
          </a:prstGeom>
        </p:spPr>
      </p:pic>
      <p:sp>
        <p:nvSpPr>
          <p:cNvPr id="9" name="Platshållare för rubrik 1">
            <a:extLst>
              <a:ext uri="{FF2B5EF4-FFF2-40B4-BE49-F238E27FC236}">
                <a16:creationId xmlns:a16="http://schemas.microsoft.com/office/drawing/2014/main" id="{91A8378E-E4ED-D587-A637-78C4ED66A552}"/>
              </a:ext>
            </a:extLst>
          </p:cNvPr>
          <p:cNvSpPr>
            <a:spLocks noGrp="1"/>
          </p:cNvSpPr>
          <p:nvPr>
            <p:ph type="title"/>
          </p:nvPr>
        </p:nvSpPr>
        <p:spPr>
          <a:xfrm>
            <a:off x="1523999" y="1377498"/>
            <a:ext cx="9144001" cy="966424"/>
          </a:xfrm>
          <a:prstGeom prst="rect">
            <a:avLst/>
          </a:prstGeom>
        </p:spPr>
        <p:txBody>
          <a:bodyPr vert="horz" lIns="0" tIns="0" rIns="0" bIns="0" rtlCol="0" anchor="t">
            <a:normAutofit/>
          </a:bodyPr>
          <a:lstStyle/>
          <a:p>
            <a:r>
              <a:rPr lang="sv-SE"/>
              <a:t>Rubrik</a:t>
            </a:r>
          </a:p>
        </p:txBody>
      </p:sp>
      <p:sp>
        <p:nvSpPr>
          <p:cNvPr id="10" name="Platshållare för text 2">
            <a:extLst>
              <a:ext uri="{FF2B5EF4-FFF2-40B4-BE49-F238E27FC236}">
                <a16:creationId xmlns:a16="http://schemas.microsoft.com/office/drawing/2014/main" id="{A89789B8-D2E7-296B-1E8D-457CFBF02162}"/>
              </a:ext>
            </a:extLst>
          </p:cNvPr>
          <p:cNvSpPr>
            <a:spLocks noGrp="1"/>
          </p:cNvSpPr>
          <p:nvPr>
            <p:ph type="body" idx="1"/>
          </p:nvPr>
        </p:nvSpPr>
        <p:spPr>
          <a:xfrm>
            <a:off x="1524000" y="2349048"/>
            <a:ext cx="9144000" cy="3565525"/>
          </a:xfrm>
          <a:prstGeom prst="rect">
            <a:avLst/>
          </a:prstGeom>
        </p:spPr>
        <p:txBody>
          <a:bodyPr vert="horz" lIns="0" tIns="0" rIns="0" bIns="0" rtlCol="0">
            <a:norm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3158035236"/>
      </p:ext>
    </p:extLst>
  </p:cSld>
  <p:clrMap bg1="lt1" tx1="dk1" bg2="lt2" tx2="dk2" accent1="accent1" accent2="accent2" accent3="accent3" accent4="accent4" accent5="accent5" accent6="accent6" hlink="hlink" folHlink="folHlink"/>
  <p:sldLayoutIdLst>
    <p:sldLayoutId id="2147484034" r:id="rId1"/>
    <p:sldLayoutId id="2147484035" r:id="rId2"/>
    <p:sldLayoutId id="2147484036" r:id="rId3"/>
    <p:sldLayoutId id="2147484037" r:id="rId4"/>
    <p:sldLayoutId id="2147484038" r:id="rId5"/>
    <p:sldLayoutId id="2147484039" r:id="rId6"/>
    <p:sldLayoutId id="2147484040" r:id="rId7"/>
    <p:sldLayoutId id="2147484041" r:id="rId8"/>
    <p:sldLayoutId id="2147484042" r:id="rId9"/>
    <p:sldLayoutId id="2147484043" r:id="rId10"/>
    <p:sldLayoutId id="2147484044" r:id="rId11"/>
    <p:sldLayoutId id="2147484046" r:id="rId12"/>
  </p:sldLayoutIdLst>
  <p:hf sldNum="0" hdr="0" ftr="0" dt="0"/>
  <p:txStyles>
    <p:titleStyle>
      <a:lvl1pPr algn="l" defTabSz="914400" rtl="0" eaLnBrk="1" latinLnBrk="0" hangingPunct="1">
        <a:lnSpc>
          <a:spcPct val="90000"/>
        </a:lnSpc>
        <a:spcBef>
          <a:spcPct val="0"/>
        </a:spcBef>
        <a:buNone/>
        <a:defRPr sz="3200" b="1"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Wingdings" panose="05000000000000000000" pitchFamily="2" charset="2"/>
        <a:buChar char="ü"/>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Wingdings" panose="05000000000000000000" pitchFamily="2" charset="2"/>
        <a:buChar char="ü"/>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Wingdings" panose="05000000000000000000" pitchFamily="2" charset="2"/>
        <a:buChar char="ü"/>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Wingdings" panose="05000000000000000000" pitchFamily="2" charset="2"/>
        <a:buChar char="ü"/>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Wingdings" panose="05000000000000000000" pitchFamily="2" charset="2"/>
        <a:buChar char="ü"/>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706">
          <p15:clr>
            <a:srgbClr val="F26B43"/>
          </p15:clr>
        </p15:guide>
        <p15:guide id="2" pos="3840">
          <p15:clr>
            <a:srgbClr val="F26B43"/>
          </p15:clr>
        </p15:guide>
        <p15:guide id="3" pos="3772">
          <p15:clr>
            <a:srgbClr val="F26B43"/>
          </p15:clr>
        </p15:guide>
        <p15:guide id="4" pos="3908">
          <p15:clr>
            <a:srgbClr val="F26B43"/>
          </p15:clr>
        </p15:guide>
        <p15:guide id="5" pos="234">
          <p15:clr>
            <a:srgbClr val="F26B43"/>
          </p15:clr>
        </p15:guide>
        <p15:guide id="6" pos="7446">
          <p15:clr>
            <a:srgbClr val="F26B43"/>
          </p15:clr>
        </p15:guide>
        <p15:guide id="8" orient="horz" pos="232">
          <p15:clr>
            <a:srgbClr val="F26B43"/>
          </p15:clr>
        </p15:guide>
        <p15:guide id="9" orient="horz" pos="1094">
          <p15:clr>
            <a:srgbClr val="F26B43"/>
          </p15:clr>
        </p15:guide>
        <p15:guide id="10" orient="horz" pos="3952">
          <p15:clr>
            <a:srgbClr val="F26B43"/>
          </p15:clr>
        </p15:guide>
        <p15:guide id="11" orient="horz" pos="4247">
          <p15:clr>
            <a:srgbClr val="F26B43"/>
          </p15:clr>
        </p15:guide>
        <p15:guide id="13" pos="960">
          <p15:clr>
            <a:srgbClr val="F26B43"/>
          </p15:clr>
        </p15:guide>
        <p15:guide id="14" pos="6720">
          <p15:clr>
            <a:srgbClr val="F26B43"/>
          </p15:clr>
        </p15:guide>
        <p15:guide id="15" orient="horz" pos="550">
          <p15:clr>
            <a:srgbClr val="F26B43"/>
          </p15:clr>
        </p15:guide>
        <p15:guide id="16" pos="1867">
          <p15:clr>
            <a:srgbClr val="F26B43"/>
          </p15:clr>
        </p15:guide>
        <p15:guide id="17" pos="5813">
          <p15:clr>
            <a:srgbClr val="F26B43"/>
          </p15:clr>
        </p15:guide>
      </p15:sldGuideLst>
    </p:ext>
  </p:extLst>
</p:sldMaster>
</file>

<file path=ppt/slideMasters/slideMaster25.xml><?xml version="1.0" encoding="utf-8"?>
<p:sldMaster xmlns:a="http://schemas.openxmlformats.org/drawingml/2006/main" xmlns:r="http://schemas.openxmlformats.org/officeDocument/2006/relationships" xmlns:p="http://schemas.openxmlformats.org/presentationml/2006/main" preserve="1">
  <p:cSld>
    <p:bg>
      <p:bgPr>
        <a:solidFill>
          <a:schemeClr val="tx1">
            <a:lumMod val="50000"/>
            <a:lumOff val="50000"/>
          </a:schemeClr>
        </a:solidFill>
        <a:effectLst/>
      </p:bgPr>
    </p:bg>
    <p:spTree>
      <p:nvGrpSpPr>
        <p:cNvPr id="1" name=""/>
        <p:cNvGrpSpPr/>
        <p:nvPr/>
      </p:nvGrpSpPr>
      <p:grpSpPr>
        <a:xfrm>
          <a:off x="0" y="0"/>
          <a:ext cx="0" cy="0"/>
          <a:chOff x="0" y="0"/>
          <a:chExt cx="0" cy="0"/>
        </a:xfrm>
      </p:grpSpPr>
      <p:sp>
        <p:nvSpPr>
          <p:cNvPr id="9" name="Rektangel 8">
            <a:extLst>
              <a:ext uri="{FF2B5EF4-FFF2-40B4-BE49-F238E27FC236}">
                <a16:creationId xmlns:a16="http://schemas.microsoft.com/office/drawing/2014/main" id="{48AFDE8D-3ECD-4949-AAD2-27AE9B030C3D}"/>
              </a:ext>
            </a:extLst>
          </p:cNvPr>
          <p:cNvSpPr/>
          <p:nvPr userDrawn="1"/>
        </p:nvSpPr>
        <p:spPr>
          <a:xfrm>
            <a:off x="338667" y="281563"/>
            <a:ext cx="11520312" cy="634435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 name="Platshållare för rubrik 1">
            <a:extLst>
              <a:ext uri="{FF2B5EF4-FFF2-40B4-BE49-F238E27FC236}">
                <a16:creationId xmlns:a16="http://schemas.microsoft.com/office/drawing/2014/main" id="{E1B9998D-2CC1-4FBE-B01E-742980ACD54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sv-SE"/>
              <a:t>Klicka här för att ändra mall för rubrikformat</a:t>
            </a:r>
          </a:p>
        </p:txBody>
      </p:sp>
      <p:sp>
        <p:nvSpPr>
          <p:cNvPr id="3" name="Platshållare för text 2">
            <a:extLst>
              <a:ext uri="{FF2B5EF4-FFF2-40B4-BE49-F238E27FC236}">
                <a16:creationId xmlns:a16="http://schemas.microsoft.com/office/drawing/2014/main" id="{080B81B8-A7B4-4716-8D08-C2F0448AB18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pic>
        <p:nvPicPr>
          <p:cNvPr id="11" name="Bildobjekt 10">
            <a:extLst>
              <a:ext uri="{FF2B5EF4-FFF2-40B4-BE49-F238E27FC236}">
                <a16:creationId xmlns:a16="http://schemas.microsoft.com/office/drawing/2014/main" id="{753D37DC-A063-49AB-AC1A-8AB4C26BDC70}"/>
              </a:ext>
            </a:extLst>
          </p:cNvPr>
          <p:cNvPicPr>
            <a:picLocks noChangeAspect="1"/>
          </p:cNvPicPr>
          <p:nvPr userDrawn="1"/>
        </p:nvPicPr>
        <p:blipFill>
          <a:blip r:embed="rId10">
            <a:extLst>
              <a:ext uri="{28A0092B-C50C-407E-A947-70E740481C1C}">
                <a14:useLocalDpi xmlns:a14="http://schemas.microsoft.com/office/drawing/2010/main" val="0"/>
              </a:ext>
            </a:extLst>
          </a:blip>
          <a:srcRect/>
          <a:stretch/>
        </p:blipFill>
        <p:spPr>
          <a:xfrm>
            <a:off x="10555941" y="5874599"/>
            <a:ext cx="1174538" cy="548118"/>
          </a:xfrm>
          <a:prstGeom prst="rect">
            <a:avLst/>
          </a:prstGeom>
        </p:spPr>
      </p:pic>
    </p:spTree>
    <p:extLst>
      <p:ext uri="{BB962C8B-B14F-4D97-AF65-F5344CB8AC3E}">
        <p14:creationId xmlns:p14="http://schemas.microsoft.com/office/powerpoint/2010/main" val="1543377982"/>
      </p:ext>
    </p:extLst>
  </p:cSld>
  <p:clrMap bg1="lt1" tx1="dk1" bg2="lt2" tx2="dk2" accent1="accent1" accent2="accent2" accent3="accent3" accent4="accent4" accent5="accent5" accent6="accent6" hlink="hlink" folHlink="folHlink"/>
  <p:sldLayoutIdLst>
    <p:sldLayoutId id="2147484060" r:id="rId1"/>
    <p:sldLayoutId id="2147484061" r:id="rId2"/>
    <p:sldLayoutId id="2147484062" r:id="rId3"/>
    <p:sldLayoutId id="2147484063" r:id="rId4"/>
    <p:sldLayoutId id="2147484065" r:id="rId5"/>
    <p:sldLayoutId id="2147484066" r:id="rId6"/>
    <p:sldLayoutId id="2147484067" r:id="rId7"/>
    <p:sldLayoutId id="2147484069" r:id="rId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reserve="1">
  <p:cSld>
    <p:bg>
      <p:bgPr>
        <a:solidFill>
          <a:srgbClr val="54565B"/>
        </a:solidFill>
        <a:effectLst/>
      </p:bgPr>
    </p:bg>
    <p:spTree>
      <p:nvGrpSpPr>
        <p:cNvPr id="1" name=""/>
        <p:cNvGrpSpPr/>
        <p:nvPr/>
      </p:nvGrpSpPr>
      <p:grpSpPr>
        <a:xfrm>
          <a:off x="0" y="0"/>
          <a:ext cx="0" cy="0"/>
          <a:chOff x="0" y="0"/>
          <a:chExt cx="0" cy="0"/>
        </a:xfrm>
      </p:grpSpPr>
      <p:sp>
        <p:nvSpPr>
          <p:cNvPr id="9" name="Rektangel 8">
            <a:extLst>
              <a:ext uri="{FF2B5EF4-FFF2-40B4-BE49-F238E27FC236}">
                <a16:creationId xmlns:a16="http://schemas.microsoft.com/office/drawing/2014/main" id="{48AFDE8D-3ECD-4949-AAD2-27AE9B030C3D}"/>
              </a:ext>
            </a:extLst>
          </p:cNvPr>
          <p:cNvSpPr/>
          <p:nvPr userDrawn="1"/>
        </p:nvSpPr>
        <p:spPr>
          <a:xfrm>
            <a:off x="338667" y="281563"/>
            <a:ext cx="11520312" cy="634435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 name="Platshållare för rubrik 1">
            <a:extLst>
              <a:ext uri="{FF2B5EF4-FFF2-40B4-BE49-F238E27FC236}">
                <a16:creationId xmlns:a16="http://schemas.microsoft.com/office/drawing/2014/main" id="{E1B9998D-2CC1-4FBE-B01E-742980ACD54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sv-SE"/>
              <a:t>Klicka här för att ändra mall för rubrikformat</a:t>
            </a:r>
          </a:p>
        </p:txBody>
      </p:sp>
      <p:sp>
        <p:nvSpPr>
          <p:cNvPr id="3" name="Platshållare för text 2">
            <a:extLst>
              <a:ext uri="{FF2B5EF4-FFF2-40B4-BE49-F238E27FC236}">
                <a16:creationId xmlns:a16="http://schemas.microsoft.com/office/drawing/2014/main" id="{080B81B8-A7B4-4716-8D08-C2F0448AB18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pic>
        <p:nvPicPr>
          <p:cNvPr id="11" name="Bildobjekt 10">
            <a:extLst>
              <a:ext uri="{FF2B5EF4-FFF2-40B4-BE49-F238E27FC236}">
                <a16:creationId xmlns:a16="http://schemas.microsoft.com/office/drawing/2014/main" id="{753D37DC-A063-49AB-AC1A-8AB4C26BDC70}"/>
              </a:ext>
            </a:extLst>
          </p:cNvPr>
          <p:cNvPicPr>
            <a:picLocks noChangeAspect="1"/>
          </p:cNvPicPr>
          <p:nvPr userDrawn="1"/>
        </p:nvPicPr>
        <p:blipFill>
          <a:blip r:embed="rId9">
            <a:extLst>
              <a:ext uri="{28A0092B-C50C-407E-A947-70E740481C1C}">
                <a14:useLocalDpi xmlns:a14="http://schemas.microsoft.com/office/drawing/2010/main" val="0"/>
              </a:ext>
            </a:extLst>
          </a:blip>
          <a:srcRect/>
          <a:stretch/>
        </p:blipFill>
        <p:spPr>
          <a:xfrm>
            <a:off x="10555941" y="5874599"/>
            <a:ext cx="1174538" cy="548118"/>
          </a:xfrm>
          <a:prstGeom prst="rect">
            <a:avLst/>
          </a:prstGeom>
        </p:spPr>
      </p:pic>
    </p:spTree>
    <p:extLst>
      <p:ext uri="{BB962C8B-B14F-4D97-AF65-F5344CB8AC3E}">
        <p14:creationId xmlns:p14="http://schemas.microsoft.com/office/powerpoint/2010/main" val="1095303173"/>
      </p:ext>
    </p:extLst>
  </p:cSld>
  <p:clrMap bg1="lt1" tx1="dk1" bg2="lt2" tx2="dk2" accent1="accent1" accent2="accent2" accent3="accent3" accent4="accent4" accent5="accent5" accent6="accent6" hlink="hlink" folHlink="folHlink"/>
  <p:sldLayoutIdLst>
    <p:sldLayoutId id="2147484071" r:id="rId1"/>
    <p:sldLayoutId id="2147484072" r:id="rId2"/>
    <p:sldLayoutId id="2147484073" r:id="rId3"/>
    <p:sldLayoutId id="2147484074" r:id="rId4"/>
    <p:sldLayoutId id="2147484075" r:id="rId5"/>
    <p:sldLayoutId id="2147484076" r:id="rId6"/>
    <p:sldLayoutId id="2147484077" r:id="rId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reserve="1">
  <p:cSld>
    <p:bg>
      <p:bgPr>
        <a:solidFill>
          <a:schemeClr val="tx1">
            <a:lumMod val="50000"/>
            <a:lumOff val="50000"/>
          </a:schemeClr>
        </a:solidFill>
        <a:effectLst/>
      </p:bgPr>
    </p:bg>
    <p:spTree>
      <p:nvGrpSpPr>
        <p:cNvPr id="1" name=""/>
        <p:cNvGrpSpPr/>
        <p:nvPr/>
      </p:nvGrpSpPr>
      <p:grpSpPr>
        <a:xfrm>
          <a:off x="0" y="0"/>
          <a:ext cx="0" cy="0"/>
          <a:chOff x="0" y="0"/>
          <a:chExt cx="0" cy="0"/>
        </a:xfrm>
      </p:grpSpPr>
      <p:sp>
        <p:nvSpPr>
          <p:cNvPr id="9" name="Rektangel 8">
            <a:extLst>
              <a:ext uri="{FF2B5EF4-FFF2-40B4-BE49-F238E27FC236}">
                <a16:creationId xmlns:a16="http://schemas.microsoft.com/office/drawing/2014/main" id="{48AFDE8D-3ECD-4949-AAD2-27AE9B030C3D}"/>
              </a:ext>
            </a:extLst>
          </p:cNvPr>
          <p:cNvSpPr/>
          <p:nvPr userDrawn="1"/>
        </p:nvSpPr>
        <p:spPr>
          <a:xfrm>
            <a:off x="338667" y="281563"/>
            <a:ext cx="11520312" cy="634435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 name="Platshållare för rubrik 1">
            <a:extLst>
              <a:ext uri="{FF2B5EF4-FFF2-40B4-BE49-F238E27FC236}">
                <a16:creationId xmlns:a16="http://schemas.microsoft.com/office/drawing/2014/main" id="{E1B9998D-2CC1-4FBE-B01E-742980ACD54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sv-SE"/>
              <a:t>Klicka här för att ändra mall för rubrikformat</a:t>
            </a:r>
          </a:p>
        </p:txBody>
      </p:sp>
      <p:sp>
        <p:nvSpPr>
          <p:cNvPr id="3" name="Platshållare för text 2">
            <a:extLst>
              <a:ext uri="{FF2B5EF4-FFF2-40B4-BE49-F238E27FC236}">
                <a16:creationId xmlns:a16="http://schemas.microsoft.com/office/drawing/2014/main" id="{080B81B8-A7B4-4716-8D08-C2F0448AB18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pic>
        <p:nvPicPr>
          <p:cNvPr id="11" name="Bildobjekt 10">
            <a:extLst>
              <a:ext uri="{FF2B5EF4-FFF2-40B4-BE49-F238E27FC236}">
                <a16:creationId xmlns:a16="http://schemas.microsoft.com/office/drawing/2014/main" id="{753D37DC-A063-49AB-AC1A-8AB4C26BDC70}"/>
              </a:ext>
            </a:extLst>
          </p:cNvPr>
          <p:cNvPicPr>
            <a:picLocks noChangeAspect="1"/>
          </p:cNvPicPr>
          <p:nvPr userDrawn="1"/>
        </p:nvPicPr>
        <p:blipFill>
          <a:blip r:embed="rId14">
            <a:extLst>
              <a:ext uri="{28A0092B-C50C-407E-A947-70E740481C1C}">
                <a14:useLocalDpi xmlns:a14="http://schemas.microsoft.com/office/drawing/2010/main" val="0"/>
              </a:ext>
            </a:extLst>
          </a:blip>
          <a:srcRect/>
          <a:stretch/>
        </p:blipFill>
        <p:spPr>
          <a:xfrm>
            <a:off x="10555941" y="5874599"/>
            <a:ext cx="1174538" cy="548118"/>
          </a:xfrm>
          <a:prstGeom prst="rect">
            <a:avLst/>
          </a:prstGeom>
        </p:spPr>
      </p:pic>
    </p:spTree>
    <p:extLst>
      <p:ext uri="{BB962C8B-B14F-4D97-AF65-F5344CB8AC3E}">
        <p14:creationId xmlns:p14="http://schemas.microsoft.com/office/powerpoint/2010/main" val="3801615186"/>
      </p:ext>
    </p:extLst>
  </p:cSld>
  <p:clrMap bg1="lt1" tx1="dk1" bg2="lt2" tx2="dk2" accent1="accent1" accent2="accent2" accent3="accent3" accent4="accent4" accent5="accent5" accent6="accent6" hlink="hlink" folHlink="folHlink"/>
  <p:sldLayoutIdLst>
    <p:sldLayoutId id="2147484080" r:id="rId1"/>
    <p:sldLayoutId id="2147484081" r:id="rId2"/>
    <p:sldLayoutId id="2147484082" r:id="rId3"/>
    <p:sldLayoutId id="2147484083" r:id="rId4"/>
    <p:sldLayoutId id="2147484085" r:id="rId5"/>
    <p:sldLayoutId id="2147484086" r:id="rId6"/>
    <p:sldLayoutId id="2147484087" r:id="rId7"/>
    <p:sldLayoutId id="2147484088" r:id="rId8"/>
    <p:sldLayoutId id="2147484089" r:id="rId9"/>
    <p:sldLayoutId id="2147484090" r:id="rId10"/>
    <p:sldLayoutId id="2147484091" r:id="rId11"/>
    <p:sldLayoutId id="214748409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reserve="1">
  <p:cSld>
    <p:bg>
      <p:bgPr>
        <a:solidFill>
          <a:srgbClr val="1C2C50"/>
        </a:solidFill>
        <a:effectLst/>
      </p:bgPr>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4CD2D613-98B3-4EC6-96D7-86C9E459A65A}"/>
              </a:ext>
            </a:extLst>
          </p:cNvPr>
          <p:cNvSpPr>
            <a:spLocks noGrp="1"/>
          </p:cNvSpPr>
          <p:nvPr>
            <p:ph type="title"/>
          </p:nvPr>
        </p:nvSpPr>
        <p:spPr>
          <a:xfrm>
            <a:off x="838200" y="570865"/>
            <a:ext cx="10515600" cy="1325563"/>
          </a:xfrm>
          <a:prstGeom prst="rect">
            <a:avLst/>
          </a:prstGeom>
        </p:spPr>
        <p:txBody>
          <a:bodyPr vert="horz" lIns="91440" tIns="45720" rIns="91440" bIns="45720" rtlCol="0" anchor="ctr">
            <a:normAutofit/>
          </a:bodyPr>
          <a:lstStyle/>
          <a:p>
            <a:r>
              <a:rPr lang="sv-SE"/>
              <a:t>Klicka här för att ändra mall för rubrikformat</a:t>
            </a:r>
          </a:p>
        </p:txBody>
      </p:sp>
      <p:pic>
        <p:nvPicPr>
          <p:cNvPr id="3" name="Bildobjekt 2">
            <a:extLst>
              <a:ext uri="{FF2B5EF4-FFF2-40B4-BE49-F238E27FC236}">
                <a16:creationId xmlns:a16="http://schemas.microsoft.com/office/drawing/2014/main" id="{36AC6B3A-8A0E-402D-90FB-D9E669E48EFD}"/>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10558551" y="5877644"/>
            <a:ext cx="1169317" cy="542027"/>
          </a:xfrm>
          <a:prstGeom prst="rect">
            <a:avLst/>
          </a:prstGeom>
        </p:spPr>
      </p:pic>
    </p:spTree>
    <p:extLst>
      <p:ext uri="{BB962C8B-B14F-4D97-AF65-F5344CB8AC3E}">
        <p14:creationId xmlns:p14="http://schemas.microsoft.com/office/powerpoint/2010/main" val="2968150840"/>
      </p:ext>
    </p:extLst>
  </p:cSld>
  <p:clrMap bg1="lt1" tx1="dk1" bg2="lt2" tx2="dk2" accent1="accent1" accent2="accent2" accent3="accent3" accent4="accent4" accent5="accent5" accent6="accent6" hlink="hlink" folHlink="folHlink"/>
  <p:sldLayoutIdLst>
    <p:sldLayoutId id="2147484094" r:id="rId1"/>
    <p:sldLayoutId id="2147484095" r:id="rId2"/>
    <p:sldLayoutId id="2147484096" r:id="rId3"/>
  </p:sldLayoutIdLst>
  <p:txStyles>
    <p:titleStyle>
      <a:lvl1pPr algn="l" defTabSz="914400" rtl="0" eaLnBrk="1" latinLnBrk="0" hangingPunct="1">
        <a:lnSpc>
          <a:spcPct val="90000"/>
        </a:lnSpc>
        <a:spcBef>
          <a:spcPct val="0"/>
        </a:spcBef>
        <a:buNone/>
        <a:defRPr sz="2400" kern="1200">
          <a:solidFill>
            <a:schemeClr val="bg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solidFill>
          <a:srgbClr val="1C2C50"/>
        </a:solidFill>
        <a:effectLst/>
      </p:bgPr>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53E47543-709C-4025-9640-C573F03182C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sv-SE"/>
              <a:t>Klicka här för att ändra mall för rubrikformat</a:t>
            </a:r>
          </a:p>
        </p:txBody>
      </p:sp>
      <p:sp>
        <p:nvSpPr>
          <p:cNvPr id="3" name="Platshållare för text 2">
            <a:extLst>
              <a:ext uri="{FF2B5EF4-FFF2-40B4-BE49-F238E27FC236}">
                <a16:creationId xmlns:a16="http://schemas.microsoft.com/office/drawing/2014/main" id="{7A93E2B9-12F5-49F0-9CBB-81F714D88F2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346C3211-C32D-421B-866C-87CC39D380B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E1A44F4-C322-4BEF-93F0-66B01988444C}" type="datetime1">
              <a:rPr lang="sv-SE" smtClean="0"/>
              <a:t>2025-03-11</a:t>
            </a:fld>
            <a:endParaRPr lang="sv-SE"/>
          </a:p>
        </p:txBody>
      </p:sp>
      <p:sp>
        <p:nvSpPr>
          <p:cNvPr id="5" name="Platshållare för sidfot 4">
            <a:extLst>
              <a:ext uri="{FF2B5EF4-FFF2-40B4-BE49-F238E27FC236}">
                <a16:creationId xmlns:a16="http://schemas.microsoft.com/office/drawing/2014/main" id="{0114B505-FDF0-4237-B2CD-D5DE14764C9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sv-SE"/>
              <a:t>2023-06-30 OFO Mellansverige </a:t>
            </a:r>
          </a:p>
        </p:txBody>
      </p:sp>
      <p:sp>
        <p:nvSpPr>
          <p:cNvPr id="6" name="Platshållare för bildnummer 5">
            <a:extLst>
              <a:ext uri="{FF2B5EF4-FFF2-40B4-BE49-F238E27FC236}">
                <a16:creationId xmlns:a16="http://schemas.microsoft.com/office/drawing/2014/main" id="{EB80462B-D83A-4CE1-9463-08D33AC44A4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12FEA95-DE4D-4DF6-8FA6-78EACF43F08E}" type="slidenum">
              <a:rPr lang="sv-SE" smtClean="0"/>
              <a:t>‹#›</a:t>
            </a:fld>
            <a:endParaRPr lang="sv-SE"/>
          </a:p>
        </p:txBody>
      </p:sp>
    </p:spTree>
    <p:extLst>
      <p:ext uri="{BB962C8B-B14F-4D97-AF65-F5344CB8AC3E}">
        <p14:creationId xmlns:p14="http://schemas.microsoft.com/office/powerpoint/2010/main" val="497474495"/>
      </p:ext>
    </p:extLst>
  </p:cSld>
  <p:clrMap bg1="lt1" tx1="dk1" bg2="lt2" tx2="dk2" accent1="accent1" accent2="accent2" accent3="accent3" accent4="accent4" accent5="accent5" accent6="accent6" hlink="hlink" folHlink="folHlink"/>
  <p:sldLayoutIdLst>
    <p:sldLayoutId id="2147484098" r:id="rId1"/>
    <p:sldLayoutId id="2147484099" r:id="rId2"/>
    <p:sldLayoutId id="2147484100" r:id="rId3"/>
    <p:sldLayoutId id="2147484101" r:id="rId4"/>
    <p:sldLayoutId id="2147484102" r:id="rId5"/>
    <p:sldLayoutId id="2147484103" r:id="rId6"/>
    <p:sldLayoutId id="2147484104" r:id="rId7"/>
    <p:sldLayoutId id="2147484105" r:id="rId8"/>
    <p:sldLayoutId id="2147484106" r:id="rId9"/>
    <p:sldLayoutId id="2147484107" r:id="rId10"/>
    <p:sldLayoutId id="2147484108" r:id="rId11"/>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1C2C50"/>
        </a:solidFill>
        <a:effectLst/>
      </p:bgPr>
    </p:bg>
    <p:spTree>
      <p:nvGrpSpPr>
        <p:cNvPr id="1" name=""/>
        <p:cNvGrpSpPr/>
        <p:nvPr/>
      </p:nvGrpSpPr>
      <p:grpSpPr>
        <a:xfrm>
          <a:off x="0" y="0"/>
          <a:ext cx="0" cy="0"/>
          <a:chOff x="0" y="0"/>
          <a:chExt cx="0" cy="0"/>
        </a:xfrm>
      </p:grpSpPr>
      <p:cxnSp>
        <p:nvCxnSpPr>
          <p:cNvPr id="9" name="Rak koppling 8">
            <a:extLst>
              <a:ext uri="{FF2B5EF4-FFF2-40B4-BE49-F238E27FC236}">
                <a16:creationId xmlns:a16="http://schemas.microsoft.com/office/drawing/2014/main" id="{AF26C0B7-0CD7-4CA2-943D-5543D6D9E4F9}"/>
              </a:ext>
            </a:extLst>
          </p:cNvPr>
          <p:cNvCxnSpPr>
            <a:cxnSpLocks/>
          </p:cNvCxnSpPr>
          <p:nvPr userDrawn="1"/>
        </p:nvCxnSpPr>
        <p:spPr>
          <a:xfrm>
            <a:off x="6105574" y="2385129"/>
            <a:ext cx="0" cy="2052000"/>
          </a:xfrm>
          <a:prstGeom prst="line">
            <a:avLst/>
          </a:prstGeom>
          <a:ln w="19050">
            <a:solidFill>
              <a:schemeClr val="accent4"/>
            </a:solidFill>
          </a:ln>
        </p:spPr>
        <p:style>
          <a:lnRef idx="1">
            <a:schemeClr val="dk1"/>
          </a:lnRef>
          <a:fillRef idx="0">
            <a:schemeClr val="dk1"/>
          </a:fillRef>
          <a:effectRef idx="0">
            <a:schemeClr val="dk1"/>
          </a:effectRef>
          <a:fontRef idx="minor">
            <a:schemeClr val="tx1"/>
          </a:fontRef>
        </p:style>
      </p:cxnSp>
      <p:pic>
        <p:nvPicPr>
          <p:cNvPr id="13" name="Bildobjekt 12">
            <a:extLst>
              <a:ext uri="{FF2B5EF4-FFF2-40B4-BE49-F238E27FC236}">
                <a16:creationId xmlns:a16="http://schemas.microsoft.com/office/drawing/2014/main" id="{97D7F17E-6FED-4CBF-B679-1EF31E7C6D67}"/>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0555941" y="5876434"/>
            <a:ext cx="1174538" cy="544447"/>
          </a:xfrm>
          <a:prstGeom prst="rect">
            <a:avLst/>
          </a:prstGeom>
        </p:spPr>
      </p:pic>
    </p:spTree>
    <p:extLst>
      <p:ext uri="{BB962C8B-B14F-4D97-AF65-F5344CB8AC3E}">
        <p14:creationId xmlns:p14="http://schemas.microsoft.com/office/powerpoint/2010/main" val="470510730"/>
      </p:ext>
    </p:extLst>
  </p:cSld>
  <p:clrMap bg1="lt1" tx1="dk1" bg2="lt2" tx2="dk2" accent1="accent1" accent2="accent2" accent3="accent3" accent4="accent4" accent5="accent5" accent6="accent6" hlink="hlink" folHlink="folHlink"/>
  <p:sldLayoutIdLst>
    <p:sldLayoutId id="2147483689" r:id="rId1"/>
  </p:sldLayoutIdLst>
  <p:txStyles>
    <p:titleStyle>
      <a:lvl1pPr algn="l" defTabSz="914400" rtl="0" eaLnBrk="1" latinLnBrk="0" hangingPunct="1">
        <a:lnSpc>
          <a:spcPct val="90000"/>
        </a:lnSpc>
        <a:spcBef>
          <a:spcPct val="0"/>
        </a:spcBef>
        <a:buNone/>
        <a:defRPr sz="3200" kern="1200">
          <a:solidFill>
            <a:schemeClr val="tx1"/>
          </a:solidFill>
          <a:latin typeface="+mj-lt"/>
          <a:ea typeface="+mj-ea"/>
          <a:cs typeface="+mj-cs"/>
        </a:defRPr>
      </a:lvl1pPr>
    </p:titleStyle>
    <p:bodyStyle>
      <a:lvl1pPr marL="0" indent="0" algn="r" defTabSz="914400" rtl="0" eaLnBrk="1" latinLnBrk="0" hangingPunct="1">
        <a:lnSpc>
          <a:spcPct val="90000"/>
        </a:lnSpc>
        <a:spcBef>
          <a:spcPts val="1000"/>
        </a:spcBef>
        <a:buFont typeface="Arial" panose="020B0604020202020204" pitchFamily="34" charset="0"/>
        <a:buNone/>
        <a:defRPr sz="4400" kern="1200">
          <a:solidFill>
            <a:srgbClr val="F5ACB8"/>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reserve="1">
  <p:cSld>
    <p:bg bwMode="ltGray">
      <p:bgPr>
        <a:solidFill>
          <a:schemeClr val="tx2"/>
        </a:solidFill>
        <a:effectLst/>
      </p:bgPr>
    </p:bg>
    <p:spTree>
      <p:nvGrpSpPr>
        <p:cNvPr id="1" name=""/>
        <p:cNvGrpSpPr/>
        <p:nvPr/>
      </p:nvGrpSpPr>
      <p:grpSpPr>
        <a:xfrm>
          <a:off x="0" y="0"/>
          <a:ext cx="0" cy="0"/>
          <a:chOff x="0" y="0"/>
          <a:chExt cx="0" cy="0"/>
        </a:xfrm>
      </p:grpSpPr>
      <p:sp>
        <p:nvSpPr>
          <p:cNvPr id="4" name="Platshållare för datum 3">
            <a:extLst>
              <a:ext uri="{FF2B5EF4-FFF2-40B4-BE49-F238E27FC236}">
                <a16:creationId xmlns:a16="http://schemas.microsoft.com/office/drawing/2014/main" id="{32EEF150-B5A7-A67E-74FE-FD602ABCB0F2}"/>
              </a:ext>
            </a:extLst>
          </p:cNvPr>
          <p:cNvSpPr>
            <a:spLocks noGrp="1"/>
          </p:cNvSpPr>
          <p:nvPr>
            <p:ph type="dt" sz="half" idx="2"/>
          </p:nvPr>
        </p:nvSpPr>
        <p:spPr>
          <a:xfrm>
            <a:off x="371475" y="6935788"/>
            <a:ext cx="1152525" cy="180000"/>
          </a:xfrm>
          <a:prstGeom prst="rect">
            <a:avLst/>
          </a:prstGeom>
        </p:spPr>
        <p:txBody>
          <a:bodyPr vert="horz" lIns="0" tIns="0" rIns="0" bIns="0" rtlCol="0" anchor="b"/>
          <a:lstStyle>
            <a:lvl1pPr algn="l">
              <a:defRPr sz="800">
                <a:solidFill>
                  <a:schemeClr val="tx1"/>
                </a:solidFill>
              </a:defRPr>
            </a:lvl1pPr>
          </a:lstStyle>
          <a:p>
            <a:fld id="{3DD39367-AE2D-458B-899B-35E096735ED5}" type="datetime1">
              <a:rPr lang="sv-SE" smtClean="0"/>
              <a:t>2025-03-11</a:t>
            </a:fld>
            <a:endParaRPr lang="sv-SE"/>
          </a:p>
        </p:txBody>
      </p:sp>
      <p:sp>
        <p:nvSpPr>
          <p:cNvPr id="5" name="Platshållare för sidfot 4">
            <a:extLst>
              <a:ext uri="{FF2B5EF4-FFF2-40B4-BE49-F238E27FC236}">
                <a16:creationId xmlns:a16="http://schemas.microsoft.com/office/drawing/2014/main" id="{F7DB6D5A-5FFF-81D5-F452-F77B8AB5203A}"/>
              </a:ext>
            </a:extLst>
          </p:cNvPr>
          <p:cNvSpPr>
            <a:spLocks noGrp="1"/>
          </p:cNvSpPr>
          <p:nvPr>
            <p:ph type="ftr" sz="quarter" idx="3"/>
          </p:nvPr>
        </p:nvSpPr>
        <p:spPr>
          <a:xfrm>
            <a:off x="1523998" y="7120913"/>
            <a:ext cx="9143999" cy="180000"/>
          </a:xfrm>
          <a:prstGeom prst="rect">
            <a:avLst/>
          </a:prstGeom>
        </p:spPr>
        <p:txBody>
          <a:bodyPr vert="horz" lIns="0" tIns="0" rIns="0" bIns="0" rtlCol="0" anchor="b"/>
          <a:lstStyle>
            <a:lvl1pPr algn="ctr">
              <a:defRPr sz="800">
                <a:solidFill>
                  <a:schemeClr val="tx1"/>
                </a:solidFill>
              </a:defRPr>
            </a:lvl1pPr>
          </a:lstStyle>
          <a:p>
            <a:endParaRPr lang="sv-SE"/>
          </a:p>
        </p:txBody>
      </p:sp>
      <p:sp>
        <p:nvSpPr>
          <p:cNvPr id="6" name="Platshållare för bildnummer 5">
            <a:extLst>
              <a:ext uri="{FF2B5EF4-FFF2-40B4-BE49-F238E27FC236}">
                <a16:creationId xmlns:a16="http://schemas.microsoft.com/office/drawing/2014/main" id="{577EAE50-900F-AFFA-4FAA-7BDB4F2AAFB6}"/>
              </a:ext>
            </a:extLst>
          </p:cNvPr>
          <p:cNvSpPr>
            <a:spLocks noGrp="1"/>
          </p:cNvSpPr>
          <p:nvPr>
            <p:ph type="sldNum" sz="quarter" idx="4"/>
          </p:nvPr>
        </p:nvSpPr>
        <p:spPr>
          <a:xfrm>
            <a:off x="373063" y="7120913"/>
            <a:ext cx="1152525" cy="180000"/>
          </a:xfrm>
          <a:prstGeom prst="rect">
            <a:avLst/>
          </a:prstGeom>
        </p:spPr>
        <p:txBody>
          <a:bodyPr vert="horz" lIns="0" tIns="0" rIns="0" bIns="0" rtlCol="0" anchor="b"/>
          <a:lstStyle>
            <a:lvl1pPr algn="l">
              <a:defRPr sz="800">
                <a:solidFill>
                  <a:schemeClr val="tx1"/>
                </a:solidFill>
              </a:defRPr>
            </a:lvl1pPr>
          </a:lstStyle>
          <a:p>
            <a:fld id="{655E820F-A968-4FCB-8F7B-574C087D0881}" type="slidenum">
              <a:rPr lang="sv-SE" smtClean="0"/>
              <a:pPr/>
              <a:t>‹#›</a:t>
            </a:fld>
            <a:endParaRPr lang="sv-SE"/>
          </a:p>
        </p:txBody>
      </p:sp>
      <p:pic>
        <p:nvPicPr>
          <p:cNvPr id="8" name="Bild 7">
            <a:extLst>
              <a:ext uri="{FF2B5EF4-FFF2-40B4-BE49-F238E27FC236}">
                <a16:creationId xmlns:a16="http://schemas.microsoft.com/office/drawing/2014/main" id="{116FDDA9-EFE6-5D10-E9BB-A1BFF2FDC559}"/>
              </a:ext>
            </a:extLst>
          </p:cNvPr>
          <p:cNvPicPr>
            <a:picLocks noChangeAspect="1"/>
          </p:cNvPicPr>
          <p:nvPr userDrawn="1"/>
        </p:nvPicPr>
        <p:blipFill>
          <a:blip r:embed="rId14">
            <a:extLst>
              <a:ext uri="{96DAC541-7B7A-43D3-8B79-37D633B846F1}">
                <asvg:svgBlip xmlns:asvg="http://schemas.microsoft.com/office/drawing/2016/SVG/main" r:embed="rId15"/>
              </a:ext>
            </a:extLst>
          </a:blip>
          <a:stretch>
            <a:fillRect/>
          </a:stretch>
        </p:blipFill>
        <p:spPr>
          <a:xfrm>
            <a:off x="371473" y="368300"/>
            <a:ext cx="1152525" cy="482880"/>
          </a:xfrm>
          <a:prstGeom prst="rect">
            <a:avLst/>
          </a:prstGeom>
        </p:spPr>
      </p:pic>
      <p:sp>
        <p:nvSpPr>
          <p:cNvPr id="9" name="Platshållare för rubrik 1">
            <a:extLst>
              <a:ext uri="{FF2B5EF4-FFF2-40B4-BE49-F238E27FC236}">
                <a16:creationId xmlns:a16="http://schemas.microsoft.com/office/drawing/2014/main" id="{91A8378E-E4ED-D587-A637-78C4ED66A552}"/>
              </a:ext>
            </a:extLst>
          </p:cNvPr>
          <p:cNvSpPr>
            <a:spLocks noGrp="1"/>
          </p:cNvSpPr>
          <p:nvPr>
            <p:ph type="title"/>
          </p:nvPr>
        </p:nvSpPr>
        <p:spPr>
          <a:xfrm>
            <a:off x="1523999" y="1377498"/>
            <a:ext cx="9144001" cy="966424"/>
          </a:xfrm>
          <a:prstGeom prst="rect">
            <a:avLst/>
          </a:prstGeom>
        </p:spPr>
        <p:txBody>
          <a:bodyPr vert="horz" lIns="0" tIns="0" rIns="0" bIns="0" rtlCol="0" anchor="t">
            <a:normAutofit/>
          </a:bodyPr>
          <a:lstStyle/>
          <a:p>
            <a:r>
              <a:rPr lang="sv-SE"/>
              <a:t>Rubrik</a:t>
            </a:r>
          </a:p>
        </p:txBody>
      </p:sp>
      <p:sp>
        <p:nvSpPr>
          <p:cNvPr id="10" name="Platshållare för text 2">
            <a:extLst>
              <a:ext uri="{FF2B5EF4-FFF2-40B4-BE49-F238E27FC236}">
                <a16:creationId xmlns:a16="http://schemas.microsoft.com/office/drawing/2014/main" id="{A89789B8-D2E7-296B-1E8D-457CFBF02162}"/>
              </a:ext>
            </a:extLst>
          </p:cNvPr>
          <p:cNvSpPr>
            <a:spLocks noGrp="1"/>
          </p:cNvSpPr>
          <p:nvPr>
            <p:ph type="body" idx="1"/>
          </p:nvPr>
        </p:nvSpPr>
        <p:spPr>
          <a:xfrm>
            <a:off x="1524000" y="2349048"/>
            <a:ext cx="9144000" cy="3565525"/>
          </a:xfrm>
          <a:prstGeom prst="rect">
            <a:avLst/>
          </a:prstGeom>
        </p:spPr>
        <p:txBody>
          <a:bodyPr vert="horz" lIns="0" tIns="0" rIns="0" bIns="0" rtlCol="0">
            <a:norm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1632178236"/>
      </p:ext>
    </p:extLst>
  </p:cSld>
  <p:clrMap bg1="lt1" tx1="dk1" bg2="lt2" tx2="dk2" accent1="accent1" accent2="accent2" accent3="accent3" accent4="accent4" accent5="accent5" accent6="accent6" hlink="hlink" folHlink="folHlink"/>
  <p:sldLayoutIdLst>
    <p:sldLayoutId id="2147484143" r:id="rId1"/>
    <p:sldLayoutId id="2147484144" r:id="rId2"/>
    <p:sldLayoutId id="2147484145" r:id="rId3"/>
    <p:sldLayoutId id="2147484146" r:id="rId4"/>
    <p:sldLayoutId id="2147484147" r:id="rId5"/>
    <p:sldLayoutId id="2147484148" r:id="rId6"/>
    <p:sldLayoutId id="2147484149" r:id="rId7"/>
    <p:sldLayoutId id="2147484150" r:id="rId8"/>
    <p:sldLayoutId id="2147484151" r:id="rId9"/>
    <p:sldLayoutId id="2147484152" r:id="rId10"/>
    <p:sldLayoutId id="2147484153" r:id="rId11"/>
    <p:sldLayoutId id="2147484155" r:id="rId12"/>
  </p:sldLayoutIdLst>
  <p:hf sldNum="0" hdr="0" ftr="0" dt="0"/>
  <p:txStyles>
    <p:titleStyle>
      <a:lvl1pPr algn="l" defTabSz="914400" rtl="0" eaLnBrk="1" latinLnBrk="0" hangingPunct="1">
        <a:lnSpc>
          <a:spcPct val="90000"/>
        </a:lnSpc>
        <a:spcBef>
          <a:spcPct val="0"/>
        </a:spcBef>
        <a:buNone/>
        <a:defRPr sz="3200" b="1"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Wingdings" panose="05000000000000000000" pitchFamily="2" charset="2"/>
        <a:buChar char="ü"/>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Wingdings" panose="05000000000000000000" pitchFamily="2" charset="2"/>
        <a:buChar char="ü"/>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Wingdings" panose="05000000000000000000" pitchFamily="2" charset="2"/>
        <a:buChar char="ü"/>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Wingdings" panose="05000000000000000000" pitchFamily="2" charset="2"/>
        <a:buChar char="ü"/>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Wingdings" panose="05000000000000000000" pitchFamily="2" charset="2"/>
        <a:buChar char="ü"/>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706">
          <p15:clr>
            <a:srgbClr val="F26B43"/>
          </p15:clr>
        </p15:guide>
        <p15:guide id="2" pos="3840">
          <p15:clr>
            <a:srgbClr val="F26B43"/>
          </p15:clr>
        </p15:guide>
        <p15:guide id="3" pos="3772">
          <p15:clr>
            <a:srgbClr val="F26B43"/>
          </p15:clr>
        </p15:guide>
        <p15:guide id="4" pos="3908">
          <p15:clr>
            <a:srgbClr val="F26B43"/>
          </p15:clr>
        </p15:guide>
        <p15:guide id="5" pos="234">
          <p15:clr>
            <a:srgbClr val="F26B43"/>
          </p15:clr>
        </p15:guide>
        <p15:guide id="6" pos="7446">
          <p15:clr>
            <a:srgbClr val="F26B43"/>
          </p15:clr>
        </p15:guide>
        <p15:guide id="8" orient="horz" pos="232">
          <p15:clr>
            <a:srgbClr val="F26B43"/>
          </p15:clr>
        </p15:guide>
        <p15:guide id="9" orient="horz" pos="1094">
          <p15:clr>
            <a:srgbClr val="F26B43"/>
          </p15:clr>
        </p15:guide>
        <p15:guide id="10" orient="horz" pos="3952">
          <p15:clr>
            <a:srgbClr val="F26B43"/>
          </p15:clr>
        </p15:guide>
        <p15:guide id="11" orient="horz" pos="4247">
          <p15:clr>
            <a:srgbClr val="F26B43"/>
          </p15:clr>
        </p15:guide>
        <p15:guide id="13" pos="960">
          <p15:clr>
            <a:srgbClr val="F26B43"/>
          </p15:clr>
        </p15:guide>
        <p15:guide id="14" pos="6720">
          <p15:clr>
            <a:srgbClr val="F26B43"/>
          </p15:clr>
        </p15:guide>
        <p15:guide id="15" orient="horz" pos="550">
          <p15:clr>
            <a:srgbClr val="F26B43"/>
          </p15:clr>
        </p15:guide>
        <p15:guide id="16" pos="1867">
          <p15:clr>
            <a:srgbClr val="F26B43"/>
          </p15:clr>
        </p15:guide>
        <p15:guide id="17" pos="5813">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rgbClr val="1C2C50"/>
        </a:solidFill>
        <a:effectLst/>
      </p:bgPr>
    </p:bg>
    <p:spTree>
      <p:nvGrpSpPr>
        <p:cNvPr id="1" name=""/>
        <p:cNvGrpSpPr/>
        <p:nvPr/>
      </p:nvGrpSpPr>
      <p:grpSpPr>
        <a:xfrm>
          <a:off x="0" y="0"/>
          <a:ext cx="0" cy="0"/>
          <a:chOff x="0" y="0"/>
          <a:chExt cx="0" cy="0"/>
        </a:xfrm>
      </p:grpSpPr>
      <p:pic>
        <p:nvPicPr>
          <p:cNvPr id="9" name="Bildobjekt 8">
            <a:extLst>
              <a:ext uri="{FF2B5EF4-FFF2-40B4-BE49-F238E27FC236}">
                <a16:creationId xmlns:a16="http://schemas.microsoft.com/office/drawing/2014/main" id="{77E42C98-606F-4577-BC32-92D1857B9909}"/>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0558551" y="5875915"/>
            <a:ext cx="1169317" cy="545486"/>
          </a:xfrm>
          <a:prstGeom prst="rect">
            <a:avLst/>
          </a:prstGeom>
        </p:spPr>
      </p:pic>
      <p:pic>
        <p:nvPicPr>
          <p:cNvPr id="2" name="Bildobjekt 1">
            <a:extLst>
              <a:ext uri="{FF2B5EF4-FFF2-40B4-BE49-F238E27FC236}">
                <a16:creationId xmlns:a16="http://schemas.microsoft.com/office/drawing/2014/main" id="{7A8A8D3A-626F-4D9E-B6FE-3B56389EADB1}"/>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r="71927"/>
          <a:stretch/>
        </p:blipFill>
        <p:spPr>
          <a:xfrm>
            <a:off x="1703978" y="1605428"/>
            <a:ext cx="3356637" cy="3680256"/>
          </a:xfrm>
          <a:prstGeom prst="rect">
            <a:avLst/>
          </a:prstGeom>
        </p:spPr>
      </p:pic>
    </p:spTree>
    <p:extLst>
      <p:ext uri="{BB962C8B-B14F-4D97-AF65-F5344CB8AC3E}">
        <p14:creationId xmlns:p14="http://schemas.microsoft.com/office/powerpoint/2010/main" val="1422994179"/>
      </p:ext>
    </p:extLst>
  </p:cSld>
  <p:clrMap bg1="lt1" tx1="dk1" bg2="lt2" tx2="dk2" accent1="accent1" accent2="accent2" accent3="accent3" accent4="accent4" accent5="accent5" accent6="accent6" hlink="hlink" folHlink="folHlink"/>
  <p:sldLayoutIdLst>
    <p:sldLayoutId id="2147483663"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rgbClr val="1C2C50"/>
        </a:solidFill>
        <a:effectLst/>
      </p:bgPr>
    </p:bg>
    <p:spTree>
      <p:nvGrpSpPr>
        <p:cNvPr id="1" name=""/>
        <p:cNvGrpSpPr/>
        <p:nvPr/>
      </p:nvGrpSpPr>
      <p:grpSpPr>
        <a:xfrm>
          <a:off x="0" y="0"/>
          <a:ext cx="0" cy="0"/>
          <a:chOff x="0" y="0"/>
          <a:chExt cx="0" cy="0"/>
        </a:xfrm>
      </p:grpSpPr>
      <p:pic>
        <p:nvPicPr>
          <p:cNvPr id="9" name="Bildobjekt 8">
            <a:extLst>
              <a:ext uri="{FF2B5EF4-FFF2-40B4-BE49-F238E27FC236}">
                <a16:creationId xmlns:a16="http://schemas.microsoft.com/office/drawing/2014/main" id="{77E42C98-606F-4577-BC32-92D1857B9909}"/>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0558551" y="5875915"/>
            <a:ext cx="1169317" cy="545486"/>
          </a:xfrm>
          <a:prstGeom prst="rect">
            <a:avLst/>
          </a:prstGeom>
        </p:spPr>
      </p:pic>
      <p:pic>
        <p:nvPicPr>
          <p:cNvPr id="2" name="Bildobjekt 1">
            <a:extLst>
              <a:ext uri="{FF2B5EF4-FFF2-40B4-BE49-F238E27FC236}">
                <a16:creationId xmlns:a16="http://schemas.microsoft.com/office/drawing/2014/main" id="{7A8A8D3A-626F-4D9E-B6FE-3B56389EADB1}"/>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35316" r="35194"/>
          <a:stretch/>
        </p:blipFill>
        <p:spPr>
          <a:xfrm>
            <a:off x="1968404" y="873201"/>
            <a:ext cx="3497050" cy="3649937"/>
          </a:xfrm>
          <a:prstGeom prst="rect">
            <a:avLst/>
          </a:prstGeom>
        </p:spPr>
      </p:pic>
    </p:spTree>
    <p:extLst>
      <p:ext uri="{BB962C8B-B14F-4D97-AF65-F5344CB8AC3E}">
        <p14:creationId xmlns:p14="http://schemas.microsoft.com/office/powerpoint/2010/main" val="2515735985"/>
      </p:ext>
    </p:extLst>
  </p:cSld>
  <p:clrMap bg1="lt1" tx1="dk1" bg2="lt2" tx2="dk2" accent1="accent1" accent2="accent2" accent3="accent3" accent4="accent4" accent5="accent5" accent6="accent6" hlink="hlink" folHlink="folHlink"/>
  <p:sldLayoutIdLst>
    <p:sldLayoutId id="2147483954"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rgbClr val="1C2C50"/>
        </a:solidFill>
        <a:effectLst/>
      </p:bgPr>
    </p:bg>
    <p:spTree>
      <p:nvGrpSpPr>
        <p:cNvPr id="1" name=""/>
        <p:cNvGrpSpPr/>
        <p:nvPr/>
      </p:nvGrpSpPr>
      <p:grpSpPr>
        <a:xfrm>
          <a:off x="0" y="0"/>
          <a:ext cx="0" cy="0"/>
          <a:chOff x="0" y="0"/>
          <a:chExt cx="0" cy="0"/>
        </a:xfrm>
      </p:grpSpPr>
      <p:pic>
        <p:nvPicPr>
          <p:cNvPr id="9" name="Bildobjekt 8">
            <a:extLst>
              <a:ext uri="{FF2B5EF4-FFF2-40B4-BE49-F238E27FC236}">
                <a16:creationId xmlns:a16="http://schemas.microsoft.com/office/drawing/2014/main" id="{77E42C98-606F-4577-BC32-92D1857B9909}"/>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0558551" y="5875915"/>
            <a:ext cx="1169317" cy="545486"/>
          </a:xfrm>
          <a:prstGeom prst="rect">
            <a:avLst/>
          </a:prstGeom>
        </p:spPr>
      </p:pic>
      <p:pic>
        <p:nvPicPr>
          <p:cNvPr id="2" name="Bildobjekt 1">
            <a:extLst>
              <a:ext uri="{FF2B5EF4-FFF2-40B4-BE49-F238E27FC236}">
                <a16:creationId xmlns:a16="http://schemas.microsoft.com/office/drawing/2014/main" id="{7A8A8D3A-626F-4D9E-B6FE-3B56389EADB1}"/>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73129" r="182"/>
          <a:stretch/>
        </p:blipFill>
        <p:spPr>
          <a:xfrm>
            <a:off x="1703148" y="1869768"/>
            <a:ext cx="3378396" cy="3672474"/>
          </a:xfrm>
          <a:prstGeom prst="rect">
            <a:avLst/>
          </a:prstGeom>
        </p:spPr>
      </p:pic>
    </p:spTree>
    <p:extLst>
      <p:ext uri="{BB962C8B-B14F-4D97-AF65-F5344CB8AC3E}">
        <p14:creationId xmlns:p14="http://schemas.microsoft.com/office/powerpoint/2010/main" val="2189515359"/>
      </p:ext>
    </p:extLst>
  </p:cSld>
  <p:clrMap bg1="lt1" tx1="dk1" bg2="lt2" tx2="dk2" accent1="accent1" accent2="accent2" accent3="accent3" accent4="accent4" accent5="accent5" accent6="accent6" hlink="hlink" folHlink="folHlink"/>
  <p:sldLayoutIdLst>
    <p:sldLayoutId id="2147483687"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rgbClr val="1C2C50"/>
        </a:solidFill>
        <a:effectLst/>
      </p:bgPr>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4CD2D613-98B3-4EC6-96D7-86C9E459A65A}"/>
              </a:ext>
            </a:extLst>
          </p:cNvPr>
          <p:cNvSpPr>
            <a:spLocks noGrp="1"/>
          </p:cNvSpPr>
          <p:nvPr>
            <p:ph type="title"/>
          </p:nvPr>
        </p:nvSpPr>
        <p:spPr>
          <a:xfrm>
            <a:off x="838200" y="570865"/>
            <a:ext cx="10515600" cy="1325563"/>
          </a:xfrm>
          <a:prstGeom prst="rect">
            <a:avLst/>
          </a:prstGeom>
        </p:spPr>
        <p:txBody>
          <a:bodyPr vert="horz" lIns="91440" tIns="45720" rIns="91440" bIns="45720" rtlCol="0" anchor="ctr">
            <a:normAutofit/>
          </a:bodyPr>
          <a:lstStyle/>
          <a:p>
            <a:r>
              <a:rPr lang="sv-SE"/>
              <a:t>Klicka här för att ändra mall för rubrikformat</a:t>
            </a:r>
          </a:p>
        </p:txBody>
      </p:sp>
      <p:pic>
        <p:nvPicPr>
          <p:cNvPr id="3" name="Bildobjekt 2">
            <a:extLst>
              <a:ext uri="{FF2B5EF4-FFF2-40B4-BE49-F238E27FC236}">
                <a16:creationId xmlns:a16="http://schemas.microsoft.com/office/drawing/2014/main" id="{36AC6B3A-8A0E-402D-90FB-D9E669E48EFD}"/>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0558551" y="5877644"/>
            <a:ext cx="1169317" cy="542027"/>
          </a:xfrm>
          <a:prstGeom prst="rect">
            <a:avLst/>
          </a:prstGeom>
        </p:spPr>
      </p:pic>
    </p:spTree>
    <p:extLst>
      <p:ext uri="{BB962C8B-B14F-4D97-AF65-F5344CB8AC3E}">
        <p14:creationId xmlns:p14="http://schemas.microsoft.com/office/powerpoint/2010/main" val="2896420133"/>
      </p:ext>
    </p:extLst>
  </p:cSld>
  <p:clrMap bg1="lt1" tx1="dk1" bg2="lt2" tx2="dk2" accent1="accent1" accent2="accent2" accent3="accent3" accent4="accent4" accent5="accent5" accent6="accent6" hlink="hlink" folHlink="folHlink"/>
  <p:sldLayoutIdLst>
    <p:sldLayoutId id="2147483672" r:id="rId1"/>
  </p:sldLayoutIdLst>
  <p:txStyles>
    <p:titleStyle>
      <a:lvl1pPr algn="l" defTabSz="914400" rtl="0" eaLnBrk="1" latinLnBrk="0" hangingPunct="1">
        <a:lnSpc>
          <a:spcPct val="90000"/>
        </a:lnSpc>
        <a:spcBef>
          <a:spcPct val="0"/>
        </a:spcBef>
        <a:buNone/>
        <a:defRPr sz="2400"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rgbClr val="1C2C50"/>
        </a:solidFill>
        <a:effectLst/>
      </p:bgPr>
    </p:bg>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ABFF817B-E081-4FF2-BDC0-FB77F43DB780}"/>
              </a:ext>
            </a:extLst>
          </p:cNvPr>
          <p:cNvSpPr/>
          <p:nvPr userDrawn="1"/>
        </p:nvSpPr>
        <p:spPr>
          <a:xfrm>
            <a:off x="1" y="0"/>
            <a:ext cx="5392270" cy="6858000"/>
          </a:xfrm>
          <a:prstGeom prst="rect">
            <a:avLst/>
          </a:prstGeom>
          <a:solidFill>
            <a:srgbClr val="1C2C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12" name="Rak koppling 11">
            <a:extLst>
              <a:ext uri="{FF2B5EF4-FFF2-40B4-BE49-F238E27FC236}">
                <a16:creationId xmlns:a16="http://schemas.microsoft.com/office/drawing/2014/main" id="{8A365ACE-874A-4FF2-ACFD-6BAE7D8B6302}"/>
              </a:ext>
            </a:extLst>
          </p:cNvPr>
          <p:cNvCxnSpPr>
            <a:cxnSpLocks/>
          </p:cNvCxnSpPr>
          <p:nvPr userDrawn="1"/>
        </p:nvCxnSpPr>
        <p:spPr>
          <a:xfrm>
            <a:off x="753041" y="3435382"/>
            <a:ext cx="3880993" cy="0"/>
          </a:xfrm>
          <a:prstGeom prst="line">
            <a:avLst/>
          </a:prstGeom>
          <a:ln w="19050">
            <a:solidFill>
              <a:schemeClr val="accent4"/>
            </a:solidFill>
          </a:ln>
        </p:spPr>
        <p:style>
          <a:lnRef idx="1">
            <a:schemeClr val="dk1"/>
          </a:lnRef>
          <a:fillRef idx="0">
            <a:schemeClr val="dk1"/>
          </a:fillRef>
          <a:effectRef idx="0">
            <a:schemeClr val="dk1"/>
          </a:effectRef>
          <a:fontRef idx="minor">
            <a:schemeClr val="tx1"/>
          </a:fontRef>
        </p:style>
      </p:cxnSp>
      <p:pic>
        <p:nvPicPr>
          <p:cNvPr id="13" name="Bildobjekt 12">
            <a:extLst>
              <a:ext uri="{FF2B5EF4-FFF2-40B4-BE49-F238E27FC236}">
                <a16:creationId xmlns:a16="http://schemas.microsoft.com/office/drawing/2014/main" id="{DA27090E-C429-4BD4-A4E7-D82B048B9CC6}"/>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0556091" y="5876504"/>
            <a:ext cx="1174237" cy="544307"/>
          </a:xfrm>
          <a:prstGeom prst="rect">
            <a:avLst/>
          </a:prstGeom>
        </p:spPr>
      </p:pic>
    </p:spTree>
    <p:extLst>
      <p:ext uri="{BB962C8B-B14F-4D97-AF65-F5344CB8AC3E}">
        <p14:creationId xmlns:p14="http://schemas.microsoft.com/office/powerpoint/2010/main" val="1570342665"/>
      </p:ext>
    </p:extLst>
  </p:cSld>
  <p:clrMap bg1="lt1" tx1="dk1" bg2="lt2" tx2="dk2" accent1="accent1" accent2="accent2" accent3="accent3" accent4="accent4" accent5="accent5" accent6="accent6" hlink="hlink" folHlink="folHlink"/>
  <p:sldLayoutIdLst>
    <p:sldLayoutId id="2147483652"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rgbClr val="1C2C50"/>
        </a:solidFill>
        <a:effectLst/>
      </p:bgPr>
    </p:bg>
    <p:spTree>
      <p:nvGrpSpPr>
        <p:cNvPr id="1" name=""/>
        <p:cNvGrpSpPr/>
        <p:nvPr/>
      </p:nvGrpSpPr>
      <p:grpSpPr>
        <a:xfrm>
          <a:off x="0" y="0"/>
          <a:ext cx="0" cy="0"/>
          <a:chOff x="0" y="0"/>
          <a:chExt cx="0" cy="0"/>
        </a:xfrm>
      </p:grpSpPr>
      <p:pic>
        <p:nvPicPr>
          <p:cNvPr id="10" name="Bildobjekt 9">
            <a:extLst>
              <a:ext uri="{FF2B5EF4-FFF2-40B4-BE49-F238E27FC236}">
                <a16:creationId xmlns:a16="http://schemas.microsoft.com/office/drawing/2014/main" id="{A89D3A4F-8B6B-4E0A-8E99-878128E79BEF}"/>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0558551" y="5877644"/>
            <a:ext cx="1169317" cy="542027"/>
          </a:xfrm>
          <a:prstGeom prst="rect">
            <a:avLst/>
          </a:prstGeom>
        </p:spPr>
      </p:pic>
      <p:sp>
        <p:nvSpPr>
          <p:cNvPr id="4" name="Platshållare för rubrik 1">
            <a:extLst>
              <a:ext uri="{FF2B5EF4-FFF2-40B4-BE49-F238E27FC236}">
                <a16:creationId xmlns:a16="http://schemas.microsoft.com/office/drawing/2014/main" id="{B326C289-8228-4AA8-B522-1E9150A424C2}"/>
              </a:ext>
            </a:extLst>
          </p:cNvPr>
          <p:cNvSpPr>
            <a:spLocks noGrp="1"/>
          </p:cNvSpPr>
          <p:nvPr>
            <p:ph type="title"/>
          </p:nvPr>
        </p:nvSpPr>
        <p:spPr>
          <a:xfrm>
            <a:off x="838200" y="563245"/>
            <a:ext cx="10515600" cy="1325563"/>
          </a:xfrm>
          <a:prstGeom prst="rect">
            <a:avLst/>
          </a:prstGeom>
        </p:spPr>
        <p:txBody>
          <a:bodyPr vert="horz" lIns="91440" tIns="45720" rIns="91440" bIns="45720" rtlCol="0" anchor="ctr">
            <a:normAutofit/>
          </a:bodyPr>
          <a:lstStyle/>
          <a:p>
            <a:r>
              <a:rPr lang="sv-SE"/>
              <a:t>Klicka här för att ändra mall för rubrikformat</a:t>
            </a:r>
          </a:p>
        </p:txBody>
      </p:sp>
    </p:spTree>
    <p:extLst>
      <p:ext uri="{BB962C8B-B14F-4D97-AF65-F5344CB8AC3E}">
        <p14:creationId xmlns:p14="http://schemas.microsoft.com/office/powerpoint/2010/main" val="1974352911"/>
      </p:ext>
    </p:extLst>
  </p:cSld>
  <p:clrMap bg1="lt1" tx1="dk1" bg2="lt2" tx2="dk2" accent1="accent1" accent2="accent2" accent3="accent3" accent4="accent4" accent5="accent5" accent6="accent6" hlink="hlink" folHlink="folHlink"/>
  <p:sldLayoutIdLst>
    <p:sldLayoutId id="2147483661" r:id="rId1"/>
  </p:sldLayoutIdLst>
  <p:txStyles>
    <p:titleStyle>
      <a:lvl1pPr algn="l" defTabSz="914400" rtl="0" eaLnBrk="1" latinLnBrk="0" hangingPunct="1">
        <a:lnSpc>
          <a:spcPct val="90000"/>
        </a:lnSpc>
        <a:spcBef>
          <a:spcPct val="0"/>
        </a:spcBef>
        <a:buNone/>
        <a:defRPr sz="2400"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66.svg"/><Relationship Id="rId3" Type="http://schemas.openxmlformats.org/officeDocument/2006/relationships/image" Target="../media/image61.png"/><Relationship Id="rId7" Type="http://schemas.openxmlformats.org/officeDocument/2006/relationships/image" Target="../media/image65.png"/><Relationship Id="rId12" Type="http://schemas.openxmlformats.org/officeDocument/2006/relationships/image" Target="../media/image70.jpeg"/><Relationship Id="rId2" Type="http://schemas.openxmlformats.org/officeDocument/2006/relationships/notesSlide" Target="../notesSlides/notesSlide10.xml"/><Relationship Id="rId1" Type="http://schemas.openxmlformats.org/officeDocument/2006/relationships/slideLayout" Target="../slideLayouts/slideLayout15.xml"/><Relationship Id="rId6" Type="http://schemas.openxmlformats.org/officeDocument/2006/relationships/image" Target="../media/image64.svg"/><Relationship Id="rId11" Type="http://schemas.openxmlformats.org/officeDocument/2006/relationships/image" Target="../media/image69.svg"/><Relationship Id="rId5" Type="http://schemas.openxmlformats.org/officeDocument/2006/relationships/image" Target="../media/image63.png"/><Relationship Id="rId10" Type="http://schemas.openxmlformats.org/officeDocument/2006/relationships/image" Target="../media/image68.png"/><Relationship Id="rId4" Type="http://schemas.openxmlformats.org/officeDocument/2006/relationships/image" Target="../media/image62.svg"/><Relationship Id="rId9" Type="http://schemas.openxmlformats.org/officeDocument/2006/relationships/image" Target="../media/image67.jpeg"/></Relationships>
</file>

<file path=ppt/slides/_rels/slide11.xml.rels><?xml version="1.0" encoding="UTF-8" standalone="yes"?>
<Relationships xmlns="http://schemas.openxmlformats.org/package/2006/relationships"><Relationship Id="rId8" Type="http://schemas.openxmlformats.org/officeDocument/2006/relationships/image" Target="../media/image66.svg"/><Relationship Id="rId13" Type="http://schemas.microsoft.com/office/2007/relationships/hdphoto" Target="../media/hdphoto2.wdp"/><Relationship Id="rId3" Type="http://schemas.openxmlformats.org/officeDocument/2006/relationships/image" Target="../media/image63.png"/><Relationship Id="rId7" Type="http://schemas.openxmlformats.org/officeDocument/2006/relationships/image" Target="../media/image65.png"/><Relationship Id="rId12" Type="http://schemas.openxmlformats.org/officeDocument/2006/relationships/image" Target="../media/image72.png"/><Relationship Id="rId2" Type="http://schemas.openxmlformats.org/officeDocument/2006/relationships/notesSlide" Target="../notesSlides/notesSlide11.xml"/><Relationship Id="rId1" Type="http://schemas.openxmlformats.org/officeDocument/2006/relationships/slideLayout" Target="../slideLayouts/slideLayout15.xml"/><Relationship Id="rId6" Type="http://schemas.openxmlformats.org/officeDocument/2006/relationships/image" Target="../media/image62.svg"/><Relationship Id="rId11" Type="http://schemas.microsoft.com/office/2007/relationships/hdphoto" Target="../media/hdphoto1.wdp"/><Relationship Id="rId5" Type="http://schemas.openxmlformats.org/officeDocument/2006/relationships/image" Target="../media/image61.png"/><Relationship Id="rId10" Type="http://schemas.openxmlformats.org/officeDocument/2006/relationships/image" Target="../media/image71.png"/><Relationship Id="rId4" Type="http://schemas.openxmlformats.org/officeDocument/2006/relationships/image" Target="../media/image64.svg"/><Relationship Id="rId9" Type="http://schemas.openxmlformats.org/officeDocument/2006/relationships/image" Target="../media/image67.jpe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8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4.xml"/><Relationship Id="rId1" Type="http://schemas.openxmlformats.org/officeDocument/2006/relationships/slideLayout" Target="../slideLayouts/slideLayout68.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8.xml"/></Relationships>
</file>

<file path=ppt/slides/_rels/slide16.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6.xml"/><Relationship Id="rId1" Type="http://schemas.openxmlformats.org/officeDocument/2006/relationships/slideLayout" Target="../slideLayouts/slideLayout70.xml"/><Relationship Id="rId4" Type="http://schemas.openxmlformats.org/officeDocument/2006/relationships/image" Target="../media/image75.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87.xml"/></Relationships>
</file>

<file path=ppt/slides/_rels/slide19.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19.xml"/><Relationship Id="rId1" Type="http://schemas.openxmlformats.org/officeDocument/2006/relationships/slideLayout" Target="../slideLayouts/slideLayout3.xml"/><Relationship Id="rId4" Type="http://schemas.openxmlformats.org/officeDocument/2006/relationships/image" Target="../media/image77.svg"/></Relationships>
</file>

<file path=ppt/slides/_rels/slide2.xml.rels><?xml version="1.0" encoding="UTF-8" standalone="yes"?>
<Relationships xmlns="http://schemas.openxmlformats.org/package/2006/relationships"><Relationship Id="rId3" Type="http://schemas.openxmlformats.org/officeDocument/2006/relationships/hyperlink" Target="mailto:Rdc.karolinska@regionstockholm.se" TargetMode="External"/><Relationship Id="rId2" Type="http://schemas.openxmlformats.org/officeDocument/2006/relationships/notesSlide" Target="../notesSlides/notesSlide2.xml"/><Relationship Id="rId1" Type="http://schemas.openxmlformats.org/officeDocument/2006/relationships/slideLayout" Target="../slideLayouts/slideLayout3.xml"/><Relationship Id="rId5" Type="http://schemas.openxmlformats.org/officeDocument/2006/relationships/image" Target="../media/image36.svg"/><Relationship Id="rId4" Type="http://schemas.openxmlformats.org/officeDocument/2006/relationships/image" Target="../media/image35.png"/></Relationships>
</file>

<file path=ppt/slides/_rels/slide2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0.xml"/><Relationship Id="rId1" Type="http://schemas.openxmlformats.org/officeDocument/2006/relationships/slideLayout" Target="../slideLayouts/slideLayout144.xml"/></Relationships>
</file>

<file path=ppt/slides/_rels/slide21.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21.xml"/><Relationship Id="rId1" Type="http://schemas.openxmlformats.org/officeDocument/2006/relationships/slideLayout" Target="../slideLayouts/slideLayout16.xml"/></Relationships>
</file>

<file path=ppt/slides/_rels/slide22.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22.xml"/><Relationship Id="rId1" Type="http://schemas.openxmlformats.org/officeDocument/2006/relationships/slideLayout" Target="../slideLayouts/slideLayout16.xml"/></Relationships>
</file>

<file path=ppt/slides/_rels/slide23.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23.xml"/><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25.xml"/><Relationship Id="rId1" Type="http://schemas.openxmlformats.org/officeDocument/2006/relationships/slideLayout" Target="../slideLayouts/slideLayout3.xml"/><Relationship Id="rId4" Type="http://schemas.openxmlformats.org/officeDocument/2006/relationships/image" Target="../media/image80.svg"/></Relationships>
</file>

<file path=ppt/slides/_rels/slide26.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26.xml"/><Relationship Id="rId1" Type="http://schemas.openxmlformats.org/officeDocument/2006/relationships/slideLayout" Target="../slideLayouts/slideLayout3.xml"/><Relationship Id="rId4" Type="http://schemas.openxmlformats.org/officeDocument/2006/relationships/image" Target="../media/image82.svg"/></Relationships>
</file>

<file path=ppt/slides/_rels/slide27.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27.xml"/><Relationship Id="rId1" Type="http://schemas.openxmlformats.org/officeDocument/2006/relationships/slideLayout" Target="../slideLayouts/slideLayout3.xml"/><Relationship Id="rId4" Type="http://schemas.openxmlformats.org/officeDocument/2006/relationships/image" Target="../media/image84.svg"/></Relationships>
</file>

<file path=ppt/slides/_rels/slide28.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29.xml"/><Relationship Id="rId1" Type="http://schemas.openxmlformats.org/officeDocument/2006/relationships/slideLayout" Target="../slideLayouts/slideLayout3.xml"/><Relationship Id="rId4" Type="http://schemas.openxmlformats.org/officeDocument/2006/relationships/image" Target="../media/image87.sv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31.xml"/><Relationship Id="rId1" Type="http://schemas.openxmlformats.org/officeDocument/2006/relationships/slideLayout" Target="../slideLayouts/slideLayout3.xml"/><Relationship Id="rId4" Type="http://schemas.openxmlformats.org/officeDocument/2006/relationships/image" Target="../media/image89.svg"/></Relationships>
</file>

<file path=ppt/slides/_rels/slide32.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32.xml"/><Relationship Id="rId1" Type="http://schemas.openxmlformats.org/officeDocument/2006/relationships/slideLayout" Target="../slideLayouts/slideLayout3.xml"/><Relationship Id="rId4" Type="http://schemas.openxmlformats.org/officeDocument/2006/relationships/image" Target="../media/image91.svg"/></Relationships>
</file>

<file path=ppt/slides/_rels/slide33.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33.xml"/><Relationship Id="rId1" Type="http://schemas.openxmlformats.org/officeDocument/2006/relationships/slideLayout" Target="../slideLayouts/slideLayout3.xml"/><Relationship Id="rId4" Type="http://schemas.openxmlformats.org/officeDocument/2006/relationships/image" Target="../media/image93.svg"/></Relationships>
</file>

<file path=ppt/slides/_rels/slide34.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34.xml"/><Relationship Id="rId1" Type="http://schemas.openxmlformats.org/officeDocument/2006/relationships/slideLayout" Target="../slideLayouts/slideLayout3.xml"/><Relationship Id="rId4" Type="http://schemas.openxmlformats.org/officeDocument/2006/relationships/image" Target="../media/image95.svg"/></Relationships>
</file>

<file path=ppt/slides/_rels/slide35.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35.xml"/><Relationship Id="rId1" Type="http://schemas.openxmlformats.org/officeDocument/2006/relationships/slideLayout" Target="../slideLayouts/slideLayout3.xml"/><Relationship Id="rId4" Type="http://schemas.openxmlformats.org/officeDocument/2006/relationships/image" Target="../media/image97.svg"/></Relationships>
</file>

<file path=ppt/slides/_rels/slide36.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36.xml"/><Relationship Id="rId1" Type="http://schemas.openxmlformats.org/officeDocument/2006/relationships/slideLayout" Target="../slideLayouts/slideLayout10.xml"/><Relationship Id="rId4" Type="http://schemas.openxmlformats.org/officeDocument/2006/relationships/image" Target="../media/image99.sv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9.xml"/></Relationships>
</file>

<file path=ppt/slides/_rels/slide38.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39.xml"/><Relationship Id="rId1" Type="http://schemas.openxmlformats.org/officeDocument/2006/relationships/slideLayout" Target="../slideLayouts/slideLayout88.xml"/></Relationships>
</file>

<file path=ppt/slides/_rels/slide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38.svg"/></Relationships>
</file>

<file path=ppt/slides/_rels/slide40.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40.xml"/><Relationship Id="rId1" Type="http://schemas.openxmlformats.org/officeDocument/2006/relationships/slideLayout" Target="../slideLayouts/slideLayout10.xml"/><Relationship Id="rId4" Type="http://schemas.openxmlformats.org/officeDocument/2006/relationships/image" Target="../media/image103.svg"/></Relationships>
</file>

<file path=ppt/slides/_rels/slide41.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41.xml"/><Relationship Id="rId1" Type="http://schemas.openxmlformats.org/officeDocument/2006/relationships/slideLayout" Target="../slideLayouts/slideLayout19.xml"/></Relationships>
</file>

<file path=ppt/slides/_rels/slide42.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8.xml"/></Relationships>
</file>

<file path=ppt/slides/_rels/slide44.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44.xml"/><Relationship Id="rId1" Type="http://schemas.openxmlformats.org/officeDocument/2006/relationships/slideLayout" Target="../slideLayouts/slideLayout3.xml"/><Relationship Id="rId4" Type="http://schemas.openxmlformats.org/officeDocument/2006/relationships/image" Target="../media/image107.svg"/></Relationships>
</file>

<file path=ppt/slides/_rels/slide45.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45.xml"/><Relationship Id="rId1" Type="http://schemas.openxmlformats.org/officeDocument/2006/relationships/slideLayout" Target="../slideLayouts/slideLayout3.xml"/><Relationship Id="rId4" Type="http://schemas.openxmlformats.org/officeDocument/2006/relationships/image" Target="../media/image109.sv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47.xml"/><Relationship Id="rId1" Type="http://schemas.openxmlformats.org/officeDocument/2006/relationships/slideLayout" Target="../slideLayouts/slideLayout11.xml"/><Relationship Id="rId4" Type="http://schemas.openxmlformats.org/officeDocument/2006/relationships/image" Target="../media/image111.svg"/></Relationships>
</file>

<file path=ppt/slides/_rels/slide48.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48.xml"/><Relationship Id="rId1" Type="http://schemas.openxmlformats.org/officeDocument/2006/relationships/slideLayout" Target="../slideLayouts/slideLayout14.xml"/><Relationship Id="rId4" Type="http://schemas.microsoft.com/office/2007/relationships/hdphoto" Target="../media/hdphoto3.wdp"/></Relationships>
</file>

<file path=ppt/slides/_rels/slide49.xml.rels><?xml version="1.0" encoding="UTF-8" standalone="yes"?>
<Relationships xmlns="http://schemas.openxmlformats.org/package/2006/relationships"><Relationship Id="rId8" Type="http://schemas.openxmlformats.org/officeDocument/2006/relationships/image" Target="../media/image118.png"/><Relationship Id="rId3" Type="http://schemas.openxmlformats.org/officeDocument/2006/relationships/image" Target="../media/image113.png"/><Relationship Id="rId7" Type="http://schemas.openxmlformats.org/officeDocument/2006/relationships/image" Target="../media/image117.png"/><Relationship Id="rId2" Type="http://schemas.openxmlformats.org/officeDocument/2006/relationships/notesSlide" Target="../notesSlides/notesSlide49.xml"/><Relationship Id="rId1" Type="http://schemas.openxmlformats.org/officeDocument/2006/relationships/slideLayout" Target="../slideLayouts/slideLayout13.xml"/><Relationship Id="rId6" Type="http://schemas.openxmlformats.org/officeDocument/2006/relationships/image" Target="../media/image116.png"/><Relationship Id="rId5" Type="http://schemas.openxmlformats.org/officeDocument/2006/relationships/image" Target="../media/image115.png"/><Relationship Id="rId4" Type="http://schemas.openxmlformats.org/officeDocument/2006/relationships/image" Target="../media/image114.png"/><Relationship Id="rId9" Type="http://schemas.openxmlformats.org/officeDocument/2006/relationships/image" Target="../media/image119.png"/></Relationships>
</file>

<file path=ppt/slides/_rels/slide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42.svg"/><Relationship Id="rId5" Type="http://schemas.openxmlformats.org/officeDocument/2006/relationships/image" Target="../media/image41.png"/><Relationship Id="rId4" Type="http://schemas.openxmlformats.org/officeDocument/2006/relationships/image" Target="../media/image40.sv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51.xml"/><Relationship Id="rId1" Type="http://schemas.openxmlformats.org/officeDocument/2006/relationships/slideLayout" Target="../slideLayouts/slideLayout87.xml"/><Relationship Id="rId4" Type="http://schemas.openxmlformats.org/officeDocument/2006/relationships/image" Target="../media/image121.svg"/></Relationships>
</file>

<file path=ppt/slides/_rels/slide52.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52.xml"/><Relationship Id="rId1" Type="http://schemas.openxmlformats.org/officeDocument/2006/relationships/slideLayout" Target="../slideLayouts/slideLayout29.xml"/><Relationship Id="rId6" Type="http://schemas.openxmlformats.org/officeDocument/2006/relationships/image" Target="../media/image125.png"/><Relationship Id="rId5" Type="http://schemas.openxmlformats.org/officeDocument/2006/relationships/image" Target="../media/image124.png"/><Relationship Id="rId4" Type="http://schemas.openxmlformats.org/officeDocument/2006/relationships/image" Target="../media/image123.emf"/></Relationships>
</file>

<file path=ppt/slides/_rels/slide53.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53.xml"/><Relationship Id="rId1" Type="http://schemas.openxmlformats.org/officeDocument/2006/relationships/slideLayout" Target="../slideLayouts/slideLayout87.xml"/></Relationships>
</file>

<file path=ppt/slides/_rels/slide54.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54.xml"/><Relationship Id="rId1" Type="http://schemas.openxmlformats.org/officeDocument/2006/relationships/slideLayout" Target="../slideLayouts/slideLayout26.xml"/><Relationship Id="rId4" Type="http://schemas.openxmlformats.org/officeDocument/2006/relationships/image" Target="../media/image6.png"/></Relationships>
</file>

<file path=ppt/slides/_rels/slide55.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55.xml"/><Relationship Id="rId1" Type="http://schemas.openxmlformats.org/officeDocument/2006/relationships/slideLayout" Target="../slideLayouts/slideLayout3.xml"/><Relationship Id="rId4" Type="http://schemas.openxmlformats.org/officeDocument/2006/relationships/image" Target="../media/image129.svg"/></Relationships>
</file>

<file path=ppt/slides/_rels/slide56.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56.xml"/><Relationship Id="rId1" Type="http://schemas.openxmlformats.org/officeDocument/2006/relationships/slideLayout" Target="../slideLayouts/slideLayout3.xml"/><Relationship Id="rId4" Type="http://schemas.openxmlformats.org/officeDocument/2006/relationships/image" Target="../media/image131.svg"/></Relationships>
</file>

<file path=ppt/slides/_rels/slide57.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57.xml"/><Relationship Id="rId1" Type="http://schemas.openxmlformats.org/officeDocument/2006/relationships/slideLayout" Target="../slideLayouts/slideLayout3.xml"/><Relationship Id="rId4" Type="http://schemas.openxmlformats.org/officeDocument/2006/relationships/image" Target="../media/image133.svg"/></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44.svg"/></Relationships>
</file>

<file path=ppt/slides/_rels/slide60.xml.rels><?xml version="1.0" encoding="UTF-8" standalone="yes"?>
<Relationships xmlns="http://schemas.openxmlformats.org/package/2006/relationships"><Relationship Id="rId8" Type="http://schemas.openxmlformats.org/officeDocument/2006/relationships/image" Target="../media/image138.svg"/><Relationship Id="rId13" Type="http://schemas.openxmlformats.org/officeDocument/2006/relationships/image" Target="../media/image142.png"/><Relationship Id="rId3" Type="http://schemas.openxmlformats.org/officeDocument/2006/relationships/image" Target="../media/image134.png"/><Relationship Id="rId7" Type="http://schemas.openxmlformats.org/officeDocument/2006/relationships/image" Target="../media/image137.png"/><Relationship Id="rId12" Type="http://schemas.microsoft.com/office/2007/relationships/hdphoto" Target="../media/hdphoto4.wdp"/><Relationship Id="rId2" Type="http://schemas.openxmlformats.org/officeDocument/2006/relationships/notesSlide" Target="../notesSlides/notesSlide60.xml"/><Relationship Id="rId1" Type="http://schemas.openxmlformats.org/officeDocument/2006/relationships/slideLayout" Target="../slideLayouts/slideLayout10.xml"/><Relationship Id="rId6" Type="http://schemas.openxmlformats.org/officeDocument/2006/relationships/image" Target="../media/image136.svg"/><Relationship Id="rId11" Type="http://schemas.openxmlformats.org/officeDocument/2006/relationships/image" Target="../media/image141.png"/><Relationship Id="rId5" Type="http://schemas.openxmlformats.org/officeDocument/2006/relationships/image" Target="../media/image61.png"/><Relationship Id="rId10" Type="http://schemas.openxmlformats.org/officeDocument/2006/relationships/image" Target="../media/image140.svg"/><Relationship Id="rId4" Type="http://schemas.openxmlformats.org/officeDocument/2006/relationships/image" Target="../media/image135.svg"/><Relationship Id="rId9" Type="http://schemas.openxmlformats.org/officeDocument/2006/relationships/image" Target="../media/image139.png"/><Relationship Id="rId14" Type="http://schemas.microsoft.com/office/2007/relationships/hdphoto" Target="../media/hdphoto5.wdp"/></Relationships>
</file>

<file path=ppt/slides/_rels/slide61.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61.xml"/><Relationship Id="rId1" Type="http://schemas.openxmlformats.org/officeDocument/2006/relationships/slideLayout" Target="../slideLayouts/slideLayout3.xml"/><Relationship Id="rId4" Type="http://schemas.openxmlformats.org/officeDocument/2006/relationships/image" Target="../media/image144.svg"/></Relationships>
</file>

<file path=ppt/slides/_rels/slide62.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62.xml"/><Relationship Id="rId1" Type="http://schemas.openxmlformats.org/officeDocument/2006/relationships/slideLayout" Target="../slideLayouts/slideLayout3.xml"/><Relationship Id="rId4" Type="http://schemas.openxmlformats.org/officeDocument/2006/relationships/image" Target="../media/image146.svg"/></Relationships>
</file>

<file path=ppt/slides/_rels/slide63.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63.xml"/><Relationship Id="rId1" Type="http://schemas.openxmlformats.org/officeDocument/2006/relationships/slideLayout" Target="../slideLayouts/slideLayout3.xml"/><Relationship Id="rId4" Type="http://schemas.openxmlformats.org/officeDocument/2006/relationships/image" Target="../media/image148.svg"/></Relationships>
</file>

<file path=ppt/slides/_rels/slide64.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notesSlide" Target="../notesSlides/notesSlide64.xml"/><Relationship Id="rId1" Type="http://schemas.openxmlformats.org/officeDocument/2006/relationships/slideLayout" Target="../slideLayouts/slideLayout3.xml"/><Relationship Id="rId4" Type="http://schemas.openxmlformats.org/officeDocument/2006/relationships/image" Target="../media/image150.svg"/></Relationships>
</file>

<file path=ppt/slides/_rels/slide65.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65.xml"/><Relationship Id="rId1" Type="http://schemas.openxmlformats.org/officeDocument/2006/relationships/slideLayout" Target="../slideLayouts/slideLayout8.xml"/></Relationships>
</file>

<file path=ppt/slides/_rels/slide66.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66.xml"/><Relationship Id="rId1" Type="http://schemas.openxmlformats.org/officeDocument/2006/relationships/slideLayout" Target="../slideLayouts/slideLayout3.xml"/><Relationship Id="rId4" Type="http://schemas.openxmlformats.org/officeDocument/2006/relationships/image" Target="../media/image133.svg"/></Relationships>
</file>

<file path=ppt/slides/_rels/slide67.xml.rels><?xml version="1.0" encoding="UTF-8" standalone="yes"?>
<Relationships xmlns="http://schemas.openxmlformats.org/package/2006/relationships"><Relationship Id="rId3" Type="http://schemas.openxmlformats.org/officeDocument/2006/relationships/hyperlink" Target="https://www.regionaltdonationscentrum.se/nationella-parmar/#mitt-mal" TargetMode="External"/><Relationship Id="rId2" Type="http://schemas.openxmlformats.org/officeDocument/2006/relationships/notesSlide" Target="../notesSlides/notesSlide67.xml"/><Relationship Id="rId1" Type="http://schemas.openxmlformats.org/officeDocument/2006/relationships/slideLayout" Target="../slideLayouts/slideLayout12.xml"/><Relationship Id="rId5" Type="http://schemas.openxmlformats.org/officeDocument/2006/relationships/image" Target="../media/image152.jpeg"/><Relationship Id="rId4" Type="http://schemas.openxmlformats.org/officeDocument/2006/relationships/image" Target="../media/image151.png"/></Relationships>
</file>

<file path=ppt/slides/_rels/slide68.xml.rels><?xml version="1.0" encoding="UTF-8" standalone="yes"?>
<Relationships xmlns="http://schemas.openxmlformats.org/package/2006/relationships"><Relationship Id="rId3" Type="http://schemas.openxmlformats.org/officeDocument/2006/relationships/hyperlink" Target="https://www.regionaltdonationscentrum.se/" TargetMode="External"/><Relationship Id="rId2" Type="http://schemas.openxmlformats.org/officeDocument/2006/relationships/notesSlide" Target="../notesSlides/notesSlide68.xml"/><Relationship Id="rId1" Type="http://schemas.openxmlformats.org/officeDocument/2006/relationships/slideLayout" Target="../slideLayouts/slideLayout11.xml"/><Relationship Id="rId6" Type="http://schemas.openxmlformats.org/officeDocument/2006/relationships/hyperlink" Target="https://ofomellansverige.se/" TargetMode="External"/><Relationship Id="rId5" Type="http://schemas.openxmlformats.org/officeDocument/2006/relationships/hyperlink" Target="https://vavnad.se/" TargetMode="External"/><Relationship Id="rId4" Type="http://schemas.openxmlformats.org/officeDocument/2006/relationships/hyperlink" Target="https://www.socialstyrelsen.se/kunskapsstod-och-regler/omraden/organ-och-vavnadsdonation/" TargetMode="Externa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7.xml"/><Relationship Id="rId1" Type="http://schemas.openxmlformats.org/officeDocument/2006/relationships/slideLayout" Target="../slideLayouts/slideLayout9.xml"/><Relationship Id="rId4" Type="http://schemas.openxmlformats.org/officeDocument/2006/relationships/image" Target="../media/image46.svg"/></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8.xml"/><Relationship Id="rId1" Type="http://schemas.openxmlformats.org/officeDocument/2006/relationships/slideLayout" Target="../slideLayouts/slideLayout9.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9.xml.rels><?xml version="1.0" encoding="UTF-8" standalone="yes"?>
<Relationships xmlns="http://schemas.openxmlformats.org/package/2006/relationships"><Relationship Id="rId8" Type="http://schemas.openxmlformats.org/officeDocument/2006/relationships/diagramQuickStyle" Target="../diagrams/quickStyle2.xml"/><Relationship Id="rId13" Type="http://schemas.openxmlformats.org/officeDocument/2006/relationships/diagramQuickStyle" Target="../diagrams/quickStyle3.xml"/><Relationship Id="rId3" Type="http://schemas.openxmlformats.org/officeDocument/2006/relationships/image" Target="../media/image47.png"/><Relationship Id="rId7" Type="http://schemas.openxmlformats.org/officeDocument/2006/relationships/diagramLayout" Target="../diagrams/layout2.xml"/><Relationship Id="rId12" Type="http://schemas.openxmlformats.org/officeDocument/2006/relationships/diagramLayout" Target="../diagrams/layout3.xml"/><Relationship Id="rId2" Type="http://schemas.openxmlformats.org/officeDocument/2006/relationships/notesSlide" Target="../notesSlides/notesSlide9.xml"/><Relationship Id="rId1" Type="http://schemas.openxmlformats.org/officeDocument/2006/relationships/slideLayout" Target="../slideLayouts/slideLayout141.xml"/><Relationship Id="rId6" Type="http://schemas.openxmlformats.org/officeDocument/2006/relationships/diagramData" Target="../diagrams/data2.xml"/><Relationship Id="rId11" Type="http://schemas.openxmlformats.org/officeDocument/2006/relationships/diagramData" Target="../diagrams/data3.xml"/><Relationship Id="rId5" Type="http://schemas.openxmlformats.org/officeDocument/2006/relationships/image" Target="../media/image48.wmf"/><Relationship Id="rId15" Type="http://schemas.microsoft.com/office/2007/relationships/diagramDrawing" Target="../diagrams/drawing3.xml"/><Relationship Id="rId10" Type="http://schemas.microsoft.com/office/2007/relationships/diagramDrawing" Target="../diagrams/drawing2.xml"/><Relationship Id="rId4" Type="http://schemas.openxmlformats.org/officeDocument/2006/relationships/oleObject" Target="../embeddings/oleObject1.bin"/><Relationship Id="rId9" Type="http://schemas.openxmlformats.org/officeDocument/2006/relationships/diagramColors" Target="../diagrams/colors2.xml"/><Relationship Id="rId14" Type="http://schemas.openxmlformats.org/officeDocument/2006/relationships/diagramColors" Target="../diagrams/colors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text 1">
            <a:extLst>
              <a:ext uri="{FF2B5EF4-FFF2-40B4-BE49-F238E27FC236}">
                <a16:creationId xmlns:a16="http://schemas.microsoft.com/office/drawing/2014/main" id="{BBF1ED7A-C19D-4633-958F-54EDB8935E42}"/>
              </a:ext>
            </a:extLst>
          </p:cNvPr>
          <p:cNvSpPr>
            <a:spLocks noGrp="1"/>
          </p:cNvSpPr>
          <p:nvPr>
            <p:ph type="body" sz="quarter" idx="11"/>
          </p:nvPr>
        </p:nvSpPr>
        <p:spPr>
          <a:xfrm>
            <a:off x="8534486" y="1916911"/>
            <a:ext cx="2975786" cy="2950883"/>
          </a:xfrm>
        </p:spPr>
        <p:txBody>
          <a:bodyPr/>
          <a:lstStyle/>
          <a:p>
            <a:endParaRPr lang="sv-SE" dirty="0">
              <a:ea typeface="Calibri"/>
              <a:cs typeface="Calibri"/>
            </a:endParaRPr>
          </a:p>
          <a:p>
            <a:endParaRPr lang="sv-SE" dirty="0">
              <a:ea typeface="Calibri"/>
              <a:cs typeface="Calibri"/>
            </a:endParaRPr>
          </a:p>
          <a:p>
            <a:pPr marL="0" indent="0"/>
            <a:r>
              <a:rPr lang="sv-SE" dirty="0">
                <a:ea typeface="Calibri"/>
                <a:cs typeface="Calibri"/>
              </a:rPr>
              <a:t>Regionalt Donationscentrum</a:t>
            </a:r>
            <a:br>
              <a:rPr lang="sv-SE" dirty="0">
                <a:ea typeface="Calibri"/>
                <a:cs typeface="Calibri"/>
              </a:rPr>
            </a:br>
            <a:r>
              <a:rPr lang="sv-SE" dirty="0">
                <a:ea typeface="Calibri"/>
                <a:cs typeface="Calibri"/>
              </a:rPr>
              <a:t>Stockholm &amp; Gotland</a:t>
            </a:r>
          </a:p>
        </p:txBody>
      </p:sp>
      <p:sp>
        <p:nvSpPr>
          <p:cNvPr id="3" name="Platshållare för text 2">
            <a:extLst>
              <a:ext uri="{FF2B5EF4-FFF2-40B4-BE49-F238E27FC236}">
                <a16:creationId xmlns:a16="http://schemas.microsoft.com/office/drawing/2014/main" id="{6247B989-734B-4572-BEA1-2234A96D6CFA}"/>
              </a:ext>
            </a:extLst>
          </p:cNvPr>
          <p:cNvSpPr>
            <a:spLocks noGrp="1"/>
          </p:cNvSpPr>
          <p:nvPr>
            <p:ph type="body" sz="quarter" idx="12"/>
          </p:nvPr>
        </p:nvSpPr>
        <p:spPr>
          <a:xfrm>
            <a:off x="1604991" y="1375872"/>
            <a:ext cx="4200931" cy="2870200"/>
          </a:xfrm>
        </p:spPr>
        <p:txBody>
          <a:bodyPr>
            <a:noAutofit/>
          </a:bodyPr>
          <a:lstStyle/>
          <a:p>
            <a:endParaRPr lang="sv-SE" sz="3600" dirty="0">
              <a:latin typeface="+mj-lt"/>
              <a:ea typeface="Calibri"/>
              <a:cs typeface="Calibri"/>
            </a:endParaRPr>
          </a:p>
          <a:p>
            <a:r>
              <a:rPr lang="sv-SE" sz="3600" dirty="0">
                <a:latin typeface="+mj-lt"/>
                <a:ea typeface="Calibri"/>
                <a:cs typeface="Calibri"/>
              </a:rPr>
              <a:t>Grundkurs i organ- och vävnadsdonation</a:t>
            </a:r>
          </a:p>
          <a:p>
            <a:r>
              <a:rPr lang="sv-SE" sz="3600" dirty="0">
                <a:latin typeface="+mj-lt"/>
                <a:ea typeface="Calibri"/>
                <a:cs typeface="Calibri"/>
              </a:rPr>
              <a:t>Steg 1</a:t>
            </a:r>
          </a:p>
          <a:p>
            <a:endParaRPr lang="sv-SE" sz="3600" dirty="0">
              <a:latin typeface="+mj-lt"/>
              <a:ea typeface="Calibri"/>
              <a:cs typeface="Calibri"/>
            </a:endParaRPr>
          </a:p>
        </p:txBody>
      </p:sp>
    </p:spTree>
    <p:extLst>
      <p:ext uri="{BB962C8B-B14F-4D97-AF65-F5344CB8AC3E}">
        <p14:creationId xmlns:p14="http://schemas.microsoft.com/office/powerpoint/2010/main" val="17597188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B219355-45C3-BF70-EA43-327F54A10035}"/>
              </a:ext>
            </a:extLst>
          </p:cNvPr>
          <p:cNvSpPr>
            <a:spLocks noGrp="1"/>
          </p:cNvSpPr>
          <p:nvPr>
            <p:ph type="title"/>
          </p:nvPr>
        </p:nvSpPr>
        <p:spPr>
          <a:xfrm>
            <a:off x="2059318" y="276280"/>
            <a:ext cx="7975192" cy="815230"/>
          </a:xfrm>
        </p:spPr>
        <p:txBody>
          <a:bodyPr>
            <a:normAutofit fontScale="90000"/>
          </a:bodyPr>
          <a:lstStyle/>
          <a:p>
            <a:pPr algn="ctr"/>
            <a:r>
              <a:rPr lang="sv-SE" sz="3200" dirty="0">
                <a:cs typeface="Calibri Light"/>
              </a:rPr>
              <a:t>Just nu står 700 personer på väntelistan i Sverige</a:t>
            </a:r>
          </a:p>
        </p:txBody>
      </p:sp>
      <p:sp>
        <p:nvSpPr>
          <p:cNvPr id="4" name="Ellips 3">
            <a:extLst>
              <a:ext uri="{FF2B5EF4-FFF2-40B4-BE49-F238E27FC236}">
                <a16:creationId xmlns:a16="http://schemas.microsoft.com/office/drawing/2014/main" id="{5AB19A63-0239-D24D-1BD5-505D60C75A11}"/>
              </a:ext>
            </a:extLst>
          </p:cNvPr>
          <p:cNvSpPr/>
          <p:nvPr/>
        </p:nvSpPr>
        <p:spPr>
          <a:xfrm>
            <a:off x="1376736" y="1894747"/>
            <a:ext cx="2230186" cy="2051269"/>
          </a:xfrm>
          <a:prstGeom prst="ellipse">
            <a:avLst/>
          </a:prstGeom>
          <a:solidFill>
            <a:schemeClr val="bg1"/>
          </a:solidFill>
          <a:ln>
            <a:solidFill>
              <a:srgbClr val="002F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a:t>cv</a:t>
            </a:r>
          </a:p>
        </p:txBody>
      </p:sp>
      <p:sp>
        <p:nvSpPr>
          <p:cNvPr id="5" name="textruta 4">
            <a:extLst>
              <a:ext uri="{FF2B5EF4-FFF2-40B4-BE49-F238E27FC236}">
                <a16:creationId xmlns:a16="http://schemas.microsoft.com/office/drawing/2014/main" id="{414C4033-11AA-9C66-8F0C-75D8FB919BF5}"/>
              </a:ext>
            </a:extLst>
          </p:cNvPr>
          <p:cNvSpPr txBox="1"/>
          <p:nvPr/>
        </p:nvSpPr>
        <p:spPr>
          <a:xfrm rot="19310826">
            <a:off x="462103" y="1898615"/>
            <a:ext cx="1992650" cy="369332"/>
          </a:xfrm>
          <a:prstGeom prst="rect">
            <a:avLst/>
          </a:prstGeom>
          <a:noFill/>
        </p:spPr>
        <p:txBody>
          <a:bodyPr wrap="square" lIns="91440" tIns="45720" rIns="91440" bIns="45720" rtlCol="0" anchor="t">
            <a:spAutoFit/>
          </a:bodyPr>
          <a:lstStyle/>
          <a:p>
            <a:pPr algn="ctr"/>
            <a:r>
              <a:rPr lang="sv-SE" dirty="0">
                <a:solidFill>
                  <a:schemeClr val="bg1"/>
                </a:solidFill>
              </a:rPr>
              <a:t>Hjärta 23 personer</a:t>
            </a:r>
            <a:endParaRPr lang="sv-SE" dirty="0">
              <a:solidFill>
                <a:schemeClr val="bg1"/>
              </a:solidFill>
              <a:cs typeface="Calibri"/>
            </a:endParaRPr>
          </a:p>
        </p:txBody>
      </p:sp>
      <p:sp>
        <p:nvSpPr>
          <p:cNvPr id="6" name="Ellips 5">
            <a:extLst>
              <a:ext uri="{FF2B5EF4-FFF2-40B4-BE49-F238E27FC236}">
                <a16:creationId xmlns:a16="http://schemas.microsoft.com/office/drawing/2014/main" id="{2568723A-3BB3-C682-5BDC-5FA058EEDFE9}"/>
              </a:ext>
            </a:extLst>
          </p:cNvPr>
          <p:cNvSpPr/>
          <p:nvPr/>
        </p:nvSpPr>
        <p:spPr>
          <a:xfrm>
            <a:off x="5301515" y="1846945"/>
            <a:ext cx="2044835" cy="1989486"/>
          </a:xfrm>
          <a:prstGeom prst="ellipse">
            <a:avLst/>
          </a:prstGeom>
          <a:solidFill>
            <a:schemeClr val="bg1"/>
          </a:solidFill>
          <a:ln>
            <a:solidFill>
              <a:srgbClr val="002F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dirty="0"/>
              <a:t>cv</a:t>
            </a:r>
          </a:p>
        </p:txBody>
      </p:sp>
      <p:sp>
        <p:nvSpPr>
          <p:cNvPr id="7" name="textruta 6">
            <a:extLst>
              <a:ext uri="{FF2B5EF4-FFF2-40B4-BE49-F238E27FC236}">
                <a16:creationId xmlns:a16="http://schemas.microsoft.com/office/drawing/2014/main" id="{F048136B-D54E-24C3-7FF0-61401F2347E1}"/>
              </a:ext>
            </a:extLst>
          </p:cNvPr>
          <p:cNvSpPr txBox="1"/>
          <p:nvPr/>
        </p:nvSpPr>
        <p:spPr>
          <a:xfrm rot="19310826">
            <a:off x="4282070" y="1813904"/>
            <a:ext cx="2243909" cy="369332"/>
          </a:xfrm>
          <a:prstGeom prst="rect">
            <a:avLst/>
          </a:prstGeom>
          <a:noFill/>
        </p:spPr>
        <p:txBody>
          <a:bodyPr wrap="square" lIns="91440" tIns="45720" rIns="91440" bIns="45720" rtlCol="0" anchor="t">
            <a:spAutoFit/>
          </a:bodyPr>
          <a:lstStyle/>
          <a:p>
            <a:pPr algn="ctr"/>
            <a:r>
              <a:rPr lang="sv-SE" dirty="0">
                <a:solidFill>
                  <a:schemeClr val="bg1"/>
                </a:solidFill>
              </a:rPr>
              <a:t>Njurar 603 personer</a:t>
            </a:r>
            <a:endParaRPr lang="sv-SE" dirty="0">
              <a:solidFill>
                <a:schemeClr val="bg1"/>
              </a:solidFill>
              <a:cs typeface="Calibri"/>
            </a:endParaRPr>
          </a:p>
        </p:txBody>
      </p:sp>
      <p:sp>
        <p:nvSpPr>
          <p:cNvPr id="8" name="Ellips 7">
            <a:extLst>
              <a:ext uri="{FF2B5EF4-FFF2-40B4-BE49-F238E27FC236}">
                <a16:creationId xmlns:a16="http://schemas.microsoft.com/office/drawing/2014/main" id="{B378DE3D-35C5-95F6-C123-47D5372F2064}"/>
              </a:ext>
            </a:extLst>
          </p:cNvPr>
          <p:cNvSpPr/>
          <p:nvPr/>
        </p:nvSpPr>
        <p:spPr>
          <a:xfrm>
            <a:off x="1507465" y="4262151"/>
            <a:ext cx="2044836" cy="1937999"/>
          </a:xfrm>
          <a:prstGeom prst="ellipse">
            <a:avLst/>
          </a:prstGeom>
          <a:solidFill>
            <a:schemeClr val="bg1"/>
          </a:solidFill>
          <a:ln>
            <a:solidFill>
              <a:srgbClr val="002F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a:t>cv</a:t>
            </a:r>
          </a:p>
        </p:txBody>
      </p:sp>
      <p:sp>
        <p:nvSpPr>
          <p:cNvPr id="9" name="textruta 8">
            <a:extLst>
              <a:ext uri="{FF2B5EF4-FFF2-40B4-BE49-F238E27FC236}">
                <a16:creationId xmlns:a16="http://schemas.microsoft.com/office/drawing/2014/main" id="{3CB6F897-9141-6254-1239-8AD2701E056C}"/>
              </a:ext>
            </a:extLst>
          </p:cNvPr>
          <p:cNvSpPr txBox="1"/>
          <p:nvPr/>
        </p:nvSpPr>
        <p:spPr>
          <a:xfrm rot="19310826">
            <a:off x="336237" y="4412442"/>
            <a:ext cx="2129191" cy="369332"/>
          </a:xfrm>
          <a:prstGeom prst="rect">
            <a:avLst/>
          </a:prstGeom>
          <a:noFill/>
        </p:spPr>
        <p:txBody>
          <a:bodyPr wrap="square" lIns="91440" tIns="45720" rIns="91440" bIns="45720" rtlCol="0" anchor="t">
            <a:spAutoFit/>
          </a:bodyPr>
          <a:lstStyle/>
          <a:p>
            <a:pPr algn="ctr"/>
            <a:r>
              <a:rPr lang="sv-SE" dirty="0">
                <a:solidFill>
                  <a:schemeClr val="bg1"/>
                </a:solidFill>
              </a:rPr>
              <a:t>Lungor 18 personer</a:t>
            </a:r>
            <a:endParaRPr lang="sv-SE" dirty="0">
              <a:solidFill>
                <a:schemeClr val="bg1"/>
              </a:solidFill>
              <a:cs typeface="Calibri"/>
            </a:endParaRPr>
          </a:p>
        </p:txBody>
      </p:sp>
      <p:sp>
        <p:nvSpPr>
          <p:cNvPr id="13" name="Ellips 12">
            <a:extLst>
              <a:ext uri="{FF2B5EF4-FFF2-40B4-BE49-F238E27FC236}">
                <a16:creationId xmlns:a16="http://schemas.microsoft.com/office/drawing/2014/main" id="{1B39F519-B972-12BC-CBC9-898C6F9B844C}"/>
              </a:ext>
            </a:extLst>
          </p:cNvPr>
          <p:cNvSpPr/>
          <p:nvPr/>
        </p:nvSpPr>
        <p:spPr>
          <a:xfrm>
            <a:off x="5263906" y="4088195"/>
            <a:ext cx="2168403" cy="1989485"/>
          </a:xfrm>
          <a:prstGeom prst="ellipse">
            <a:avLst/>
          </a:prstGeom>
          <a:solidFill>
            <a:schemeClr val="bg1"/>
          </a:solidFill>
          <a:ln>
            <a:solidFill>
              <a:srgbClr val="002F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a:t>cv</a:t>
            </a:r>
          </a:p>
        </p:txBody>
      </p:sp>
      <p:pic>
        <p:nvPicPr>
          <p:cNvPr id="16" name="Bild 15" descr="Hjärtorgan med hel fyllning">
            <a:extLst>
              <a:ext uri="{FF2B5EF4-FFF2-40B4-BE49-F238E27FC236}">
                <a16:creationId xmlns:a16="http://schemas.microsoft.com/office/drawing/2014/main" id="{6FFDE476-65F1-388B-BB45-8122C7C4EFC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982068" y="2316906"/>
            <a:ext cx="914400" cy="914400"/>
          </a:xfrm>
          <a:prstGeom prst="rect">
            <a:avLst/>
          </a:prstGeom>
        </p:spPr>
      </p:pic>
      <p:pic>
        <p:nvPicPr>
          <p:cNvPr id="18" name="Bild 17" descr="Njurar med hel fyllning">
            <a:extLst>
              <a:ext uri="{FF2B5EF4-FFF2-40B4-BE49-F238E27FC236}">
                <a16:creationId xmlns:a16="http://schemas.microsoft.com/office/drawing/2014/main" id="{D81C8764-C343-603D-81DC-E740F5B66DC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825543" y="2388643"/>
            <a:ext cx="914400" cy="914400"/>
          </a:xfrm>
          <a:prstGeom prst="rect">
            <a:avLst/>
          </a:prstGeom>
        </p:spPr>
      </p:pic>
      <p:pic>
        <p:nvPicPr>
          <p:cNvPr id="20" name="Bild 19" descr="Lungor med hel fyllning">
            <a:extLst>
              <a:ext uri="{FF2B5EF4-FFF2-40B4-BE49-F238E27FC236}">
                <a16:creationId xmlns:a16="http://schemas.microsoft.com/office/drawing/2014/main" id="{00E7AEED-66CC-E69B-3DC1-74E97A0DF5B5}"/>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110055" y="4706982"/>
            <a:ext cx="914400" cy="914400"/>
          </a:xfrm>
          <a:prstGeom prst="rect">
            <a:avLst/>
          </a:prstGeom>
        </p:spPr>
      </p:pic>
      <p:sp>
        <p:nvSpPr>
          <p:cNvPr id="24" name="Ellips 23">
            <a:extLst>
              <a:ext uri="{FF2B5EF4-FFF2-40B4-BE49-F238E27FC236}">
                <a16:creationId xmlns:a16="http://schemas.microsoft.com/office/drawing/2014/main" id="{5FC90972-8FC7-E8FC-8266-AEAD055A9D43}"/>
              </a:ext>
            </a:extLst>
          </p:cNvPr>
          <p:cNvSpPr/>
          <p:nvPr/>
        </p:nvSpPr>
        <p:spPr>
          <a:xfrm>
            <a:off x="9020347" y="3946043"/>
            <a:ext cx="2158105" cy="2040971"/>
          </a:xfrm>
          <a:prstGeom prst="ellipse">
            <a:avLst/>
          </a:prstGeom>
          <a:solidFill>
            <a:schemeClr val="bg1"/>
          </a:solidFill>
          <a:ln>
            <a:solidFill>
              <a:srgbClr val="002F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a:t>cv</a:t>
            </a:r>
          </a:p>
        </p:txBody>
      </p:sp>
      <p:sp>
        <p:nvSpPr>
          <p:cNvPr id="25" name="Ellips 24">
            <a:extLst>
              <a:ext uri="{FF2B5EF4-FFF2-40B4-BE49-F238E27FC236}">
                <a16:creationId xmlns:a16="http://schemas.microsoft.com/office/drawing/2014/main" id="{9C3EAF71-47C5-7BD9-A266-C93AC09A9A51}"/>
              </a:ext>
            </a:extLst>
          </p:cNvPr>
          <p:cNvSpPr/>
          <p:nvPr/>
        </p:nvSpPr>
        <p:spPr>
          <a:xfrm>
            <a:off x="9102726" y="1655452"/>
            <a:ext cx="2044834" cy="1989485"/>
          </a:xfrm>
          <a:prstGeom prst="ellipse">
            <a:avLst/>
          </a:prstGeom>
          <a:solidFill>
            <a:schemeClr val="bg1"/>
          </a:solidFill>
          <a:ln>
            <a:solidFill>
              <a:srgbClr val="002F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a:t>cv</a:t>
            </a:r>
          </a:p>
        </p:txBody>
      </p:sp>
      <p:sp>
        <p:nvSpPr>
          <p:cNvPr id="51" name="textruta 50">
            <a:extLst>
              <a:ext uri="{FF2B5EF4-FFF2-40B4-BE49-F238E27FC236}">
                <a16:creationId xmlns:a16="http://schemas.microsoft.com/office/drawing/2014/main" id="{B8B6D8D9-2973-BCC6-BA5D-BC9E89A518B7}"/>
              </a:ext>
            </a:extLst>
          </p:cNvPr>
          <p:cNvSpPr txBox="1"/>
          <p:nvPr/>
        </p:nvSpPr>
        <p:spPr>
          <a:xfrm rot="19310826">
            <a:off x="7675412" y="4258377"/>
            <a:ext cx="2128255" cy="369332"/>
          </a:xfrm>
          <a:prstGeom prst="rect">
            <a:avLst/>
          </a:prstGeom>
          <a:noFill/>
        </p:spPr>
        <p:txBody>
          <a:bodyPr wrap="square" lIns="91440" tIns="45720" rIns="91440" bIns="45720" rtlCol="0" anchor="t">
            <a:spAutoFit/>
          </a:bodyPr>
          <a:lstStyle/>
          <a:p>
            <a:pPr algn="ctr"/>
            <a:r>
              <a:rPr lang="sv-SE" dirty="0">
                <a:solidFill>
                  <a:schemeClr val="bg1"/>
                </a:solidFill>
              </a:rPr>
              <a:t>Cellöar 26 personer</a:t>
            </a:r>
          </a:p>
        </p:txBody>
      </p:sp>
      <p:sp>
        <p:nvSpPr>
          <p:cNvPr id="53" name="textruta 52">
            <a:extLst>
              <a:ext uri="{FF2B5EF4-FFF2-40B4-BE49-F238E27FC236}">
                <a16:creationId xmlns:a16="http://schemas.microsoft.com/office/drawing/2014/main" id="{9EF63921-F307-F643-883C-59D3BBC0E050}"/>
              </a:ext>
            </a:extLst>
          </p:cNvPr>
          <p:cNvSpPr txBox="1"/>
          <p:nvPr/>
        </p:nvSpPr>
        <p:spPr>
          <a:xfrm>
            <a:off x="3553424" y="3236605"/>
            <a:ext cx="6097712" cy="369332"/>
          </a:xfrm>
          <a:prstGeom prst="rect">
            <a:avLst/>
          </a:prstGeom>
          <a:noFill/>
        </p:spPr>
        <p:txBody>
          <a:bodyPr wrap="square">
            <a:spAutoFit/>
          </a:bodyPr>
          <a:lstStyle/>
          <a:p>
            <a:r>
              <a:rPr lang="sv-SE">
                <a:solidFill>
                  <a:schemeClr val="bg1"/>
                </a:solidFill>
              </a:rPr>
              <a:t> </a:t>
            </a:r>
            <a:endParaRPr lang="sv-SE"/>
          </a:p>
        </p:txBody>
      </p:sp>
      <p:sp>
        <p:nvSpPr>
          <p:cNvPr id="54" name="textruta 53">
            <a:extLst>
              <a:ext uri="{FF2B5EF4-FFF2-40B4-BE49-F238E27FC236}">
                <a16:creationId xmlns:a16="http://schemas.microsoft.com/office/drawing/2014/main" id="{A99570E7-86DB-D02F-56FA-3CC76E93DB1C}"/>
              </a:ext>
            </a:extLst>
          </p:cNvPr>
          <p:cNvSpPr txBox="1"/>
          <p:nvPr/>
        </p:nvSpPr>
        <p:spPr>
          <a:xfrm rot="19310826">
            <a:off x="4040859" y="4227260"/>
            <a:ext cx="2219133" cy="369332"/>
          </a:xfrm>
          <a:prstGeom prst="rect">
            <a:avLst/>
          </a:prstGeom>
          <a:noFill/>
        </p:spPr>
        <p:txBody>
          <a:bodyPr wrap="square" lIns="91440" tIns="45720" rIns="91440" bIns="45720" rtlCol="0" anchor="t">
            <a:spAutoFit/>
          </a:bodyPr>
          <a:lstStyle/>
          <a:p>
            <a:pPr algn="ctr"/>
            <a:r>
              <a:rPr lang="sv-SE" dirty="0">
                <a:solidFill>
                  <a:schemeClr val="bg1"/>
                </a:solidFill>
              </a:rPr>
              <a:t>Lever 23 personer</a:t>
            </a:r>
            <a:endParaRPr lang="sv-SE" dirty="0">
              <a:solidFill>
                <a:schemeClr val="bg1"/>
              </a:solidFill>
              <a:cs typeface="Calibri"/>
            </a:endParaRPr>
          </a:p>
        </p:txBody>
      </p:sp>
      <p:sp>
        <p:nvSpPr>
          <p:cNvPr id="57" name="textruta 56">
            <a:extLst>
              <a:ext uri="{FF2B5EF4-FFF2-40B4-BE49-F238E27FC236}">
                <a16:creationId xmlns:a16="http://schemas.microsoft.com/office/drawing/2014/main" id="{F24113E2-9295-D8BA-6DD1-B7786B74C8E2}"/>
              </a:ext>
            </a:extLst>
          </p:cNvPr>
          <p:cNvSpPr txBox="1"/>
          <p:nvPr/>
        </p:nvSpPr>
        <p:spPr>
          <a:xfrm rot="19310826">
            <a:off x="8062960" y="1635764"/>
            <a:ext cx="2251560" cy="369332"/>
          </a:xfrm>
          <a:prstGeom prst="rect">
            <a:avLst/>
          </a:prstGeom>
          <a:noFill/>
        </p:spPr>
        <p:txBody>
          <a:bodyPr wrap="square" lIns="91440" tIns="45720" rIns="91440" bIns="45720" rtlCol="0" anchor="t">
            <a:spAutoFit/>
          </a:bodyPr>
          <a:lstStyle/>
          <a:p>
            <a:pPr algn="ctr"/>
            <a:r>
              <a:rPr lang="sv-SE" dirty="0" err="1">
                <a:solidFill>
                  <a:schemeClr val="bg1"/>
                </a:solidFill>
              </a:rPr>
              <a:t>Pancreas</a:t>
            </a:r>
            <a:r>
              <a:rPr lang="sv-SE" dirty="0">
                <a:solidFill>
                  <a:schemeClr val="bg1"/>
                </a:solidFill>
              </a:rPr>
              <a:t> 4 personer</a:t>
            </a:r>
            <a:endParaRPr lang="sv-SE" dirty="0">
              <a:solidFill>
                <a:schemeClr val="bg1"/>
              </a:solidFill>
              <a:cs typeface="Calibri"/>
            </a:endParaRPr>
          </a:p>
        </p:txBody>
      </p:sp>
      <p:sp>
        <p:nvSpPr>
          <p:cNvPr id="59" name="textruta 58">
            <a:extLst>
              <a:ext uri="{FF2B5EF4-FFF2-40B4-BE49-F238E27FC236}">
                <a16:creationId xmlns:a16="http://schemas.microsoft.com/office/drawing/2014/main" id="{6D1E9725-6909-74D5-967C-2920A7053C14}"/>
              </a:ext>
            </a:extLst>
          </p:cNvPr>
          <p:cNvSpPr txBox="1"/>
          <p:nvPr/>
        </p:nvSpPr>
        <p:spPr>
          <a:xfrm rot="19310826">
            <a:off x="9196527" y="4740461"/>
            <a:ext cx="1675966" cy="369332"/>
          </a:xfrm>
          <a:prstGeom prst="rect">
            <a:avLst/>
          </a:prstGeom>
          <a:noFill/>
        </p:spPr>
        <p:txBody>
          <a:bodyPr wrap="square" lIns="91440" tIns="45720" rIns="91440" bIns="45720" rtlCol="0" anchor="t">
            <a:spAutoFit/>
          </a:bodyPr>
          <a:lstStyle/>
          <a:p>
            <a:pPr algn="ctr"/>
            <a:endParaRPr lang="sv-SE">
              <a:solidFill>
                <a:schemeClr val="bg1"/>
              </a:solidFill>
              <a:cs typeface="Calibri"/>
            </a:endParaRPr>
          </a:p>
        </p:txBody>
      </p:sp>
      <p:sp>
        <p:nvSpPr>
          <p:cNvPr id="60" name="textruta 59">
            <a:extLst>
              <a:ext uri="{FF2B5EF4-FFF2-40B4-BE49-F238E27FC236}">
                <a16:creationId xmlns:a16="http://schemas.microsoft.com/office/drawing/2014/main" id="{36511B11-729C-F41F-54B6-271B70B27C83}"/>
              </a:ext>
            </a:extLst>
          </p:cNvPr>
          <p:cNvSpPr txBox="1"/>
          <p:nvPr/>
        </p:nvSpPr>
        <p:spPr>
          <a:xfrm>
            <a:off x="161924" y="6419898"/>
            <a:ext cx="3076576" cy="369332"/>
          </a:xfrm>
          <a:prstGeom prst="rect">
            <a:avLst/>
          </a:prstGeom>
          <a:noFill/>
        </p:spPr>
        <p:txBody>
          <a:bodyPr wrap="square" lIns="91440" tIns="45720" rIns="91440" bIns="45720" rtlCol="0" anchor="t">
            <a:spAutoFit/>
          </a:bodyPr>
          <a:lstStyle/>
          <a:p>
            <a:r>
              <a:rPr lang="sv-SE" dirty="0">
                <a:solidFill>
                  <a:schemeClr val="bg1"/>
                </a:solidFill>
              </a:rPr>
              <a:t>Statistik från MOD 250107</a:t>
            </a:r>
          </a:p>
        </p:txBody>
      </p:sp>
      <p:pic>
        <p:nvPicPr>
          <p:cNvPr id="14" name="Bildobjekt 13" descr="En bild som visar skiss, rita, Linjekonst, Barnkonst&#10;&#10;Automatiskt genererad beskrivning">
            <a:extLst>
              <a:ext uri="{FF2B5EF4-FFF2-40B4-BE49-F238E27FC236}">
                <a16:creationId xmlns:a16="http://schemas.microsoft.com/office/drawing/2014/main" id="{52BB217C-9A56-684E-F672-4A823C0D838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820805" y="4305601"/>
            <a:ext cx="1241227" cy="1385389"/>
          </a:xfrm>
          <a:prstGeom prst="rect">
            <a:avLst/>
          </a:prstGeom>
        </p:spPr>
      </p:pic>
      <p:pic>
        <p:nvPicPr>
          <p:cNvPr id="19" name="Bild 18" descr="Cirkeldiagram 100% kontur">
            <a:extLst>
              <a:ext uri="{FF2B5EF4-FFF2-40B4-BE49-F238E27FC236}">
                <a16:creationId xmlns:a16="http://schemas.microsoft.com/office/drawing/2014/main" id="{068F5034-37AC-9D73-6264-D37C6540E505}"/>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9739503" y="4234792"/>
            <a:ext cx="685474" cy="685474"/>
          </a:xfrm>
          <a:prstGeom prst="rect">
            <a:avLst/>
          </a:prstGeom>
        </p:spPr>
      </p:pic>
      <p:pic>
        <p:nvPicPr>
          <p:cNvPr id="26" name="Bild 25" descr="Cirkeldiagram 100% kontur">
            <a:extLst>
              <a:ext uri="{FF2B5EF4-FFF2-40B4-BE49-F238E27FC236}">
                <a16:creationId xmlns:a16="http://schemas.microsoft.com/office/drawing/2014/main" id="{C4C351D2-BAB1-6AED-9DA8-FD52CBE21AB6}"/>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0145219" y="4772823"/>
            <a:ext cx="685474" cy="685474"/>
          </a:xfrm>
          <a:prstGeom prst="rect">
            <a:avLst/>
          </a:prstGeom>
        </p:spPr>
      </p:pic>
      <p:pic>
        <p:nvPicPr>
          <p:cNvPr id="27" name="Bild 26" descr="Cirkeldiagram 100% kontur">
            <a:extLst>
              <a:ext uri="{FF2B5EF4-FFF2-40B4-BE49-F238E27FC236}">
                <a16:creationId xmlns:a16="http://schemas.microsoft.com/office/drawing/2014/main" id="{3D9DB891-8A52-3B29-27DC-ADC4CAE98D3B}"/>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9398763" y="4820164"/>
            <a:ext cx="685475" cy="685475"/>
          </a:xfrm>
          <a:prstGeom prst="rect">
            <a:avLst/>
          </a:prstGeom>
        </p:spPr>
      </p:pic>
      <p:pic>
        <p:nvPicPr>
          <p:cNvPr id="33" name="Bildobjekt 32" descr="En bild som visar rita, Linjekonst, skiss, clipart&#10;&#10;Automatiskt genererad beskrivning">
            <a:extLst>
              <a:ext uri="{FF2B5EF4-FFF2-40B4-BE49-F238E27FC236}">
                <a16:creationId xmlns:a16="http://schemas.microsoft.com/office/drawing/2014/main" id="{559E8A91-6006-A6E1-397B-3ED96C9968D9}"/>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648062" y="2076068"/>
            <a:ext cx="1162580" cy="1162580"/>
          </a:xfrm>
          <a:prstGeom prst="rect">
            <a:avLst/>
          </a:prstGeom>
        </p:spPr>
      </p:pic>
    </p:spTree>
    <p:extLst>
      <p:ext uri="{BB962C8B-B14F-4D97-AF65-F5344CB8AC3E}">
        <p14:creationId xmlns:p14="http://schemas.microsoft.com/office/powerpoint/2010/main" val="36422115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llips 3">
            <a:extLst>
              <a:ext uri="{FF2B5EF4-FFF2-40B4-BE49-F238E27FC236}">
                <a16:creationId xmlns:a16="http://schemas.microsoft.com/office/drawing/2014/main" id="{5AB19A63-0239-D24D-1BD5-505D60C75A11}"/>
              </a:ext>
            </a:extLst>
          </p:cNvPr>
          <p:cNvSpPr/>
          <p:nvPr/>
        </p:nvSpPr>
        <p:spPr>
          <a:xfrm>
            <a:off x="2133487" y="1131047"/>
            <a:ext cx="2394232" cy="2269997"/>
          </a:xfrm>
          <a:prstGeom prst="ellipse">
            <a:avLst/>
          </a:prstGeom>
          <a:solidFill>
            <a:schemeClr val="bg1"/>
          </a:solidFill>
          <a:ln>
            <a:solidFill>
              <a:srgbClr val="002F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a:t>cv</a:t>
            </a:r>
          </a:p>
        </p:txBody>
      </p:sp>
      <p:sp>
        <p:nvSpPr>
          <p:cNvPr id="5" name="textruta 4">
            <a:extLst>
              <a:ext uri="{FF2B5EF4-FFF2-40B4-BE49-F238E27FC236}">
                <a16:creationId xmlns:a16="http://schemas.microsoft.com/office/drawing/2014/main" id="{414C4033-11AA-9C66-8F0C-75D8FB919BF5}"/>
              </a:ext>
            </a:extLst>
          </p:cNvPr>
          <p:cNvSpPr txBox="1"/>
          <p:nvPr/>
        </p:nvSpPr>
        <p:spPr>
          <a:xfrm rot="19197680">
            <a:off x="1214728" y="913416"/>
            <a:ext cx="1991277" cy="707886"/>
          </a:xfrm>
          <a:prstGeom prst="rect">
            <a:avLst/>
          </a:prstGeom>
          <a:noFill/>
        </p:spPr>
        <p:txBody>
          <a:bodyPr wrap="square" lIns="91440" tIns="45720" rIns="91440" bIns="45720" rtlCol="0" anchor="t">
            <a:spAutoFit/>
          </a:bodyPr>
          <a:lstStyle/>
          <a:p>
            <a:pPr algn="ctr"/>
            <a:r>
              <a:rPr lang="sv-SE" sz="2000" dirty="0">
                <a:solidFill>
                  <a:schemeClr val="bg1"/>
                </a:solidFill>
                <a:cs typeface="Calibri"/>
              </a:rPr>
              <a:t>Njure/</a:t>
            </a:r>
            <a:r>
              <a:rPr lang="sv-SE" sz="2000" dirty="0" err="1">
                <a:solidFill>
                  <a:schemeClr val="bg1"/>
                </a:solidFill>
                <a:cs typeface="Calibri"/>
              </a:rPr>
              <a:t>Pancreas</a:t>
            </a:r>
            <a:r>
              <a:rPr lang="sv-SE" sz="2000" dirty="0">
                <a:solidFill>
                  <a:schemeClr val="bg1"/>
                </a:solidFill>
                <a:cs typeface="Calibri"/>
              </a:rPr>
              <a:t> 13 personer</a:t>
            </a:r>
          </a:p>
        </p:txBody>
      </p:sp>
      <p:sp>
        <p:nvSpPr>
          <p:cNvPr id="6" name="Ellips 5">
            <a:extLst>
              <a:ext uri="{FF2B5EF4-FFF2-40B4-BE49-F238E27FC236}">
                <a16:creationId xmlns:a16="http://schemas.microsoft.com/office/drawing/2014/main" id="{2568723A-3BB3-C682-5BDC-5FA058EEDFE9}"/>
              </a:ext>
            </a:extLst>
          </p:cNvPr>
          <p:cNvSpPr/>
          <p:nvPr/>
        </p:nvSpPr>
        <p:spPr>
          <a:xfrm>
            <a:off x="7597728" y="991290"/>
            <a:ext cx="2473059" cy="2375101"/>
          </a:xfrm>
          <a:prstGeom prst="ellipse">
            <a:avLst/>
          </a:prstGeom>
          <a:solidFill>
            <a:schemeClr val="bg1"/>
          </a:solidFill>
          <a:ln>
            <a:solidFill>
              <a:srgbClr val="002F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a:t>cv</a:t>
            </a:r>
          </a:p>
        </p:txBody>
      </p:sp>
      <p:sp>
        <p:nvSpPr>
          <p:cNvPr id="8" name="Ellips 7">
            <a:extLst>
              <a:ext uri="{FF2B5EF4-FFF2-40B4-BE49-F238E27FC236}">
                <a16:creationId xmlns:a16="http://schemas.microsoft.com/office/drawing/2014/main" id="{B378DE3D-35C5-95F6-C123-47D5372F2064}"/>
              </a:ext>
            </a:extLst>
          </p:cNvPr>
          <p:cNvSpPr/>
          <p:nvPr/>
        </p:nvSpPr>
        <p:spPr>
          <a:xfrm>
            <a:off x="2166224" y="3848217"/>
            <a:ext cx="2433646" cy="2335687"/>
          </a:xfrm>
          <a:prstGeom prst="ellipse">
            <a:avLst/>
          </a:prstGeom>
          <a:solidFill>
            <a:schemeClr val="bg1"/>
          </a:solidFill>
          <a:ln>
            <a:solidFill>
              <a:srgbClr val="002F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a:t>cv</a:t>
            </a:r>
          </a:p>
        </p:txBody>
      </p:sp>
      <p:sp>
        <p:nvSpPr>
          <p:cNvPr id="9" name="textruta 8">
            <a:extLst>
              <a:ext uri="{FF2B5EF4-FFF2-40B4-BE49-F238E27FC236}">
                <a16:creationId xmlns:a16="http://schemas.microsoft.com/office/drawing/2014/main" id="{3CB6F897-9141-6254-1239-8AD2701E056C}"/>
              </a:ext>
            </a:extLst>
          </p:cNvPr>
          <p:cNvSpPr txBox="1"/>
          <p:nvPr/>
        </p:nvSpPr>
        <p:spPr>
          <a:xfrm rot="18765705">
            <a:off x="1074270" y="3821262"/>
            <a:ext cx="1991276" cy="707886"/>
          </a:xfrm>
          <a:prstGeom prst="rect">
            <a:avLst/>
          </a:prstGeom>
          <a:noFill/>
        </p:spPr>
        <p:txBody>
          <a:bodyPr wrap="square" lIns="91440" tIns="45720" rIns="91440" bIns="45720" rtlCol="0" anchor="t">
            <a:spAutoFit/>
          </a:bodyPr>
          <a:lstStyle/>
          <a:p>
            <a:pPr algn="ctr"/>
            <a:r>
              <a:rPr lang="sv-SE" sz="2000" dirty="0">
                <a:solidFill>
                  <a:schemeClr val="bg1"/>
                </a:solidFill>
                <a:cs typeface="Calibri"/>
              </a:rPr>
              <a:t>Hjärta &amp; Lungor 0 person</a:t>
            </a:r>
          </a:p>
        </p:txBody>
      </p:sp>
      <p:sp>
        <p:nvSpPr>
          <p:cNvPr id="13" name="Ellips 12">
            <a:extLst>
              <a:ext uri="{FF2B5EF4-FFF2-40B4-BE49-F238E27FC236}">
                <a16:creationId xmlns:a16="http://schemas.microsoft.com/office/drawing/2014/main" id="{1B39F519-B972-12BC-CBC9-898C6F9B844C}"/>
              </a:ext>
            </a:extLst>
          </p:cNvPr>
          <p:cNvSpPr/>
          <p:nvPr/>
        </p:nvSpPr>
        <p:spPr>
          <a:xfrm>
            <a:off x="7570019" y="3743498"/>
            <a:ext cx="2578163" cy="2440791"/>
          </a:xfrm>
          <a:prstGeom prst="ellipse">
            <a:avLst/>
          </a:prstGeom>
          <a:solidFill>
            <a:schemeClr val="bg1"/>
          </a:solidFill>
          <a:ln>
            <a:solidFill>
              <a:srgbClr val="002F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a:t>cv</a:t>
            </a:r>
          </a:p>
        </p:txBody>
      </p:sp>
      <p:sp>
        <p:nvSpPr>
          <p:cNvPr id="50" name="textruta 49">
            <a:extLst>
              <a:ext uri="{FF2B5EF4-FFF2-40B4-BE49-F238E27FC236}">
                <a16:creationId xmlns:a16="http://schemas.microsoft.com/office/drawing/2014/main" id="{2A56450E-2F10-8B57-C2AF-7868738D633F}"/>
              </a:ext>
            </a:extLst>
          </p:cNvPr>
          <p:cNvSpPr txBox="1"/>
          <p:nvPr/>
        </p:nvSpPr>
        <p:spPr>
          <a:xfrm rot="19310826" flipV="1">
            <a:off x="10426071" y="1319308"/>
            <a:ext cx="86278" cy="77356"/>
          </a:xfrm>
          <a:prstGeom prst="rect">
            <a:avLst/>
          </a:prstGeom>
          <a:noFill/>
        </p:spPr>
        <p:txBody>
          <a:bodyPr wrap="square" lIns="91440" tIns="45720" rIns="91440" bIns="45720" rtlCol="0" anchor="t">
            <a:spAutoFit/>
          </a:bodyPr>
          <a:lstStyle/>
          <a:p>
            <a:pPr algn="ctr"/>
            <a:endParaRPr lang="sv-SE">
              <a:solidFill>
                <a:schemeClr val="bg1"/>
              </a:solidFill>
            </a:endParaRPr>
          </a:p>
        </p:txBody>
      </p:sp>
      <p:sp>
        <p:nvSpPr>
          <p:cNvPr id="51" name="textruta 50">
            <a:extLst>
              <a:ext uri="{FF2B5EF4-FFF2-40B4-BE49-F238E27FC236}">
                <a16:creationId xmlns:a16="http://schemas.microsoft.com/office/drawing/2014/main" id="{B8B6D8D9-2973-BCC6-BA5D-BC9E89A518B7}"/>
              </a:ext>
            </a:extLst>
          </p:cNvPr>
          <p:cNvSpPr txBox="1"/>
          <p:nvPr/>
        </p:nvSpPr>
        <p:spPr>
          <a:xfrm rot="19101387">
            <a:off x="6642369" y="767126"/>
            <a:ext cx="2043828" cy="707886"/>
          </a:xfrm>
          <a:prstGeom prst="rect">
            <a:avLst/>
          </a:prstGeom>
          <a:noFill/>
        </p:spPr>
        <p:txBody>
          <a:bodyPr wrap="square" lIns="91440" tIns="45720" rIns="91440" bIns="45720" rtlCol="0" anchor="t">
            <a:spAutoFit/>
          </a:bodyPr>
          <a:lstStyle/>
          <a:p>
            <a:pPr algn="ctr"/>
            <a:r>
              <a:rPr lang="sv-SE" sz="2000" dirty="0">
                <a:solidFill>
                  <a:schemeClr val="bg1"/>
                </a:solidFill>
                <a:cs typeface="Calibri"/>
              </a:rPr>
              <a:t>Lever/Njure 1 person</a:t>
            </a:r>
          </a:p>
        </p:txBody>
      </p:sp>
      <p:sp>
        <p:nvSpPr>
          <p:cNvPr id="53" name="textruta 52">
            <a:extLst>
              <a:ext uri="{FF2B5EF4-FFF2-40B4-BE49-F238E27FC236}">
                <a16:creationId xmlns:a16="http://schemas.microsoft.com/office/drawing/2014/main" id="{9EF63921-F307-F643-883C-59D3BBC0E050}"/>
              </a:ext>
            </a:extLst>
          </p:cNvPr>
          <p:cNvSpPr txBox="1"/>
          <p:nvPr/>
        </p:nvSpPr>
        <p:spPr>
          <a:xfrm>
            <a:off x="3048856" y="3273639"/>
            <a:ext cx="6097712" cy="369332"/>
          </a:xfrm>
          <a:prstGeom prst="rect">
            <a:avLst/>
          </a:prstGeom>
          <a:noFill/>
        </p:spPr>
        <p:txBody>
          <a:bodyPr wrap="square">
            <a:spAutoFit/>
          </a:bodyPr>
          <a:lstStyle/>
          <a:p>
            <a:r>
              <a:rPr lang="sv-SE">
                <a:solidFill>
                  <a:schemeClr val="bg1"/>
                </a:solidFill>
              </a:rPr>
              <a:t> </a:t>
            </a:r>
            <a:endParaRPr lang="sv-SE"/>
          </a:p>
        </p:txBody>
      </p:sp>
      <p:sp>
        <p:nvSpPr>
          <p:cNvPr id="54" name="textruta 53">
            <a:extLst>
              <a:ext uri="{FF2B5EF4-FFF2-40B4-BE49-F238E27FC236}">
                <a16:creationId xmlns:a16="http://schemas.microsoft.com/office/drawing/2014/main" id="{A99570E7-86DB-D02F-56FA-3CC76E93DB1C}"/>
              </a:ext>
            </a:extLst>
          </p:cNvPr>
          <p:cNvSpPr txBox="1"/>
          <p:nvPr/>
        </p:nvSpPr>
        <p:spPr>
          <a:xfrm rot="18953924">
            <a:off x="6137405" y="3861125"/>
            <a:ext cx="2432420" cy="707886"/>
          </a:xfrm>
          <a:prstGeom prst="rect">
            <a:avLst/>
          </a:prstGeom>
          <a:noFill/>
        </p:spPr>
        <p:txBody>
          <a:bodyPr wrap="square" lIns="91440" tIns="45720" rIns="91440" bIns="45720" rtlCol="0" anchor="t">
            <a:spAutoFit/>
          </a:bodyPr>
          <a:lstStyle/>
          <a:p>
            <a:pPr algn="ctr"/>
            <a:r>
              <a:rPr lang="sv-SE" sz="2000" dirty="0" err="1">
                <a:solidFill>
                  <a:schemeClr val="bg1"/>
                </a:solidFill>
                <a:cs typeface="Calibri"/>
              </a:rPr>
              <a:t>Multiviceral</a:t>
            </a:r>
            <a:r>
              <a:rPr lang="sv-SE" sz="2000" dirty="0">
                <a:solidFill>
                  <a:schemeClr val="bg1"/>
                </a:solidFill>
                <a:cs typeface="Calibri"/>
              </a:rPr>
              <a:t>, flertalet bukorgan, 0 personer</a:t>
            </a:r>
          </a:p>
        </p:txBody>
      </p:sp>
      <p:sp>
        <p:nvSpPr>
          <p:cNvPr id="56" name="textruta 55">
            <a:extLst>
              <a:ext uri="{FF2B5EF4-FFF2-40B4-BE49-F238E27FC236}">
                <a16:creationId xmlns:a16="http://schemas.microsoft.com/office/drawing/2014/main" id="{0D0D126B-6CFE-E10F-1F81-0B7935B879CA}"/>
              </a:ext>
            </a:extLst>
          </p:cNvPr>
          <p:cNvSpPr txBox="1"/>
          <p:nvPr/>
        </p:nvSpPr>
        <p:spPr>
          <a:xfrm rot="19310826" flipV="1">
            <a:off x="9304608" y="293869"/>
            <a:ext cx="1216139" cy="77357"/>
          </a:xfrm>
          <a:prstGeom prst="rect">
            <a:avLst/>
          </a:prstGeom>
          <a:noFill/>
        </p:spPr>
        <p:txBody>
          <a:bodyPr wrap="square" lIns="91440" tIns="45720" rIns="91440" bIns="45720" rtlCol="0" anchor="t">
            <a:spAutoFit/>
          </a:bodyPr>
          <a:lstStyle/>
          <a:p>
            <a:pPr algn="ctr"/>
            <a:endParaRPr lang="sv-SE">
              <a:solidFill>
                <a:schemeClr val="bg1"/>
              </a:solidFill>
            </a:endParaRPr>
          </a:p>
        </p:txBody>
      </p:sp>
      <p:sp>
        <p:nvSpPr>
          <p:cNvPr id="59" name="textruta 58">
            <a:extLst>
              <a:ext uri="{FF2B5EF4-FFF2-40B4-BE49-F238E27FC236}">
                <a16:creationId xmlns:a16="http://schemas.microsoft.com/office/drawing/2014/main" id="{6D1E9725-6909-74D5-967C-2920A7053C14}"/>
              </a:ext>
            </a:extLst>
          </p:cNvPr>
          <p:cNvSpPr txBox="1"/>
          <p:nvPr/>
        </p:nvSpPr>
        <p:spPr>
          <a:xfrm rot="19310826">
            <a:off x="9388026" y="5267940"/>
            <a:ext cx="73140" cy="356194"/>
          </a:xfrm>
          <a:prstGeom prst="rect">
            <a:avLst/>
          </a:prstGeom>
          <a:noFill/>
        </p:spPr>
        <p:txBody>
          <a:bodyPr wrap="square" lIns="91440" tIns="45720" rIns="91440" bIns="45720" rtlCol="0" anchor="t">
            <a:spAutoFit/>
          </a:bodyPr>
          <a:lstStyle/>
          <a:p>
            <a:pPr algn="ctr"/>
            <a:endParaRPr lang="sv-SE">
              <a:solidFill>
                <a:schemeClr val="bg1"/>
              </a:solidFill>
              <a:cs typeface="Calibri"/>
            </a:endParaRPr>
          </a:p>
        </p:txBody>
      </p:sp>
      <p:pic>
        <p:nvPicPr>
          <p:cNvPr id="61" name="Bild 60" descr="Njurar med hel fyllning">
            <a:extLst>
              <a:ext uri="{FF2B5EF4-FFF2-40B4-BE49-F238E27FC236}">
                <a16:creationId xmlns:a16="http://schemas.microsoft.com/office/drawing/2014/main" id="{D4756459-3A8A-EF17-FAF6-20B5C10CAB4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421833" y="1755083"/>
            <a:ext cx="927714" cy="927713"/>
          </a:xfrm>
          <a:prstGeom prst="rect">
            <a:avLst/>
          </a:prstGeom>
        </p:spPr>
      </p:pic>
      <p:pic>
        <p:nvPicPr>
          <p:cNvPr id="62" name="Bild 61" descr="Njurar med hel fyllning">
            <a:extLst>
              <a:ext uri="{FF2B5EF4-FFF2-40B4-BE49-F238E27FC236}">
                <a16:creationId xmlns:a16="http://schemas.microsoft.com/office/drawing/2014/main" id="{B9426A8B-1A26-BCA8-03F3-3B378544157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125101" y="1688213"/>
            <a:ext cx="822128" cy="927231"/>
          </a:xfrm>
          <a:prstGeom prst="rect">
            <a:avLst/>
          </a:prstGeom>
        </p:spPr>
      </p:pic>
      <p:pic>
        <p:nvPicPr>
          <p:cNvPr id="63" name="Bild 62" descr="Hjärtorgan med hel fyllning">
            <a:extLst>
              <a:ext uri="{FF2B5EF4-FFF2-40B4-BE49-F238E27FC236}">
                <a16:creationId xmlns:a16="http://schemas.microsoft.com/office/drawing/2014/main" id="{45AB3EE5-AC89-4BD2-A024-910716AC02E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377776" y="4619104"/>
            <a:ext cx="867469" cy="814918"/>
          </a:xfrm>
          <a:prstGeom prst="rect">
            <a:avLst/>
          </a:prstGeom>
        </p:spPr>
      </p:pic>
      <p:pic>
        <p:nvPicPr>
          <p:cNvPr id="64" name="Bild 63" descr="Lungor med hel fyllning">
            <a:extLst>
              <a:ext uri="{FF2B5EF4-FFF2-40B4-BE49-F238E27FC236}">
                <a16:creationId xmlns:a16="http://schemas.microsoft.com/office/drawing/2014/main" id="{CC0F4319-67B5-F0F1-6604-A629BCA7BA22}"/>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572023" y="4541298"/>
            <a:ext cx="867469" cy="880607"/>
          </a:xfrm>
          <a:prstGeom prst="rect">
            <a:avLst/>
          </a:prstGeom>
        </p:spPr>
      </p:pic>
      <p:pic>
        <p:nvPicPr>
          <p:cNvPr id="15" name="Bildobjekt 14" descr="En bild som visar skiss, rita, Linjekonst, Barnkonst&#10;&#10;Automatiskt genererad beskrivning">
            <a:extLst>
              <a:ext uri="{FF2B5EF4-FFF2-40B4-BE49-F238E27FC236}">
                <a16:creationId xmlns:a16="http://schemas.microsoft.com/office/drawing/2014/main" id="{0F2F8EB9-D395-3469-5293-65D0E8651041}"/>
              </a:ext>
            </a:extLst>
          </p:cNvPr>
          <p:cNvPicPr>
            <a:picLocks noChangeAspect="1"/>
          </p:cNvPicPr>
          <p:nvPr/>
        </p:nvPicPr>
        <p:blipFill rotWithShape="1">
          <a:blip r:embed="rId9">
            <a:extLst>
              <a:ext uri="{28A0092B-C50C-407E-A947-70E740481C1C}">
                <a14:useLocalDpi xmlns:a14="http://schemas.microsoft.com/office/drawing/2010/main" val="0"/>
              </a:ext>
            </a:extLst>
          </a:blip>
          <a:srcRect l="16793" r="13661"/>
          <a:stretch/>
        </p:blipFill>
        <p:spPr>
          <a:xfrm>
            <a:off x="8947230" y="1499963"/>
            <a:ext cx="822128" cy="1208393"/>
          </a:xfrm>
          <a:prstGeom prst="rect">
            <a:avLst/>
          </a:prstGeom>
        </p:spPr>
      </p:pic>
      <p:pic>
        <p:nvPicPr>
          <p:cNvPr id="35" name="Bildobjekt 34" descr="En bild som visar rita, Linjekonst, skiss, clipart&#10;&#10;Automatiskt genererad beskrivning">
            <a:extLst>
              <a:ext uri="{FF2B5EF4-FFF2-40B4-BE49-F238E27FC236}">
                <a16:creationId xmlns:a16="http://schemas.microsoft.com/office/drawing/2014/main" id="{9C98635E-6C3B-27E4-F328-CE28F7CED98B}"/>
              </a:ext>
            </a:extLst>
          </p:cNvPr>
          <p:cNvPicPr>
            <a:picLocks noChangeAspect="1"/>
          </p:cNvPicPr>
          <p:nvPr/>
        </p:nvPicPr>
        <p:blipFill>
          <a:blip r:embed="rId10">
            <a:extLst>
              <a:ext uri="{BEBA8EAE-BF5A-486C-A8C5-ECC9F3942E4B}">
                <a14:imgProps xmlns:a14="http://schemas.microsoft.com/office/drawing/2010/main">
                  <a14:imgLayer r:embed="rId11">
                    <a14:imgEffect>
                      <a14:sharpenSoften amount="50000"/>
                    </a14:imgEffect>
                  </a14:imgLayer>
                </a14:imgProps>
              </a:ext>
              <a:ext uri="{28A0092B-C50C-407E-A947-70E740481C1C}">
                <a14:useLocalDpi xmlns:a14="http://schemas.microsoft.com/office/drawing/2010/main" val="0"/>
              </a:ext>
            </a:extLst>
          </a:blip>
          <a:stretch>
            <a:fillRect/>
          </a:stretch>
        </p:blipFill>
        <p:spPr>
          <a:xfrm>
            <a:off x="3377776" y="1755083"/>
            <a:ext cx="976395" cy="989131"/>
          </a:xfrm>
          <a:prstGeom prst="rect">
            <a:avLst/>
          </a:prstGeom>
        </p:spPr>
      </p:pic>
      <p:sp>
        <p:nvSpPr>
          <p:cNvPr id="2" name="textruta 1">
            <a:extLst>
              <a:ext uri="{FF2B5EF4-FFF2-40B4-BE49-F238E27FC236}">
                <a16:creationId xmlns:a16="http://schemas.microsoft.com/office/drawing/2014/main" id="{9A05EFF5-A332-4E6D-E24C-71D9B467390F}"/>
              </a:ext>
            </a:extLst>
          </p:cNvPr>
          <p:cNvSpPr txBox="1"/>
          <p:nvPr/>
        </p:nvSpPr>
        <p:spPr>
          <a:xfrm>
            <a:off x="161924" y="6419898"/>
            <a:ext cx="3076576" cy="369332"/>
          </a:xfrm>
          <a:prstGeom prst="rect">
            <a:avLst/>
          </a:prstGeom>
          <a:noFill/>
        </p:spPr>
        <p:txBody>
          <a:bodyPr wrap="square" lIns="91440" tIns="45720" rIns="91440" bIns="45720" rtlCol="0" anchor="t">
            <a:spAutoFit/>
          </a:bodyPr>
          <a:lstStyle/>
          <a:p>
            <a:r>
              <a:rPr lang="sv-SE" dirty="0">
                <a:solidFill>
                  <a:schemeClr val="bg1"/>
                </a:solidFill>
              </a:rPr>
              <a:t>Statistik från MOD 250107</a:t>
            </a:r>
          </a:p>
        </p:txBody>
      </p:sp>
      <p:pic>
        <p:nvPicPr>
          <p:cNvPr id="29" name="Bildobjekt 28" descr="En bild som visar skiss, rita, Linjekonst, clipart&#10;&#10;Automatiskt genererad beskrivning">
            <a:extLst>
              <a:ext uri="{FF2B5EF4-FFF2-40B4-BE49-F238E27FC236}">
                <a16:creationId xmlns:a16="http://schemas.microsoft.com/office/drawing/2014/main" id="{C91195E2-5CE2-E7DA-DE28-E15A96001CA4}"/>
              </a:ext>
            </a:extLst>
          </p:cNvPr>
          <p:cNvPicPr>
            <a:picLocks noChangeAspect="1"/>
          </p:cNvPicPr>
          <p:nvPr/>
        </p:nvPicPr>
        <p:blipFill>
          <a:blip r:embed="rId12">
            <a:extLst>
              <a:ext uri="{BEBA8EAE-BF5A-486C-A8C5-ECC9F3942E4B}">
                <a14:imgProps xmlns:a14="http://schemas.microsoft.com/office/drawing/2010/main">
                  <a14:imgLayer r:embed="rId13">
                    <a14:imgEffect>
                      <a14:sharpenSoften amount="50000"/>
                    </a14:imgEffect>
                  </a14:imgLayer>
                </a14:imgProps>
              </a:ext>
              <a:ext uri="{28A0092B-C50C-407E-A947-70E740481C1C}">
                <a14:useLocalDpi xmlns:a14="http://schemas.microsoft.com/office/drawing/2010/main" val="0"/>
              </a:ext>
            </a:extLst>
          </a:blip>
          <a:stretch>
            <a:fillRect/>
          </a:stretch>
        </p:blipFill>
        <p:spPr>
          <a:xfrm>
            <a:off x="8119456" y="4763531"/>
            <a:ext cx="973350" cy="973350"/>
          </a:xfrm>
          <a:prstGeom prst="rect">
            <a:avLst/>
          </a:prstGeom>
        </p:spPr>
      </p:pic>
      <p:pic>
        <p:nvPicPr>
          <p:cNvPr id="3" name="Bildobjekt 2" descr="En bild som visar skiss, rita, Linjekonst, Barnkonst&#10;&#10;Automatiskt genererad beskrivning">
            <a:extLst>
              <a:ext uri="{FF2B5EF4-FFF2-40B4-BE49-F238E27FC236}">
                <a16:creationId xmlns:a16="http://schemas.microsoft.com/office/drawing/2014/main" id="{A14A4964-1982-F690-ACEA-664119A4BC49}"/>
              </a:ext>
            </a:extLst>
          </p:cNvPr>
          <p:cNvPicPr>
            <a:picLocks noChangeAspect="1"/>
          </p:cNvPicPr>
          <p:nvPr/>
        </p:nvPicPr>
        <p:blipFill rotWithShape="1">
          <a:blip r:embed="rId9">
            <a:extLst>
              <a:ext uri="{28A0092B-C50C-407E-A947-70E740481C1C}">
                <a14:useLocalDpi xmlns:a14="http://schemas.microsoft.com/office/drawing/2010/main" val="0"/>
              </a:ext>
            </a:extLst>
          </a:blip>
          <a:srcRect l="16793" t="22637" r="13661" b="23238"/>
          <a:stretch/>
        </p:blipFill>
        <p:spPr>
          <a:xfrm>
            <a:off x="8763383" y="4298283"/>
            <a:ext cx="822128" cy="654046"/>
          </a:xfrm>
          <a:prstGeom prst="rect">
            <a:avLst/>
          </a:prstGeom>
        </p:spPr>
      </p:pic>
    </p:spTree>
    <p:extLst>
      <p:ext uri="{BB962C8B-B14F-4D97-AF65-F5344CB8AC3E}">
        <p14:creationId xmlns:p14="http://schemas.microsoft.com/office/powerpoint/2010/main" val="31123047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text 1">
            <a:extLst>
              <a:ext uri="{FF2B5EF4-FFF2-40B4-BE49-F238E27FC236}">
                <a16:creationId xmlns:a16="http://schemas.microsoft.com/office/drawing/2014/main" id="{3E71C046-06EA-42FF-863B-CA64A7CF08FF}"/>
              </a:ext>
            </a:extLst>
          </p:cNvPr>
          <p:cNvSpPr>
            <a:spLocks noGrp="1"/>
          </p:cNvSpPr>
          <p:nvPr>
            <p:ph type="body" sz="quarter" idx="10"/>
          </p:nvPr>
        </p:nvSpPr>
        <p:spPr>
          <a:xfrm>
            <a:off x="1170641" y="1990351"/>
            <a:ext cx="2864128" cy="2878138"/>
          </a:xfrm>
        </p:spPr>
        <p:txBody>
          <a:bodyPr/>
          <a:lstStyle/>
          <a:p>
            <a:pPr marL="0" indent="0">
              <a:buNone/>
            </a:pPr>
            <a:r>
              <a:rPr lang="sv-SE" sz="3200" dirty="0">
                <a:solidFill>
                  <a:schemeClr val="bg1"/>
                </a:solidFill>
              </a:rPr>
              <a:t>När kan man donera som avliden</a:t>
            </a:r>
          </a:p>
        </p:txBody>
      </p:sp>
      <p:sp>
        <p:nvSpPr>
          <p:cNvPr id="3" name="Platshållare för text 2">
            <a:extLst>
              <a:ext uri="{FF2B5EF4-FFF2-40B4-BE49-F238E27FC236}">
                <a16:creationId xmlns:a16="http://schemas.microsoft.com/office/drawing/2014/main" id="{22FAD4E7-E44D-4278-AC32-E7CC01160442}"/>
              </a:ext>
            </a:extLst>
          </p:cNvPr>
          <p:cNvSpPr>
            <a:spLocks noGrp="1"/>
          </p:cNvSpPr>
          <p:nvPr>
            <p:ph type="body" sz="quarter" idx="11"/>
          </p:nvPr>
        </p:nvSpPr>
        <p:spPr>
          <a:xfrm>
            <a:off x="4638674" y="1915010"/>
            <a:ext cx="6715125" cy="3355489"/>
          </a:xfrm>
        </p:spPr>
        <p:txBody>
          <a:bodyPr>
            <a:normAutofit fontScale="92500" lnSpcReduction="10000"/>
          </a:bodyPr>
          <a:lstStyle/>
          <a:p>
            <a:pPr marL="0" indent="0">
              <a:buNone/>
            </a:pPr>
            <a:r>
              <a:rPr lang="sv-SE" sz="2000" dirty="0">
                <a:solidFill>
                  <a:schemeClr val="bg2"/>
                </a:solidFill>
              </a:rPr>
              <a:t>Organdonator</a:t>
            </a:r>
          </a:p>
          <a:p>
            <a:pPr marL="0" indent="0">
              <a:buNone/>
            </a:pPr>
            <a:r>
              <a:rPr lang="sv-SE" sz="2000" dirty="0">
                <a:solidFill>
                  <a:schemeClr val="bg2"/>
                </a:solidFill>
              </a:rPr>
              <a:t>      - Patienter som avlider på intensivvårdsavdelning</a:t>
            </a:r>
          </a:p>
          <a:p>
            <a:pPr marL="0" indent="0">
              <a:buNone/>
            </a:pPr>
            <a:r>
              <a:rPr lang="sv-SE" sz="2000" dirty="0">
                <a:solidFill>
                  <a:schemeClr val="bg2"/>
                </a:solidFill>
              </a:rPr>
              <a:t>	DBD (donation </a:t>
            </a:r>
            <a:r>
              <a:rPr lang="sv-SE" sz="2000" dirty="0" err="1">
                <a:solidFill>
                  <a:schemeClr val="bg2"/>
                </a:solidFill>
              </a:rPr>
              <a:t>after</a:t>
            </a:r>
            <a:r>
              <a:rPr lang="sv-SE" sz="2000" dirty="0">
                <a:solidFill>
                  <a:schemeClr val="bg2"/>
                </a:solidFill>
              </a:rPr>
              <a:t> </a:t>
            </a:r>
            <a:r>
              <a:rPr lang="sv-SE" sz="2000" dirty="0" err="1">
                <a:solidFill>
                  <a:schemeClr val="bg2"/>
                </a:solidFill>
              </a:rPr>
              <a:t>braindeath</a:t>
            </a:r>
            <a:r>
              <a:rPr lang="sv-SE" sz="2000" dirty="0">
                <a:solidFill>
                  <a:schemeClr val="bg2"/>
                </a:solidFill>
              </a:rPr>
              <a:t>)</a:t>
            </a:r>
          </a:p>
          <a:p>
            <a:pPr marL="0" indent="0">
              <a:buNone/>
            </a:pPr>
            <a:r>
              <a:rPr lang="sv-SE" sz="2000" dirty="0">
                <a:solidFill>
                  <a:schemeClr val="bg2"/>
                </a:solidFill>
              </a:rPr>
              <a:t>      	DCD (donation </a:t>
            </a:r>
            <a:r>
              <a:rPr lang="sv-SE" sz="2000" dirty="0" err="1">
                <a:solidFill>
                  <a:schemeClr val="bg2"/>
                </a:solidFill>
              </a:rPr>
              <a:t>after</a:t>
            </a:r>
            <a:r>
              <a:rPr lang="sv-SE" sz="2000" dirty="0">
                <a:solidFill>
                  <a:schemeClr val="bg2"/>
                </a:solidFill>
              </a:rPr>
              <a:t> </a:t>
            </a:r>
            <a:r>
              <a:rPr lang="sv-SE" sz="2000" dirty="0" err="1">
                <a:solidFill>
                  <a:schemeClr val="bg2"/>
                </a:solidFill>
              </a:rPr>
              <a:t>circulatory</a:t>
            </a:r>
            <a:r>
              <a:rPr lang="sv-SE" sz="2000" dirty="0">
                <a:solidFill>
                  <a:schemeClr val="bg2"/>
                </a:solidFill>
              </a:rPr>
              <a:t> </a:t>
            </a:r>
            <a:r>
              <a:rPr lang="sv-SE" sz="2000" dirty="0" err="1">
                <a:solidFill>
                  <a:schemeClr val="bg2"/>
                </a:solidFill>
              </a:rPr>
              <a:t>death</a:t>
            </a:r>
            <a:r>
              <a:rPr lang="sv-SE" sz="2000" dirty="0">
                <a:solidFill>
                  <a:schemeClr val="bg2"/>
                </a:solidFill>
              </a:rPr>
              <a:t>)</a:t>
            </a:r>
          </a:p>
          <a:p>
            <a:pPr marL="0" indent="0">
              <a:buNone/>
            </a:pPr>
            <a:endParaRPr lang="sv-SE" sz="2000" dirty="0">
              <a:solidFill>
                <a:schemeClr val="bg2"/>
              </a:solidFill>
            </a:endParaRPr>
          </a:p>
          <a:p>
            <a:pPr marL="0" indent="0">
              <a:buNone/>
            </a:pPr>
            <a:r>
              <a:rPr lang="sv-SE" sz="2000" dirty="0">
                <a:solidFill>
                  <a:schemeClr val="bg2"/>
                </a:solidFill>
              </a:rPr>
              <a:t>Vävnadsdonator</a:t>
            </a:r>
          </a:p>
          <a:p>
            <a:pPr marL="0" indent="0">
              <a:buNone/>
            </a:pPr>
            <a:r>
              <a:rPr lang="sv-SE" sz="2000" dirty="0">
                <a:solidFill>
                  <a:schemeClr val="bg2"/>
                </a:solidFill>
              </a:rPr>
              <a:t>      - Patienter som donerar organ enligt ovan, men som även  </a:t>
            </a:r>
            <a:br>
              <a:rPr lang="sv-SE" sz="2000" dirty="0">
                <a:solidFill>
                  <a:schemeClr val="bg2"/>
                </a:solidFill>
              </a:rPr>
            </a:br>
            <a:r>
              <a:rPr lang="sv-SE" sz="2000" dirty="0">
                <a:solidFill>
                  <a:schemeClr val="bg2"/>
                </a:solidFill>
              </a:rPr>
              <a:t>         donerar vävnad</a:t>
            </a:r>
          </a:p>
          <a:p>
            <a:pPr marL="0" indent="0">
              <a:buNone/>
            </a:pPr>
            <a:r>
              <a:rPr lang="sv-SE" sz="2000" dirty="0">
                <a:solidFill>
                  <a:schemeClr val="bg2"/>
                </a:solidFill>
              </a:rPr>
              <a:t>      - Patienter som avlider på annan avdelning än en </a:t>
            </a:r>
            <a:br>
              <a:rPr lang="sv-SE" sz="2000" dirty="0">
                <a:solidFill>
                  <a:schemeClr val="bg2"/>
                </a:solidFill>
              </a:rPr>
            </a:br>
            <a:r>
              <a:rPr lang="sv-SE" sz="2000" dirty="0">
                <a:solidFill>
                  <a:schemeClr val="bg2"/>
                </a:solidFill>
              </a:rPr>
              <a:t>         intensivvårdsavdelning som donerar vävnad på bårhus</a:t>
            </a:r>
            <a:endParaRPr lang="sv-SE" sz="2000" dirty="0">
              <a:solidFill>
                <a:srgbClr val="404040"/>
              </a:solidFill>
            </a:endParaRPr>
          </a:p>
          <a:p>
            <a:pPr marL="0" indent="0">
              <a:buNone/>
            </a:pPr>
            <a:endParaRPr lang="sv-SE" sz="2000" dirty="0"/>
          </a:p>
        </p:txBody>
      </p:sp>
    </p:spTree>
    <p:extLst>
      <p:ext uri="{BB962C8B-B14F-4D97-AF65-F5344CB8AC3E}">
        <p14:creationId xmlns:p14="http://schemas.microsoft.com/office/powerpoint/2010/main" val="2695790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text 1">
            <a:extLst>
              <a:ext uri="{FF2B5EF4-FFF2-40B4-BE49-F238E27FC236}">
                <a16:creationId xmlns:a16="http://schemas.microsoft.com/office/drawing/2014/main" id="{EC988518-7921-40B2-80A2-2394B4018F1D}"/>
              </a:ext>
            </a:extLst>
          </p:cNvPr>
          <p:cNvSpPr>
            <a:spLocks noGrp="1"/>
          </p:cNvSpPr>
          <p:nvPr>
            <p:ph type="body" sz="quarter" idx="10"/>
          </p:nvPr>
        </p:nvSpPr>
        <p:spPr>
          <a:xfrm>
            <a:off x="4611512" y="2303465"/>
            <a:ext cx="5576711" cy="914400"/>
          </a:xfrm>
        </p:spPr>
        <p:txBody>
          <a:bodyPr lIns="91440" tIns="45720" rIns="91440" bIns="45720" anchor="t"/>
          <a:lstStyle/>
          <a:p>
            <a:r>
              <a:rPr lang="sv-SE" dirty="0">
                <a:latin typeface="+mj-lt"/>
              </a:rPr>
              <a:t>När är man död? </a:t>
            </a:r>
          </a:p>
        </p:txBody>
      </p:sp>
    </p:spTree>
    <p:extLst>
      <p:ext uri="{BB962C8B-B14F-4D97-AF65-F5344CB8AC3E}">
        <p14:creationId xmlns:p14="http://schemas.microsoft.com/office/powerpoint/2010/main" val="114659959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text 1">
            <a:extLst>
              <a:ext uri="{FF2B5EF4-FFF2-40B4-BE49-F238E27FC236}">
                <a16:creationId xmlns:a16="http://schemas.microsoft.com/office/drawing/2014/main" id="{EE882CE3-EE44-454B-9327-1F9BFA72288B}"/>
              </a:ext>
            </a:extLst>
          </p:cNvPr>
          <p:cNvSpPr>
            <a:spLocks noGrp="1"/>
          </p:cNvSpPr>
          <p:nvPr>
            <p:ph type="body" sz="quarter" idx="10"/>
          </p:nvPr>
        </p:nvSpPr>
        <p:spPr>
          <a:xfrm>
            <a:off x="523783" y="574181"/>
            <a:ext cx="4261281" cy="6063448"/>
          </a:xfrm>
        </p:spPr>
        <p:txBody>
          <a:bodyPr lIns="91440" tIns="45720" rIns="91440" bIns="45720" anchor="ctr"/>
          <a:lstStyle/>
          <a:p>
            <a:pPr marL="0" indent="0" algn="ctr">
              <a:lnSpc>
                <a:spcPct val="100000"/>
              </a:lnSpc>
              <a:spcBef>
                <a:spcPts val="0"/>
              </a:spcBef>
              <a:buNone/>
              <a:defRPr/>
            </a:pPr>
            <a:r>
              <a:rPr lang="sv-SE" sz="3200" dirty="0">
                <a:solidFill>
                  <a:schemeClr val="bg1"/>
                </a:solidFill>
                <a:latin typeface="+mj-lt"/>
              </a:rPr>
              <a:t>Det finns bara en död</a:t>
            </a:r>
          </a:p>
          <a:p>
            <a:pPr marL="0" indent="0" algn="ctr">
              <a:lnSpc>
                <a:spcPct val="100000"/>
              </a:lnSpc>
              <a:spcBef>
                <a:spcPts val="0"/>
              </a:spcBef>
              <a:buNone/>
              <a:defRPr/>
            </a:pPr>
            <a:endParaRPr lang="sv-SE" sz="3200" b="1" dirty="0">
              <a:solidFill>
                <a:schemeClr val="bg1"/>
              </a:solidFill>
              <a:latin typeface="+mj-lt"/>
            </a:endParaRPr>
          </a:p>
          <a:p>
            <a:pPr marL="0" indent="0" algn="ctr">
              <a:lnSpc>
                <a:spcPct val="100000"/>
              </a:lnSpc>
              <a:spcBef>
                <a:spcPts val="0"/>
              </a:spcBef>
              <a:buNone/>
              <a:defRPr/>
            </a:pPr>
            <a:endParaRPr lang="sv-SE" sz="3200" b="1" dirty="0">
              <a:solidFill>
                <a:schemeClr val="bg1"/>
              </a:solidFill>
              <a:latin typeface="+mj-lt"/>
            </a:endParaRPr>
          </a:p>
          <a:p>
            <a:pPr marL="0" indent="0" algn="ctr">
              <a:lnSpc>
                <a:spcPct val="100000"/>
              </a:lnSpc>
              <a:spcBef>
                <a:spcPts val="0"/>
              </a:spcBef>
              <a:buNone/>
              <a:defRPr/>
            </a:pPr>
            <a:endParaRPr lang="sv-SE" sz="3200" dirty="0">
              <a:solidFill>
                <a:schemeClr val="bg1"/>
              </a:solidFill>
              <a:latin typeface="+mj-lt"/>
              <a:cs typeface="Calibri"/>
            </a:endParaRPr>
          </a:p>
          <a:p>
            <a:pPr marL="0" indent="0" algn="ctr">
              <a:lnSpc>
                <a:spcPct val="100000"/>
              </a:lnSpc>
              <a:spcBef>
                <a:spcPts val="0"/>
              </a:spcBef>
              <a:buNone/>
              <a:defRPr/>
            </a:pPr>
            <a:endParaRPr lang="sv-SE" sz="3200" b="1" dirty="0">
              <a:solidFill>
                <a:schemeClr val="bg1"/>
              </a:solidFill>
              <a:latin typeface="+mj-lt"/>
              <a:cs typeface="Calibri"/>
            </a:endParaRPr>
          </a:p>
        </p:txBody>
      </p:sp>
      <p:sp>
        <p:nvSpPr>
          <p:cNvPr id="3" name="Platshållare för text 2">
            <a:extLst>
              <a:ext uri="{FF2B5EF4-FFF2-40B4-BE49-F238E27FC236}">
                <a16:creationId xmlns:a16="http://schemas.microsoft.com/office/drawing/2014/main" id="{6BF05004-8892-4B87-BCAC-943A522A8A9E}"/>
              </a:ext>
            </a:extLst>
          </p:cNvPr>
          <p:cNvSpPr>
            <a:spLocks noGrp="1"/>
          </p:cNvSpPr>
          <p:nvPr>
            <p:ph type="body" sz="quarter" idx="11"/>
          </p:nvPr>
        </p:nvSpPr>
        <p:spPr>
          <a:xfrm>
            <a:off x="5794927" y="1729334"/>
            <a:ext cx="6073082" cy="2068497"/>
          </a:xfrm>
        </p:spPr>
        <p:txBody>
          <a:bodyPr lIns="91440" tIns="45720" rIns="91440" bIns="45720" anchor="ctr"/>
          <a:lstStyle/>
          <a:p>
            <a:pPr marL="0" indent="0" algn="ctr">
              <a:lnSpc>
                <a:spcPct val="100000"/>
              </a:lnSpc>
              <a:spcBef>
                <a:spcPts val="0"/>
              </a:spcBef>
              <a:buNone/>
              <a:defRPr/>
            </a:pPr>
            <a:r>
              <a:rPr lang="sv-SE" sz="2000" dirty="0">
                <a:solidFill>
                  <a:schemeClr val="tx1">
                    <a:lumMod val="75000"/>
                    <a:lumOff val="25000"/>
                  </a:schemeClr>
                </a:solidFill>
                <a:cs typeface="Calibri"/>
              </a:rPr>
              <a:t>En total hjärninfarkt innebär att hjärnans samtliga funktioner, totalt och oåterkalleligen, </a:t>
            </a:r>
            <a:br>
              <a:rPr lang="sv-SE" sz="2000" dirty="0">
                <a:solidFill>
                  <a:schemeClr val="tx1">
                    <a:lumMod val="75000"/>
                    <a:lumOff val="25000"/>
                  </a:schemeClr>
                </a:solidFill>
                <a:cs typeface="Calibri"/>
              </a:rPr>
            </a:br>
            <a:r>
              <a:rPr lang="sv-SE" sz="2000" dirty="0">
                <a:solidFill>
                  <a:schemeClr val="tx1">
                    <a:lumMod val="75000"/>
                    <a:lumOff val="25000"/>
                  </a:schemeClr>
                </a:solidFill>
                <a:cs typeface="Calibri"/>
              </a:rPr>
              <a:t>har upphört – det är då en människa är död </a:t>
            </a:r>
          </a:p>
          <a:p>
            <a:pPr marL="0" indent="0" algn="ctr">
              <a:lnSpc>
                <a:spcPct val="100000"/>
              </a:lnSpc>
              <a:spcBef>
                <a:spcPts val="0"/>
              </a:spcBef>
              <a:buNone/>
              <a:defRPr/>
            </a:pPr>
            <a:br>
              <a:rPr lang="sv-SE" sz="2000" dirty="0">
                <a:solidFill>
                  <a:schemeClr val="tx1">
                    <a:lumMod val="75000"/>
                    <a:lumOff val="25000"/>
                  </a:schemeClr>
                </a:solidFill>
                <a:cs typeface="Calibri"/>
              </a:rPr>
            </a:br>
            <a:r>
              <a:rPr lang="sv-SE" sz="2000" dirty="0">
                <a:solidFill>
                  <a:schemeClr val="tx1">
                    <a:lumMod val="75000"/>
                    <a:lumOff val="25000"/>
                  </a:schemeClr>
                </a:solidFill>
                <a:cs typeface="Calibri"/>
              </a:rPr>
              <a:t>(Lag om kriterier för bestämmande </a:t>
            </a:r>
            <a:br>
              <a:rPr lang="sv-SE" sz="2000" dirty="0">
                <a:solidFill>
                  <a:schemeClr val="tx1">
                    <a:lumMod val="75000"/>
                    <a:lumOff val="25000"/>
                  </a:schemeClr>
                </a:solidFill>
                <a:cs typeface="Calibri"/>
              </a:rPr>
            </a:br>
            <a:r>
              <a:rPr lang="sv-SE" sz="2000" dirty="0">
                <a:solidFill>
                  <a:schemeClr val="tx1">
                    <a:lumMod val="75000"/>
                    <a:lumOff val="25000"/>
                  </a:schemeClr>
                </a:solidFill>
                <a:cs typeface="Calibri"/>
              </a:rPr>
              <a:t>av människans död, 1987:269)</a:t>
            </a:r>
          </a:p>
          <a:p>
            <a:pPr algn="ctr"/>
            <a:endParaRPr lang="sv-SE" sz="2000" dirty="0">
              <a:cs typeface="Calibri" panose="020F0502020204030204"/>
            </a:endParaRPr>
          </a:p>
        </p:txBody>
      </p:sp>
      <p:pic>
        <p:nvPicPr>
          <p:cNvPr id="4" name="Bildobjekt 3">
            <a:extLst>
              <a:ext uri="{FF2B5EF4-FFF2-40B4-BE49-F238E27FC236}">
                <a16:creationId xmlns:a16="http://schemas.microsoft.com/office/drawing/2014/main" id="{4DC35B94-86E0-4163-B96C-0CCD271C02AE}"/>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7309909" y="3820287"/>
            <a:ext cx="3115948" cy="157409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05878663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text 1">
            <a:extLst>
              <a:ext uri="{FF2B5EF4-FFF2-40B4-BE49-F238E27FC236}">
                <a16:creationId xmlns:a16="http://schemas.microsoft.com/office/drawing/2014/main" id="{EE882CE3-EE44-454B-9327-1F9BFA72288B}"/>
              </a:ext>
            </a:extLst>
          </p:cNvPr>
          <p:cNvSpPr>
            <a:spLocks noGrp="1"/>
          </p:cNvSpPr>
          <p:nvPr>
            <p:ph type="body" sz="quarter" idx="10"/>
          </p:nvPr>
        </p:nvSpPr>
        <p:spPr>
          <a:xfrm>
            <a:off x="523783" y="574181"/>
            <a:ext cx="4261281" cy="6063448"/>
          </a:xfrm>
        </p:spPr>
        <p:txBody>
          <a:bodyPr lIns="91440" tIns="45720" rIns="91440" bIns="45720" anchor="ctr"/>
          <a:lstStyle/>
          <a:p>
            <a:pPr marL="0" indent="0" algn="ctr">
              <a:lnSpc>
                <a:spcPct val="100000"/>
              </a:lnSpc>
              <a:spcBef>
                <a:spcPts val="0"/>
              </a:spcBef>
              <a:buNone/>
              <a:defRPr/>
            </a:pPr>
            <a:r>
              <a:rPr lang="sv-SE" sz="3200" dirty="0">
                <a:solidFill>
                  <a:schemeClr val="bg1"/>
                </a:solidFill>
                <a:latin typeface="+mj-lt"/>
              </a:rPr>
              <a:t>Två olika donationsprocesser</a:t>
            </a:r>
            <a:endParaRPr lang="sv-SE" sz="3200" dirty="0">
              <a:solidFill>
                <a:schemeClr val="bg1"/>
              </a:solidFill>
              <a:latin typeface="+mj-lt"/>
              <a:cs typeface="Calibri"/>
            </a:endParaRPr>
          </a:p>
          <a:p>
            <a:pPr marL="0" indent="0" algn="ctr">
              <a:lnSpc>
                <a:spcPct val="100000"/>
              </a:lnSpc>
              <a:spcBef>
                <a:spcPts val="0"/>
              </a:spcBef>
              <a:buNone/>
              <a:defRPr/>
            </a:pPr>
            <a:endParaRPr lang="sv-SE" sz="3200" b="1" dirty="0">
              <a:solidFill>
                <a:schemeClr val="bg1"/>
              </a:solidFill>
              <a:latin typeface="+mj-lt"/>
            </a:endParaRPr>
          </a:p>
          <a:p>
            <a:pPr marL="0" indent="0" algn="ctr">
              <a:lnSpc>
                <a:spcPct val="100000"/>
              </a:lnSpc>
              <a:spcBef>
                <a:spcPts val="0"/>
              </a:spcBef>
              <a:buNone/>
              <a:defRPr/>
            </a:pPr>
            <a:endParaRPr lang="sv-SE" sz="3200" b="1" dirty="0">
              <a:solidFill>
                <a:schemeClr val="bg1"/>
              </a:solidFill>
              <a:latin typeface="+mj-lt"/>
              <a:cs typeface="Calibri"/>
            </a:endParaRPr>
          </a:p>
          <a:p>
            <a:pPr marL="0" indent="0" algn="ctr">
              <a:lnSpc>
                <a:spcPct val="100000"/>
              </a:lnSpc>
              <a:spcBef>
                <a:spcPts val="0"/>
              </a:spcBef>
              <a:buNone/>
              <a:defRPr/>
            </a:pPr>
            <a:endParaRPr lang="sv-SE" sz="3200" b="1" dirty="0">
              <a:solidFill>
                <a:schemeClr val="bg1"/>
              </a:solidFill>
              <a:latin typeface="+mj-lt"/>
              <a:cs typeface="Calibri"/>
            </a:endParaRPr>
          </a:p>
          <a:p>
            <a:pPr marL="0" indent="0" algn="ctr">
              <a:lnSpc>
                <a:spcPct val="100000"/>
              </a:lnSpc>
              <a:spcBef>
                <a:spcPts val="0"/>
              </a:spcBef>
              <a:buNone/>
              <a:defRPr/>
            </a:pPr>
            <a:endParaRPr lang="sv-SE" sz="3200" b="1" dirty="0">
              <a:solidFill>
                <a:schemeClr val="bg1"/>
              </a:solidFill>
              <a:latin typeface="+mj-lt"/>
            </a:endParaRPr>
          </a:p>
        </p:txBody>
      </p:sp>
      <p:sp>
        <p:nvSpPr>
          <p:cNvPr id="5" name="Rektangel 4">
            <a:extLst>
              <a:ext uri="{FF2B5EF4-FFF2-40B4-BE49-F238E27FC236}">
                <a16:creationId xmlns:a16="http://schemas.microsoft.com/office/drawing/2014/main" id="{A3671AC9-AF73-4706-9875-677712D4511E}"/>
              </a:ext>
            </a:extLst>
          </p:cNvPr>
          <p:cNvSpPr/>
          <p:nvPr/>
        </p:nvSpPr>
        <p:spPr>
          <a:xfrm rot="10800000" flipV="1">
            <a:off x="6580368" y="1543737"/>
            <a:ext cx="5898787" cy="3724096"/>
          </a:xfrm>
          <a:prstGeom prst="rect">
            <a:avLst/>
          </a:prstGeom>
        </p:spPr>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sv-SE" sz="2000" dirty="0">
              <a:solidFill>
                <a:prstClr val="black">
                  <a:lumMod val="75000"/>
                  <a:lumOff val="25000"/>
                </a:prstClr>
              </a:solidFill>
              <a:cs typeface="Calibri"/>
            </a:endParaRPr>
          </a:p>
          <a:p>
            <a:pPr marL="0" marR="0" lvl="0" indent="0" defTabSz="914400" rtl="0" eaLnBrk="1" fontAlgn="auto" latinLnBrk="0" hangingPunct="1">
              <a:lnSpc>
                <a:spcPct val="100000"/>
              </a:lnSpc>
              <a:spcBef>
                <a:spcPts val="0"/>
              </a:spcBef>
              <a:spcAft>
                <a:spcPts val="0"/>
              </a:spcAft>
              <a:buClrTx/>
              <a:buSzTx/>
              <a:buFontTx/>
              <a:buNone/>
              <a:tabLst/>
              <a:defRPr/>
            </a:pPr>
            <a:r>
              <a:rPr lang="sv-SE" sz="2000" b="1" dirty="0">
                <a:solidFill>
                  <a:schemeClr val="tx1">
                    <a:lumMod val="75000"/>
                    <a:lumOff val="25000"/>
                  </a:schemeClr>
                </a:solidFill>
                <a:cs typeface="Calibri"/>
              </a:rPr>
              <a:t>DBD</a:t>
            </a:r>
          </a:p>
          <a:p>
            <a:pPr marL="0" marR="0" lvl="0" indent="0" defTabSz="914400" rtl="0" eaLnBrk="1" fontAlgn="auto" latinLnBrk="0" hangingPunct="1">
              <a:lnSpc>
                <a:spcPct val="100000"/>
              </a:lnSpc>
              <a:spcBef>
                <a:spcPts val="0"/>
              </a:spcBef>
              <a:spcAft>
                <a:spcPts val="0"/>
              </a:spcAft>
              <a:buClrTx/>
              <a:buSzTx/>
              <a:buFontTx/>
              <a:buNone/>
              <a:tabLst/>
              <a:defRPr/>
            </a:pPr>
            <a:r>
              <a:rPr lang="sv-SE" sz="2000" dirty="0">
                <a:solidFill>
                  <a:schemeClr val="tx1">
                    <a:lumMod val="75000"/>
                    <a:lumOff val="25000"/>
                  </a:schemeClr>
                </a:solidFill>
                <a:cs typeface="Calibri"/>
              </a:rPr>
              <a:t>Donation efter död </a:t>
            </a:r>
          </a:p>
          <a:p>
            <a:pPr marL="0" marR="0" lvl="0" indent="0" defTabSz="914400" rtl="0" eaLnBrk="1" fontAlgn="auto" latinLnBrk="0" hangingPunct="1">
              <a:lnSpc>
                <a:spcPct val="100000"/>
              </a:lnSpc>
              <a:spcBef>
                <a:spcPts val="0"/>
              </a:spcBef>
              <a:spcAft>
                <a:spcPts val="0"/>
              </a:spcAft>
              <a:buClrTx/>
              <a:buSzTx/>
              <a:buFontTx/>
              <a:buNone/>
              <a:tabLst/>
              <a:defRPr/>
            </a:pPr>
            <a:r>
              <a:rPr lang="sv-SE" sz="2000" dirty="0">
                <a:solidFill>
                  <a:schemeClr val="tx1">
                    <a:lumMod val="75000"/>
                    <a:lumOff val="25000"/>
                  </a:schemeClr>
                </a:solidFill>
                <a:cs typeface="Calibri"/>
              </a:rPr>
              <a:t>till följd av svår hjärnskada</a:t>
            </a:r>
          </a:p>
          <a:p>
            <a:pPr marL="0" marR="0" lvl="0" indent="0" defTabSz="914400" rtl="0" eaLnBrk="1" fontAlgn="auto" latinLnBrk="0" hangingPunct="1">
              <a:lnSpc>
                <a:spcPct val="100000"/>
              </a:lnSpc>
              <a:spcBef>
                <a:spcPts val="0"/>
              </a:spcBef>
              <a:spcAft>
                <a:spcPts val="0"/>
              </a:spcAft>
              <a:buClrTx/>
              <a:buSzTx/>
              <a:buFontTx/>
              <a:buNone/>
              <a:tabLst/>
              <a:defRPr/>
            </a:pPr>
            <a:r>
              <a:rPr lang="sv-SE" dirty="0">
                <a:solidFill>
                  <a:schemeClr val="tx1">
                    <a:lumMod val="75000"/>
                    <a:lumOff val="25000"/>
                  </a:schemeClr>
                </a:solidFill>
                <a:cs typeface="Calibri"/>
              </a:rPr>
              <a:t>(Donation </a:t>
            </a:r>
            <a:r>
              <a:rPr lang="sv-SE" dirty="0" err="1">
                <a:solidFill>
                  <a:schemeClr val="tx1">
                    <a:lumMod val="75000"/>
                    <a:lumOff val="25000"/>
                  </a:schemeClr>
                </a:solidFill>
                <a:cs typeface="Calibri"/>
              </a:rPr>
              <a:t>after</a:t>
            </a:r>
            <a:r>
              <a:rPr lang="sv-SE" dirty="0">
                <a:solidFill>
                  <a:schemeClr val="tx1">
                    <a:lumMod val="75000"/>
                    <a:lumOff val="25000"/>
                  </a:schemeClr>
                </a:solidFill>
                <a:cs typeface="Calibri"/>
              </a:rPr>
              <a:t> Brain Death)</a:t>
            </a:r>
          </a:p>
          <a:p>
            <a:pPr marL="0" marR="0" lvl="0" indent="0" defTabSz="914400" rtl="0" eaLnBrk="1" fontAlgn="auto" latinLnBrk="0" hangingPunct="1">
              <a:lnSpc>
                <a:spcPct val="100000"/>
              </a:lnSpc>
              <a:spcBef>
                <a:spcPts val="0"/>
              </a:spcBef>
              <a:spcAft>
                <a:spcPts val="0"/>
              </a:spcAft>
              <a:buClrTx/>
              <a:buSzTx/>
              <a:buFontTx/>
              <a:buNone/>
              <a:tabLst/>
              <a:defRPr/>
            </a:pPr>
            <a:endParaRPr lang="sv-SE" sz="2000" dirty="0">
              <a:solidFill>
                <a:schemeClr val="tx1">
                  <a:lumMod val="75000"/>
                  <a:lumOff val="25000"/>
                </a:schemeClr>
              </a:solidFill>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sz="2000" b="1" dirty="0">
                <a:solidFill>
                  <a:schemeClr val="tx1">
                    <a:lumMod val="75000"/>
                    <a:lumOff val="25000"/>
                  </a:schemeClr>
                </a:solidFill>
                <a:cs typeface="Calibri"/>
              </a:rPr>
              <a:t>DCD</a:t>
            </a:r>
            <a:r>
              <a:rPr lang="sv-SE" sz="2000" dirty="0">
                <a:solidFill>
                  <a:schemeClr val="tx1">
                    <a:lumMod val="75000"/>
                    <a:lumOff val="25000"/>
                  </a:schemeClr>
                </a:solidFill>
                <a:cs typeface="Calibri"/>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sv-SE" sz="2000" dirty="0">
                <a:solidFill>
                  <a:schemeClr val="tx1">
                    <a:lumMod val="75000"/>
                    <a:lumOff val="25000"/>
                  </a:schemeClr>
                </a:solidFill>
                <a:cs typeface="Calibri"/>
              </a:rPr>
              <a:t>Donation efter död </a:t>
            </a:r>
          </a:p>
          <a:p>
            <a:pPr marL="0" marR="0" lvl="0" indent="0" algn="l" defTabSz="914400" rtl="0" eaLnBrk="1" fontAlgn="auto" latinLnBrk="0" hangingPunct="1">
              <a:lnSpc>
                <a:spcPct val="100000"/>
              </a:lnSpc>
              <a:spcBef>
                <a:spcPts val="0"/>
              </a:spcBef>
              <a:spcAft>
                <a:spcPts val="0"/>
              </a:spcAft>
              <a:buClrTx/>
              <a:buSzTx/>
              <a:buFontTx/>
              <a:buNone/>
              <a:tabLst/>
              <a:defRPr/>
            </a:pPr>
            <a:r>
              <a:rPr lang="sv-SE" sz="2000" dirty="0">
                <a:solidFill>
                  <a:schemeClr val="tx1">
                    <a:lumMod val="75000"/>
                    <a:lumOff val="25000"/>
                  </a:schemeClr>
                </a:solidFill>
                <a:cs typeface="Calibri"/>
              </a:rPr>
              <a:t>till följd av cirkulationsstillestånd efter </a:t>
            </a:r>
            <a:br>
              <a:rPr lang="sv-SE" sz="2000" dirty="0">
                <a:solidFill>
                  <a:schemeClr val="tx1">
                    <a:lumMod val="75000"/>
                    <a:lumOff val="25000"/>
                  </a:schemeClr>
                </a:solidFill>
                <a:cs typeface="Calibri"/>
              </a:rPr>
            </a:br>
            <a:r>
              <a:rPr lang="sv-SE" sz="2000" dirty="0">
                <a:solidFill>
                  <a:schemeClr val="tx1">
                    <a:lumMod val="75000"/>
                    <a:lumOff val="25000"/>
                  </a:schemeClr>
                </a:solidFill>
                <a:cs typeface="Calibri"/>
              </a:rPr>
              <a:t>avbrytande av livsuppehållande behandling</a:t>
            </a:r>
          </a:p>
          <a:p>
            <a:pPr marL="0" marR="0" lvl="0" indent="0" algn="l" defTabSz="914400" rtl="0" eaLnBrk="1" fontAlgn="auto" latinLnBrk="0" hangingPunct="1">
              <a:lnSpc>
                <a:spcPct val="100000"/>
              </a:lnSpc>
              <a:spcBef>
                <a:spcPts val="0"/>
              </a:spcBef>
              <a:spcAft>
                <a:spcPts val="0"/>
              </a:spcAft>
              <a:buClrTx/>
              <a:buSzTx/>
              <a:buFontTx/>
              <a:buNone/>
              <a:tabLst/>
              <a:defRPr/>
            </a:pPr>
            <a:r>
              <a:rPr lang="sv-SE" dirty="0">
                <a:solidFill>
                  <a:schemeClr val="tx1">
                    <a:lumMod val="75000"/>
                    <a:lumOff val="25000"/>
                  </a:schemeClr>
                </a:solidFill>
                <a:cs typeface="Calibri"/>
              </a:rPr>
              <a:t>(Donation </a:t>
            </a:r>
            <a:r>
              <a:rPr lang="sv-SE" dirty="0" err="1">
                <a:solidFill>
                  <a:schemeClr val="tx1">
                    <a:lumMod val="75000"/>
                    <a:lumOff val="25000"/>
                  </a:schemeClr>
                </a:solidFill>
                <a:cs typeface="Calibri"/>
              </a:rPr>
              <a:t>after</a:t>
            </a:r>
            <a:r>
              <a:rPr lang="sv-SE" dirty="0">
                <a:solidFill>
                  <a:schemeClr val="tx1">
                    <a:lumMod val="75000"/>
                    <a:lumOff val="25000"/>
                  </a:schemeClr>
                </a:solidFill>
                <a:cs typeface="Calibri"/>
              </a:rPr>
              <a:t> </a:t>
            </a:r>
            <a:r>
              <a:rPr lang="sv-SE" dirty="0" err="1">
                <a:solidFill>
                  <a:schemeClr val="tx1">
                    <a:lumMod val="75000"/>
                    <a:lumOff val="25000"/>
                  </a:schemeClr>
                </a:solidFill>
                <a:cs typeface="Calibri"/>
              </a:rPr>
              <a:t>Circulatory</a:t>
            </a:r>
            <a:r>
              <a:rPr lang="sv-SE" dirty="0">
                <a:solidFill>
                  <a:schemeClr val="tx1">
                    <a:lumMod val="75000"/>
                    <a:lumOff val="25000"/>
                  </a:schemeClr>
                </a:solidFill>
                <a:cs typeface="Calibri"/>
              </a:rPr>
              <a:t> Death)</a:t>
            </a:r>
          </a:p>
          <a:p>
            <a:pPr marL="0" marR="0" lvl="0" indent="0"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lumMod val="75000"/>
                  <a:lumOff val="25000"/>
                </a:prstClr>
              </a:solidFill>
              <a:effectLst/>
              <a:uLnTx/>
              <a:uFillTx/>
              <a:ea typeface="+mn-ea"/>
              <a:cs typeface="+mn-cs"/>
            </a:endParaRPr>
          </a:p>
        </p:txBody>
      </p:sp>
    </p:spTree>
    <p:extLst>
      <p:ext uri="{BB962C8B-B14F-4D97-AF65-F5344CB8AC3E}">
        <p14:creationId xmlns:p14="http://schemas.microsoft.com/office/powerpoint/2010/main" val="42285046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inustecken 2">
            <a:extLst>
              <a:ext uri="{FF2B5EF4-FFF2-40B4-BE49-F238E27FC236}">
                <a16:creationId xmlns:a16="http://schemas.microsoft.com/office/drawing/2014/main" id="{F5AA8093-3D3F-46FD-8578-E81FE6AFB693}"/>
              </a:ext>
            </a:extLst>
          </p:cNvPr>
          <p:cNvSpPr/>
          <p:nvPr/>
        </p:nvSpPr>
        <p:spPr>
          <a:xfrm>
            <a:off x="-706569" y="1672094"/>
            <a:ext cx="13230448" cy="207813"/>
          </a:xfrm>
          <a:prstGeom prst="mathMinus">
            <a:avLst/>
          </a:prstGeom>
          <a:solidFill>
            <a:srgbClr val="F5ACB8"/>
          </a:solidFill>
          <a:ln w="63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chemeClr val="bg1"/>
              </a:solidFill>
              <a:effectLst/>
              <a:uLnTx/>
              <a:uFillTx/>
              <a:latin typeface="Calibri" panose="020F0502020204030204"/>
              <a:ea typeface="+mn-ea"/>
              <a:cs typeface="+mn-cs"/>
            </a:endParaRPr>
          </a:p>
        </p:txBody>
      </p:sp>
      <p:sp>
        <p:nvSpPr>
          <p:cNvPr id="5" name="Minustecken 4">
            <a:extLst>
              <a:ext uri="{FF2B5EF4-FFF2-40B4-BE49-F238E27FC236}">
                <a16:creationId xmlns:a16="http://schemas.microsoft.com/office/drawing/2014/main" id="{7CA88B3D-4103-4153-8AF1-77628F1A6D33}"/>
              </a:ext>
            </a:extLst>
          </p:cNvPr>
          <p:cNvSpPr/>
          <p:nvPr/>
        </p:nvSpPr>
        <p:spPr>
          <a:xfrm rot="5400000">
            <a:off x="3490340" y="3465094"/>
            <a:ext cx="4838845" cy="165881"/>
          </a:xfrm>
          <a:prstGeom prst="mathMinus">
            <a:avLst/>
          </a:prstGeom>
          <a:solidFill>
            <a:srgbClr val="F5ACB8"/>
          </a:solid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chemeClr val="bg1"/>
              </a:solidFill>
              <a:effectLst/>
              <a:uLnTx/>
              <a:uFillTx/>
              <a:latin typeface="Calibri" panose="020F0502020204030204"/>
              <a:ea typeface="+mn-ea"/>
              <a:cs typeface="+mn-cs"/>
            </a:endParaRPr>
          </a:p>
        </p:txBody>
      </p:sp>
      <p:sp>
        <p:nvSpPr>
          <p:cNvPr id="9" name="textruta 8">
            <a:extLst>
              <a:ext uri="{FF2B5EF4-FFF2-40B4-BE49-F238E27FC236}">
                <a16:creationId xmlns:a16="http://schemas.microsoft.com/office/drawing/2014/main" id="{FE078508-F26A-47A9-9DE7-54932084CBC8}"/>
              </a:ext>
            </a:extLst>
          </p:cNvPr>
          <p:cNvSpPr txBox="1"/>
          <p:nvPr/>
        </p:nvSpPr>
        <p:spPr>
          <a:xfrm>
            <a:off x="-541349" y="2100475"/>
            <a:ext cx="5995696" cy="2585323"/>
          </a:xfrm>
          <a:prstGeom prst="rect">
            <a:avLst/>
          </a:prstGeom>
          <a:noFill/>
        </p:spPr>
        <p:txBody>
          <a:bodyPr wrap="square" lIns="91440" tIns="45720" rIns="91440" bIns="45720" rtlCol="0" anchor="t">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dirty="0">
                <a:ln>
                  <a:noFill/>
                </a:ln>
                <a:solidFill>
                  <a:schemeClr val="bg1"/>
                </a:solidFill>
                <a:effectLst/>
                <a:uLnTx/>
                <a:uFillTx/>
                <a:latin typeface="Calibri"/>
                <a:ea typeface="+mn-ea"/>
                <a:cs typeface="Calibri"/>
              </a:rPr>
              <a:t>Hjärnan skadas allvarligt </a:t>
            </a:r>
            <a:r>
              <a:rPr kumimoji="0" lang="sv-SE" sz="1800" b="0" i="0" u="none" strike="noStrike" kern="1200" cap="none" spc="0" normalizeH="0" baseline="0" noProof="0" dirty="0" err="1">
                <a:ln>
                  <a:noFill/>
                </a:ln>
                <a:solidFill>
                  <a:schemeClr val="bg1"/>
                </a:solidFill>
                <a:effectLst/>
                <a:uLnTx/>
                <a:uFillTx/>
                <a:latin typeface="Calibri"/>
                <a:ea typeface="+mn-ea"/>
                <a:cs typeface="Calibri"/>
              </a:rPr>
              <a:t>pga</a:t>
            </a:r>
            <a:r>
              <a:rPr kumimoji="0" lang="sv-SE" sz="1800" b="0" i="0" u="none" strike="noStrike" kern="1200" cap="none" spc="0" normalizeH="0" baseline="0" noProof="0" dirty="0">
                <a:ln>
                  <a:noFill/>
                </a:ln>
                <a:solidFill>
                  <a:schemeClr val="bg1"/>
                </a:solidFill>
                <a:effectLst/>
                <a:uLnTx/>
                <a:uFillTx/>
                <a:latin typeface="Calibri"/>
                <a:ea typeface="+mn-ea"/>
                <a:cs typeface="Calibri"/>
              </a:rPr>
              <a:t> exempelvis </a:t>
            </a:r>
            <a:br>
              <a:rPr kumimoji="0" lang="sv-SE" sz="1800" b="0" i="0" u="none" strike="noStrike" kern="1200" cap="none" spc="0" normalizeH="0" baseline="0" noProof="0" dirty="0">
                <a:ln>
                  <a:noFill/>
                </a:ln>
                <a:solidFill>
                  <a:schemeClr val="bg1"/>
                </a:solidFill>
                <a:effectLst/>
                <a:uLnTx/>
                <a:uFillTx/>
                <a:latin typeface="Calibri"/>
                <a:ea typeface="+mn-ea"/>
                <a:cs typeface="Calibri"/>
              </a:rPr>
            </a:br>
            <a:r>
              <a:rPr kumimoji="0" lang="sv-SE" sz="1800" b="0" i="0" u="none" strike="noStrike" kern="1200" cap="none" spc="0" normalizeH="0" baseline="0" noProof="0" dirty="0">
                <a:ln>
                  <a:noFill/>
                </a:ln>
                <a:solidFill>
                  <a:schemeClr val="bg1"/>
                </a:solidFill>
                <a:effectLst/>
                <a:uLnTx/>
                <a:uFillTx/>
                <a:latin typeface="Calibri"/>
                <a:ea typeface="+mn-ea"/>
                <a:cs typeface="Calibri"/>
              </a:rPr>
              <a:t>en blödning eller </a:t>
            </a:r>
            <a:r>
              <a:rPr kumimoji="0" lang="sv-SE" sz="1800" b="0" i="0" u="none" strike="noStrike" kern="1200" cap="none" spc="0" normalizeH="0" baseline="0" noProof="0" dirty="0" err="1">
                <a:ln>
                  <a:noFill/>
                </a:ln>
                <a:solidFill>
                  <a:schemeClr val="bg1"/>
                </a:solidFill>
                <a:effectLst/>
                <a:uLnTx/>
                <a:uFillTx/>
                <a:latin typeface="Calibri"/>
                <a:ea typeface="+mn-ea"/>
                <a:cs typeface="Calibri"/>
              </a:rPr>
              <a:t>hypoxi</a:t>
            </a:r>
            <a:r>
              <a:rPr kumimoji="0" lang="sv-SE" sz="1800" b="0" i="0" u="none" strike="noStrike" kern="1200" cap="none" spc="0" normalizeH="0" baseline="0" noProof="0" dirty="0">
                <a:ln>
                  <a:noFill/>
                </a:ln>
                <a:solidFill>
                  <a:schemeClr val="bg1"/>
                </a:solidFill>
                <a:effectLst/>
                <a:uLnTx/>
                <a:uFillTx/>
                <a:latin typeface="Calibri"/>
                <a:ea typeface="+mn-ea"/>
                <a:cs typeface="Calibri"/>
              </a:rPr>
              <a:t> </a:t>
            </a:r>
          </a:p>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dirty="0">
              <a:ln>
                <a:noFill/>
              </a:ln>
              <a:solidFill>
                <a:schemeClr val="bg1"/>
              </a:solidFill>
              <a:effectLst/>
              <a:uLnTx/>
              <a:uFillTx/>
              <a:latin typeface="Calibri"/>
              <a:ea typeface="+mn-ea"/>
              <a:cs typeface="Calibri"/>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dirty="0">
                <a:ln>
                  <a:noFill/>
                </a:ln>
                <a:solidFill>
                  <a:schemeClr val="bg1"/>
                </a:solidFill>
                <a:effectLst/>
                <a:uLnTx/>
                <a:uFillTx/>
                <a:latin typeface="Calibri"/>
                <a:ea typeface="+mn-ea"/>
                <a:cs typeface="Calibri"/>
              </a:rPr>
              <a:t>Trycket i hjärnan stiger och </a:t>
            </a:r>
            <a:br>
              <a:rPr kumimoji="0" lang="sv-SE" sz="1800" b="0" i="0" u="none" strike="noStrike" kern="1200" cap="none" spc="0" normalizeH="0" baseline="0" noProof="0" dirty="0">
                <a:ln>
                  <a:noFill/>
                </a:ln>
                <a:solidFill>
                  <a:schemeClr val="bg1"/>
                </a:solidFill>
                <a:effectLst/>
                <a:uLnTx/>
                <a:uFillTx/>
                <a:latin typeface="Calibri"/>
                <a:ea typeface="+mn-ea"/>
                <a:cs typeface="Calibri"/>
              </a:rPr>
            </a:br>
            <a:r>
              <a:rPr kumimoji="0" lang="sv-SE" sz="1800" b="0" i="0" u="none" strike="noStrike" kern="1200" cap="none" spc="0" normalizeH="0" baseline="0" noProof="0" dirty="0">
                <a:ln>
                  <a:noFill/>
                </a:ln>
                <a:solidFill>
                  <a:schemeClr val="bg1"/>
                </a:solidFill>
                <a:effectLst/>
                <a:uLnTx/>
                <a:uFillTx/>
                <a:latin typeface="Calibri"/>
                <a:ea typeface="+mn-ea"/>
                <a:cs typeface="Calibri"/>
              </a:rPr>
              <a:t>cirkulationen till hjärnan upphör</a:t>
            </a:r>
          </a:p>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dirty="0">
              <a:ln>
                <a:noFill/>
              </a:ln>
              <a:solidFill>
                <a:schemeClr val="bg1"/>
              </a:solidFill>
              <a:effectLst/>
              <a:uLnTx/>
              <a:uFillTx/>
              <a:latin typeface="Calibri"/>
              <a:ea typeface="+mn-ea"/>
              <a:cs typeface="Calibri"/>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dirty="0">
                <a:ln>
                  <a:noFill/>
                </a:ln>
                <a:solidFill>
                  <a:schemeClr val="bg1"/>
                </a:solidFill>
                <a:effectLst/>
                <a:uLnTx/>
                <a:uFillTx/>
                <a:latin typeface="Calibri"/>
                <a:ea typeface="+mn-ea"/>
                <a:cs typeface="Calibri"/>
              </a:rPr>
              <a:t>Hjärnans funktioner upphör oåterkalleligt</a:t>
            </a:r>
          </a:p>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dirty="0">
              <a:ln>
                <a:noFill/>
              </a:ln>
              <a:solidFill>
                <a:schemeClr val="bg1"/>
              </a:solidFill>
              <a:effectLst/>
              <a:uLnTx/>
              <a:uFillTx/>
              <a:latin typeface="Calibri"/>
              <a:ea typeface="+mn-ea"/>
              <a:cs typeface="Calibri"/>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dirty="0">
                <a:ln>
                  <a:noFill/>
                </a:ln>
                <a:solidFill>
                  <a:schemeClr val="bg1"/>
                </a:solidFill>
                <a:effectLst/>
                <a:uLnTx/>
                <a:uFillTx/>
                <a:latin typeface="Calibri"/>
                <a:ea typeface="+mn-ea"/>
                <a:cs typeface="Calibri"/>
              </a:rPr>
              <a:t>Människan är död</a:t>
            </a:r>
          </a:p>
        </p:txBody>
      </p:sp>
      <p:sp>
        <p:nvSpPr>
          <p:cNvPr id="11" name="textruta 10">
            <a:extLst>
              <a:ext uri="{FF2B5EF4-FFF2-40B4-BE49-F238E27FC236}">
                <a16:creationId xmlns:a16="http://schemas.microsoft.com/office/drawing/2014/main" id="{84AED246-758E-4B72-B5D3-36947F6BC084}"/>
              </a:ext>
            </a:extLst>
          </p:cNvPr>
          <p:cNvSpPr txBox="1"/>
          <p:nvPr/>
        </p:nvSpPr>
        <p:spPr>
          <a:xfrm>
            <a:off x="6365178" y="2100475"/>
            <a:ext cx="6079034" cy="4647426"/>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dirty="0">
                <a:ln>
                  <a:noFill/>
                </a:ln>
                <a:solidFill>
                  <a:schemeClr val="bg1"/>
                </a:solidFill>
                <a:effectLst/>
                <a:uLnTx/>
                <a:uFillTx/>
                <a:latin typeface="Calibri"/>
                <a:ea typeface="+mn-ea"/>
                <a:cs typeface="Calibri"/>
              </a:rPr>
              <a:t>Hjärtat stannar efter avbrytande av </a:t>
            </a:r>
            <a:r>
              <a:rPr kumimoji="0" lang="sv-SE" sz="1800" b="0" i="0" u="none" strike="noStrike" kern="1200" cap="none" spc="0" normalizeH="0" baseline="0" noProof="0" dirty="0" err="1">
                <a:ln>
                  <a:noFill/>
                </a:ln>
                <a:solidFill>
                  <a:schemeClr val="bg1"/>
                </a:solidFill>
                <a:effectLst/>
                <a:uLnTx/>
                <a:uFillTx/>
                <a:latin typeface="Calibri"/>
                <a:ea typeface="+mn-ea"/>
                <a:cs typeface="Calibri"/>
              </a:rPr>
              <a:t>livsuppe</a:t>
            </a:r>
            <a:r>
              <a:rPr kumimoji="0" lang="sv-SE" sz="1800" b="0" i="0" u="none" strike="noStrike" kern="1200" cap="none" spc="0" normalizeH="0" baseline="0" noProof="0" dirty="0">
                <a:ln>
                  <a:noFill/>
                </a:ln>
                <a:solidFill>
                  <a:schemeClr val="bg1"/>
                </a:solidFill>
                <a:effectLst/>
                <a:uLnTx/>
                <a:uFillTx/>
                <a:latin typeface="Calibri"/>
                <a:ea typeface="+mn-ea"/>
                <a:cs typeface="Calibri"/>
              </a:rPr>
              <a:t>-</a:t>
            </a:r>
            <a:br>
              <a:rPr kumimoji="0" lang="sv-SE" sz="1800" b="0" i="0" u="none" strike="noStrike" kern="1200" cap="none" spc="0" normalizeH="0" baseline="0" noProof="0" dirty="0">
                <a:ln>
                  <a:noFill/>
                </a:ln>
                <a:solidFill>
                  <a:schemeClr val="bg1"/>
                </a:solidFill>
                <a:effectLst/>
                <a:uLnTx/>
                <a:uFillTx/>
                <a:latin typeface="Calibri"/>
                <a:ea typeface="+mn-ea"/>
                <a:cs typeface="Calibri"/>
              </a:rPr>
            </a:br>
            <a:r>
              <a:rPr kumimoji="0" lang="sv-SE" sz="1800" b="0" i="0" u="none" strike="noStrike" kern="1200" cap="none" spc="0" normalizeH="0" baseline="0" noProof="0" dirty="0">
                <a:ln>
                  <a:noFill/>
                </a:ln>
                <a:solidFill>
                  <a:schemeClr val="bg1"/>
                </a:solidFill>
                <a:effectLst/>
                <a:uLnTx/>
                <a:uFillTx/>
                <a:latin typeface="Calibri"/>
                <a:ea typeface="+mn-ea"/>
                <a:cs typeface="Calibri"/>
              </a:rPr>
              <a:t>hållande behandling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dirty="0">
              <a:ln>
                <a:noFill/>
              </a:ln>
              <a:solidFill>
                <a:schemeClr val="bg1"/>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dirty="0">
                <a:ln>
                  <a:noFill/>
                </a:ln>
                <a:solidFill>
                  <a:schemeClr val="bg1"/>
                </a:solidFill>
                <a:effectLst/>
                <a:uLnTx/>
                <a:uFillTx/>
                <a:latin typeface="Calibri" panose="020F0502020204030204" pitchFamily="34" charset="0"/>
                <a:ea typeface="+mn-ea"/>
                <a:cs typeface="Calibri" panose="020F0502020204030204" pitchFamily="34" charset="0"/>
              </a:rPr>
              <a:t>Cirkulationen till </a:t>
            </a:r>
            <a:br>
              <a:rPr kumimoji="0" lang="sv-SE" sz="1800" b="0" i="0" u="none" strike="noStrike" kern="1200" cap="none" spc="0" normalizeH="0" baseline="0" noProof="0" dirty="0">
                <a:ln>
                  <a:noFill/>
                </a:ln>
                <a:solidFill>
                  <a:schemeClr val="bg1"/>
                </a:solidFill>
                <a:effectLst/>
                <a:uLnTx/>
                <a:uFillTx/>
                <a:latin typeface="Calibri" panose="020F0502020204030204" pitchFamily="34" charset="0"/>
                <a:ea typeface="+mn-ea"/>
                <a:cs typeface="Calibri" panose="020F0502020204030204" pitchFamily="34" charset="0"/>
              </a:rPr>
            </a:br>
            <a:r>
              <a:rPr kumimoji="0" lang="sv-SE" sz="1800" b="0" i="0" u="none" strike="noStrike" kern="1200" cap="none" spc="0" normalizeH="0" baseline="0" noProof="0" dirty="0">
                <a:ln>
                  <a:noFill/>
                </a:ln>
                <a:solidFill>
                  <a:schemeClr val="bg1"/>
                </a:solidFill>
                <a:effectLst/>
                <a:uLnTx/>
                <a:uFillTx/>
                <a:latin typeface="Calibri" panose="020F0502020204030204" pitchFamily="34" charset="0"/>
                <a:ea typeface="+mn-ea"/>
                <a:cs typeface="Calibri" panose="020F0502020204030204" pitchFamily="34" charset="0"/>
              </a:rPr>
              <a:t>hjärnan upphör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dirty="0">
              <a:ln>
                <a:noFill/>
              </a:ln>
              <a:solidFill>
                <a:schemeClr val="bg1"/>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dirty="0">
                <a:ln>
                  <a:noFill/>
                </a:ln>
                <a:solidFill>
                  <a:schemeClr val="bg1"/>
                </a:solidFill>
                <a:effectLst/>
                <a:uLnTx/>
                <a:uFillTx/>
                <a:latin typeface="Calibri"/>
                <a:ea typeface="+mn-ea"/>
                <a:cs typeface="Calibri"/>
              </a:rPr>
              <a:t>Hjärnans funktioner upphör oåterkalleligt</a:t>
            </a:r>
            <a:endParaRPr kumimoji="0" lang="sv-SE" sz="1800" b="0" i="0" u="none" strike="noStrike" kern="1200" cap="none" spc="0" normalizeH="0" baseline="0" noProof="0" dirty="0">
              <a:ln>
                <a:noFill/>
              </a:ln>
              <a:solidFill>
                <a:schemeClr val="bg1"/>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dirty="0">
              <a:ln>
                <a:noFill/>
              </a:ln>
              <a:solidFill>
                <a:schemeClr val="bg1"/>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dirty="0">
                <a:ln>
                  <a:noFill/>
                </a:ln>
                <a:solidFill>
                  <a:schemeClr val="bg1"/>
                </a:solidFill>
                <a:effectLst/>
                <a:uLnTx/>
                <a:uFillTx/>
                <a:latin typeface="Calibri"/>
                <a:ea typeface="+mn-ea"/>
                <a:cs typeface="Calibri"/>
              </a:rPr>
              <a:t>Människan är död</a:t>
            </a:r>
            <a:endParaRPr kumimoji="0" lang="sv-SE" sz="1800" b="0" i="0" u="none" strike="noStrike" kern="1200" cap="none" spc="0" normalizeH="0" baseline="0" noProof="0" dirty="0">
              <a:ln>
                <a:noFill/>
              </a:ln>
              <a:solidFill>
                <a:schemeClr val="bg1"/>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400" b="0" i="0" u="none" strike="noStrike" kern="1200" cap="none" spc="0" normalizeH="0" baseline="0" noProof="0" dirty="0">
              <a:ln>
                <a:noFill/>
              </a:ln>
              <a:solidFill>
                <a:schemeClr val="bg1"/>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2400" b="0" i="0" u="none" strike="noStrike" kern="1200" cap="none" spc="0" normalizeH="0" baseline="0" noProof="0" dirty="0">
              <a:ln>
                <a:noFill/>
              </a:ln>
              <a:solidFill>
                <a:schemeClr val="bg1"/>
              </a:solidFill>
              <a:effectLst/>
              <a:uLnTx/>
              <a:uFillTx/>
              <a:latin typeface="Bookman Old Style" panose="02050604050505020204"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2400" b="0" i="0" u="none" strike="noStrike" kern="1200" cap="none" spc="0" normalizeH="0" baseline="0" noProof="0" dirty="0">
              <a:ln>
                <a:noFill/>
              </a:ln>
              <a:solidFill>
                <a:schemeClr val="bg1"/>
              </a:solidFill>
              <a:effectLst/>
              <a:uLnTx/>
              <a:uFillTx/>
              <a:latin typeface="Bookman Old Style" panose="02050604050505020204"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2400" b="0" i="0" u="none" strike="noStrike" kern="1200" cap="none" spc="0" normalizeH="0" baseline="0" noProof="0" dirty="0">
              <a:ln>
                <a:noFill/>
              </a:ln>
              <a:solidFill>
                <a:schemeClr val="bg1"/>
              </a:solidFill>
              <a:effectLst/>
              <a:uLnTx/>
              <a:uFillTx/>
              <a:latin typeface="Bookman Old Style" panose="02050604050505020204"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2400" b="0" i="0" u="none" strike="noStrike" kern="1200" cap="none" spc="0" normalizeH="0" baseline="0" noProof="0" dirty="0">
              <a:ln>
                <a:noFill/>
              </a:ln>
              <a:solidFill>
                <a:schemeClr val="bg1"/>
              </a:solidFill>
              <a:effectLst/>
              <a:uLnTx/>
              <a:uFillTx/>
              <a:latin typeface="Bookman Old Style" panose="02050604050505020204"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2400" b="0" i="0" u="none" strike="noStrike" kern="1200" cap="none" spc="0" normalizeH="0" baseline="0" noProof="0" dirty="0">
              <a:ln>
                <a:noFill/>
              </a:ln>
              <a:solidFill>
                <a:schemeClr val="bg1"/>
              </a:solidFill>
              <a:effectLst/>
              <a:uLnTx/>
              <a:uFillTx/>
              <a:latin typeface="Bookman Old Style" panose="02050604050505020204" pitchFamily="18" charset="0"/>
              <a:ea typeface="+mn-ea"/>
              <a:cs typeface="+mn-cs"/>
            </a:endParaRPr>
          </a:p>
        </p:txBody>
      </p:sp>
      <p:sp>
        <p:nvSpPr>
          <p:cNvPr id="13" name="textruta 12">
            <a:extLst>
              <a:ext uri="{FF2B5EF4-FFF2-40B4-BE49-F238E27FC236}">
                <a16:creationId xmlns:a16="http://schemas.microsoft.com/office/drawing/2014/main" id="{101E54E2-E3D4-454C-8788-C25765796DC8}"/>
              </a:ext>
            </a:extLst>
          </p:cNvPr>
          <p:cNvSpPr txBox="1"/>
          <p:nvPr/>
        </p:nvSpPr>
        <p:spPr>
          <a:xfrm>
            <a:off x="-1792657" y="973884"/>
            <a:ext cx="7247004" cy="830997"/>
          </a:xfrm>
          <a:prstGeom prst="rect">
            <a:avLst/>
          </a:prstGeom>
          <a:noFill/>
        </p:spPr>
        <p:txBody>
          <a:bodyPr wrap="square" lIns="91440" tIns="45720" rIns="91440" bIns="45720" rtlCol="0" anchor="t">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sv-SE" sz="3200" b="1" i="0" u="none" strike="noStrike" kern="1200" cap="none" spc="0" normalizeH="0" baseline="0" noProof="0" dirty="0">
                <a:ln>
                  <a:noFill/>
                </a:ln>
                <a:solidFill>
                  <a:schemeClr val="bg1"/>
                </a:solidFill>
                <a:effectLst/>
                <a:uLnTx/>
                <a:uFillTx/>
                <a:latin typeface="Calibri Light" panose="020F0302020204030204"/>
                <a:ea typeface="+mn-ea"/>
                <a:cs typeface="+mn-cs"/>
              </a:rPr>
              <a:t>DBD</a:t>
            </a:r>
            <a:endParaRPr kumimoji="0" lang="sv-SE" sz="3200" b="1" i="0" u="none" strike="noStrike" kern="1200" cap="none" spc="0" normalizeH="0" baseline="0" noProof="0" dirty="0">
              <a:ln>
                <a:noFill/>
              </a:ln>
              <a:solidFill>
                <a:schemeClr val="bg1"/>
              </a:solidFill>
              <a:effectLst/>
              <a:uLnTx/>
              <a:uFillTx/>
              <a:latin typeface="Calibri Light" panose="020F0302020204030204"/>
              <a:ea typeface="+mn-ea"/>
              <a:cs typeface="Calibri Light"/>
            </a:endParaRPr>
          </a:p>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sv-SE" sz="1600" b="0" i="0" u="none" strike="noStrike" kern="1200" cap="none" spc="0" normalizeH="0" baseline="0" noProof="0" dirty="0">
              <a:ln>
                <a:noFill/>
              </a:ln>
              <a:solidFill>
                <a:schemeClr val="bg1"/>
              </a:solidFill>
              <a:effectLst/>
              <a:uLnTx/>
              <a:uFillTx/>
              <a:latin typeface="Calibri"/>
              <a:ea typeface="+mn-ea"/>
              <a:cs typeface="Calibri"/>
            </a:endParaRPr>
          </a:p>
        </p:txBody>
      </p:sp>
      <p:sp>
        <p:nvSpPr>
          <p:cNvPr id="15" name="textruta 14">
            <a:extLst>
              <a:ext uri="{FF2B5EF4-FFF2-40B4-BE49-F238E27FC236}">
                <a16:creationId xmlns:a16="http://schemas.microsoft.com/office/drawing/2014/main" id="{8943EB12-DB8E-4033-97F5-DEAEFBC4F0F0}"/>
              </a:ext>
            </a:extLst>
          </p:cNvPr>
          <p:cNvSpPr txBox="1"/>
          <p:nvPr/>
        </p:nvSpPr>
        <p:spPr>
          <a:xfrm>
            <a:off x="6365179" y="962161"/>
            <a:ext cx="4969127" cy="1015663"/>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3200" b="1" i="0" u="none" strike="noStrike" kern="1200" cap="none" spc="0" normalizeH="0" baseline="0" noProof="0" dirty="0">
                <a:ln>
                  <a:noFill/>
                </a:ln>
                <a:solidFill>
                  <a:schemeClr val="bg1"/>
                </a:solidFill>
                <a:effectLst/>
                <a:uLnTx/>
                <a:uFillTx/>
                <a:latin typeface="Calibri Light" panose="020F0302020204030204"/>
                <a:ea typeface="+mn-ea"/>
                <a:cs typeface="+mn-cs"/>
              </a:rPr>
              <a:t>DCD</a:t>
            </a:r>
            <a:r>
              <a:rPr kumimoji="0" lang="sv-SE" sz="2800" b="1" i="0" u="none" strike="noStrike" kern="1200" cap="none" spc="0" normalizeH="0" baseline="0" noProof="0" dirty="0">
                <a:ln>
                  <a:noFill/>
                </a:ln>
                <a:solidFill>
                  <a:schemeClr val="bg1"/>
                </a:solidFill>
                <a:effectLst/>
                <a:uLnTx/>
                <a:uFillTx/>
                <a:latin typeface="Calibri Light" panose="020F03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2800" b="1" i="0" u="none" strike="noStrike" kern="1200" cap="none" spc="0" normalizeH="0" baseline="0" noProof="0" dirty="0">
              <a:ln>
                <a:noFill/>
              </a:ln>
              <a:solidFill>
                <a:schemeClr val="bg1"/>
              </a:solidFill>
              <a:effectLst/>
              <a:uLnTx/>
              <a:uFillTx/>
              <a:latin typeface="Franklin Gothic Medium Cond" panose="020B0606030402020204" pitchFamily="34" charset="0"/>
              <a:ea typeface="+mn-ea"/>
              <a:cs typeface="+mn-cs"/>
            </a:endParaRPr>
          </a:p>
        </p:txBody>
      </p:sp>
      <p:pic>
        <p:nvPicPr>
          <p:cNvPr id="2" name="Bildobjekt 1">
            <a:extLst>
              <a:ext uri="{FF2B5EF4-FFF2-40B4-BE49-F238E27FC236}">
                <a16:creationId xmlns:a16="http://schemas.microsoft.com/office/drawing/2014/main" id="{5A60DFE6-841A-1845-87B5-A84BA98240AF}"/>
              </a:ext>
            </a:extLst>
          </p:cNvPr>
          <p:cNvPicPr>
            <a:picLocks noChangeAspect="1"/>
          </p:cNvPicPr>
          <p:nvPr/>
        </p:nvPicPr>
        <p:blipFill>
          <a:blip r:embed="rId3"/>
          <a:stretch>
            <a:fillRect/>
          </a:stretch>
        </p:blipFill>
        <p:spPr>
          <a:xfrm>
            <a:off x="672655" y="4685798"/>
            <a:ext cx="1099884" cy="1535894"/>
          </a:xfrm>
          <a:prstGeom prst="rect">
            <a:avLst/>
          </a:prstGeom>
          <a:solidFill>
            <a:srgbClr val="FFFFFF">
              <a:shade val="85000"/>
            </a:srgbClr>
          </a:solidFill>
          <a:ln w="88900" cap="sq">
            <a:solidFill>
              <a:schemeClr val="accent4"/>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Bildobjekt 5">
            <a:extLst>
              <a:ext uri="{FF2B5EF4-FFF2-40B4-BE49-F238E27FC236}">
                <a16:creationId xmlns:a16="http://schemas.microsoft.com/office/drawing/2014/main" id="{F2B7A227-A764-6BFB-A3D2-3BA666BF200B}"/>
              </a:ext>
            </a:extLst>
          </p:cNvPr>
          <p:cNvPicPr>
            <a:picLocks noChangeAspect="1"/>
          </p:cNvPicPr>
          <p:nvPr/>
        </p:nvPicPr>
        <p:blipFill>
          <a:blip r:embed="rId4"/>
          <a:stretch>
            <a:fillRect/>
          </a:stretch>
        </p:blipFill>
        <p:spPr>
          <a:xfrm>
            <a:off x="10419461" y="4828631"/>
            <a:ext cx="1099884" cy="1538085"/>
          </a:xfrm>
          <a:prstGeom prst="rect">
            <a:avLst/>
          </a:prstGeom>
          <a:solidFill>
            <a:srgbClr val="FFFFFF">
              <a:shade val="85000"/>
            </a:srgbClr>
          </a:solidFill>
          <a:ln w="88900" cap="sq">
            <a:solidFill>
              <a:schemeClr val="accent4"/>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79163282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text 1">
            <a:extLst>
              <a:ext uri="{FF2B5EF4-FFF2-40B4-BE49-F238E27FC236}">
                <a16:creationId xmlns:a16="http://schemas.microsoft.com/office/drawing/2014/main" id="{68CDDC46-AF66-4F0C-AB1F-BEF8D6DD727D}"/>
              </a:ext>
            </a:extLst>
          </p:cNvPr>
          <p:cNvSpPr>
            <a:spLocks noGrp="1"/>
          </p:cNvSpPr>
          <p:nvPr>
            <p:ph type="body" sz="quarter" idx="10"/>
          </p:nvPr>
        </p:nvSpPr>
        <p:spPr>
          <a:xfrm>
            <a:off x="5480758" y="3725863"/>
            <a:ext cx="4814710" cy="914400"/>
          </a:xfrm>
        </p:spPr>
        <p:txBody>
          <a:bodyPr lIns="91440" tIns="45720" rIns="91440" bIns="45720" anchor="t"/>
          <a:lstStyle/>
          <a:p>
            <a:r>
              <a:rPr lang="sv-SE" dirty="0">
                <a:latin typeface="+mj-lt"/>
              </a:rPr>
              <a:t>Vem är en möjlig donator?</a:t>
            </a:r>
          </a:p>
        </p:txBody>
      </p:sp>
    </p:spTree>
    <p:extLst>
      <p:ext uri="{BB962C8B-B14F-4D97-AF65-F5344CB8AC3E}">
        <p14:creationId xmlns:p14="http://schemas.microsoft.com/office/powerpoint/2010/main" val="215776428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text 1">
            <a:extLst>
              <a:ext uri="{FF2B5EF4-FFF2-40B4-BE49-F238E27FC236}">
                <a16:creationId xmlns:a16="http://schemas.microsoft.com/office/drawing/2014/main" id="{3E71C046-06EA-42FF-863B-CA64A7CF08FF}"/>
              </a:ext>
            </a:extLst>
          </p:cNvPr>
          <p:cNvSpPr>
            <a:spLocks noGrp="1"/>
          </p:cNvSpPr>
          <p:nvPr>
            <p:ph type="body" sz="quarter" idx="10"/>
          </p:nvPr>
        </p:nvSpPr>
        <p:spPr>
          <a:xfrm>
            <a:off x="1170641" y="1990351"/>
            <a:ext cx="2864128" cy="2878138"/>
          </a:xfrm>
        </p:spPr>
        <p:txBody>
          <a:bodyPr/>
          <a:lstStyle/>
          <a:p>
            <a:r>
              <a:rPr lang="sv-SE" sz="3200" dirty="0">
                <a:solidFill>
                  <a:schemeClr val="bg1"/>
                </a:solidFill>
              </a:rPr>
              <a:t>Avliden organdonator</a:t>
            </a:r>
          </a:p>
        </p:txBody>
      </p:sp>
      <p:sp>
        <p:nvSpPr>
          <p:cNvPr id="3" name="Platshållare för text 2">
            <a:extLst>
              <a:ext uri="{FF2B5EF4-FFF2-40B4-BE49-F238E27FC236}">
                <a16:creationId xmlns:a16="http://schemas.microsoft.com/office/drawing/2014/main" id="{22FAD4E7-E44D-4278-AC32-E7CC01160442}"/>
              </a:ext>
            </a:extLst>
          </p:cNvPr>
          <p:cNvSpPr>
            <a:spLocks noGrp="1"/>
          </p:cNvSpPr>
          <p:nvPr>
            <p:ph type="body" sz="quarter" idx="11"/>
          </p:nvPr>
        </p:nvSpPr>
        <p:spPr>
          <a:xfrm>
            <a:off x="4559992" y="2146038"/>
            <a:ext cx="6252644" cy="2870200"/>
          </a:xfrm>
        </p:spPr>
        <p:txBody>
          <a:bodyPr/>
          <a:lstStyle/>
          <a:p>
            <a:pPr marL="0" indent="0">
              <a:buNone/>
            </a:pPr>
            <a:endParaRPr lang="sv-SE" sz="2000" dirty="0">
              <a:solidFill>
                <a:schemeClr val="bg2"/>
              </a:solidFill>
            </a:endParaRPr>
          </a:p>
          <a:p>
            <a:pPr marL="0" indent="0">
              <a:buNone/>
            </a:pPr>
            <a:r>
              <a:rPr lang="sv-SE" sz="2400" b="1" dirty="0">
                <a:solidFill>
                  <a:schemeClr val="bg2"/>
                </a:solidFill>
              </a:rPr>
              <a:t>DBD: </a:t>
            </a:r>
            <a:r>
              <a:rPr lang="sv-SE" b="1" dirty="0">
                <a:solidFill>
                  <a:schemeClr val="bg2"/>
                </a:solidFill>
              </a:rPr>
              <a:t>(Donation </a:t>
            </a:r>
            <a:r>
              <a:rPr lang="sv-SE" b="1" dirty="0" err="1">
                <a:solidFill>
                  <a:schemeClr val="bg2"/>
                </a:solidFill>
              </a:rPr>
              <a:t>after</a:t>
            </a:r>
            <a:r>
              <a:rPr lang="sv-SE" b="1" dirty="0">
                <a:solidFill>
                  <a:schemeClr val="bg2"/>
                </a:solidFill>
              </a:rPr>
              <a:t> </a:t>
            </a:r>
            <a:r>
              <a:rPr lang="sv-SE" b="1" dirty="0" err="1">
                <a:solidFill>
                  <a:schemeClr val="bg2"/>
                </a:solidFill>
              </a:rPr>
              <a:t>braindeath</a:t>
            </a:r>
            <a:r>
              <a:rPr lang="sv-SE" b="1" dirty="0">
                <a:solidFill>
                  <a:schemeClr val="bg2"/>
                </a:solidFill>
              </a:rPr>
              <a:t>)</a:t>
            </a:r>
          </a:p>
          <a:p>
            <a:r>
              <a:rPr lang="sv-SE" sz="2000" dirty="0">
                <a:solidFill>
                  <a:schemeClr val="bg2"/>
                </a:solidFill>
              </a:rPr>
              <a:t>Patienter som har utvecklat total hjärninfarkt under pågående respiratorbehandling</a:t>
            </a:r>
          </a:p>
          <a:p>
            <a:r>
              <a:rPr lang="sv-SE" sz="2000" dirty="0">
                <a:solidFill>
                  <a:schemeClr val="bg2"/>
                </a:solidFill>
              </a:rPr>
              <a:t>Dödförklaras </a:t>
            </a:r>
          </a:p>
          <a:p>
            <a:r>
              <a:rPr lang="sv-SE" sz="2000" dirty="0">
                <a:solidFill>
                  <a:schemeClr val="bg2"/>
                </a:solidFill>
              </a:rPr>
              <a:t>Donationsoperationen sker initialt med bibehållen cirkulation</a:t>
            </a:r>
          </a:p>
          <a:p>
            <a:pPr marL="0" indent="0">
              <a:buNone/>
            </a:pPr>
            <a:endParaRPr lang="sv-SE" sz="2000" dirty="0">
              <a:solidFill>
                <a:schemeClr val="bg2"/>
              </a:solidFill>
            </a:endParaRPr>
          </a:p>
          <a:p>
            <a:pPr marL="0" indent="0">
              <a:buNone/>
            </a:pPr>
            <a:r>
              <a:rPr lang="sv-SE" sz="2400" b="1" dirty="0">
                <a:solidFill>
                  <a:schemeClr val="bg2"/>
                </a:solidFill>
              </a:rPr>
              <a:t>DCD: </a:t>
            </a:r>
            <a:r>
              <a:rPr lang="sv-SE" b="1" dirty="0">
                <a:solidFill>
                  <a:schemeClr val="bg2"/>
                </a:solidFill>
              </a:rPr>
              <a:t>(Donation </a:t>
            </a:r>
            <a:r>
              <a:rPr lang="sv-SE" b="1" dirty="0" err="1">
                <a:solidFill>
                  <a:schemeClr val="bg2"/>
                </a:solidFill>
              </a:rPr>
              <a:t>after</a:t>
            </a:r>
            <a:r>
              <a:rPr lang="sv-SE" b="1" dirty="0">
                <a:solidFill>
                  <a:schemeClr val="bg2"/>
                </a:solidFill>
              </a:rPr>
              <a:t> </a:t>
            </a:r>
            <a:r>
              <a:rPr lang="sv-SE" b="1" dirty="0" err="1">
                <a:solidFill>
                  <a:schemeClr val="bg2"/>
                </a:solidFill>
              </a:rPr>
              <a:t>circulatory</a:t>
            </a:r>
            <a:r>
              <a:rPr lang="sv-SE" b="1" dirty="0">
                <a:solidFill>
                  <a:schemeClr val="bg2"/>
                </a:solidFill>
              </a:rPr>
              <a:t> </a:t>
            </a:r>
            <a:r>
              <a:rPr lang="sv-SE" b="1" dirty="0" err="1">
                <a:solidFill>
                  <a:schemeClr val="bg2"/>
                </a:solidFill>
              </a:rPr>
              <a:t>death</a:t>
            </a:r>
            <a:r>
              <a:rPr lang="sv-SE" b="1" dirty="0">
                <a:solidFill>
                  <a:schemeClr val="bg2"/>
                </a:solidFill>
              </a:rPr>
              <a:t>)</a:t>
            </a:r>
          </a:p>
          <a:p>
            <a:r>
              <a:rPr lang="sv-SE" sz="2000" dirty="0">
                <a:solidFill>
                  <a:schemeClr val="bg2"/>
                </a:solidFill>
              </a:rPr>
              <a:t>Patient där brytpunktsbeslut tagits om att ej inleda eller fortsätta livsuppehållande behandling</a:t>
            </a:r>
          </a:p>
          <a:p>
            <a:r>
              <a:rPr lang="sv-SE" sz="2000" dirty="0">
                <a:solidFill>
                  <a:schemeClr val="bg2"/>
                </a:solidFill>
              </a:rPr>
              <a:t>Dödförklaras efter avbrytande av livsuppehållande behandling</a:t>
            </a:r>
          </a:p>
          <a:p>
            <a:r>
              <a:rPr lang="sv-SE" sz="2000" dirty="0">
                <a:solidFill>
                  <a:schemeClr val="bg2"/>
                </a:solidFill>
              </a:rPr>
              <a:t>Donationsoperationen sker utan cirkulation</a:t>
            </a:r>
          </a:p>
          <a:p>
            <a:pPr marL="0" indent="0">
              <a:buNone/>
            </a:pPr>
            <a:endParaRPr lang="sv-SE" sz="2000" dirty="0"/>
          </a:p>
          <a:p>
            <a:pPr marL="0" indent="0">
              <a:buNone/>
            </a:pPr>
            <a:endParaRPr lang="sv-SE" sz="2000" dirty="0"/>
          </a:p>
        </p:txBody>
      </p:sp>
    </p:spTree>
    <p:extLst>
      <p:ext uri="{BB962C8B-B14F-4D97-AF65-F5344CB8AC3E}">
        <p14:creationId xmlns:p14="http://schemas.microsoft.com/office/powerpoint/2010/main" val="32199453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text 1">
            <a:extLst>
              <a:ext uri="{FF2B5EF4-FFF2-40B4-BE49-F238E27FC236}">
                <a16:creationId xmlns:a16="http://schemas.microsoft.com/office/drawing/2014/main" id="{D8DB0A96-77FE-51B1-9EED-581377E98EF0}"/>
              </a:ext>
            </a:extLst>
          </p:cNvPr>
          <p:cNvSpPr>
            <a:spLocks noGrp="1"/>
          </p:cNvSpPr>
          <p:nvPr>
            <p:ph type="body" sz="quarter" idx="10"/>
          </p:nvPr>
        </p:nvSpPr>
        <p:spPr>
          <a:xfrm>
            <a:off x="1170641" y="1480646"/>
            <a:ext cx="2864128" cy="2878138"/>
          </a:xfrm>
        </p:spPr>
        <p:txBody>
          <a:bodyPr/>
          <a:lstStyle/>
          <a:p>
            <a:r>
              <a:rPr lang="sv-SE" sz="3200" dirty="0"/>
              <a:t>Risk/nytta -bedömning</a:t>
            </a:r>
          </a:p>
        </p:txBody>
      </p:sp>
      <p:sp>
        <p:nvSpPr>
          <p:cNvPr id="3" name="Platshållare för text 2">
            <a:extLst>
              <a:ext uri="{FF2B5EF4-FFF2-40B4-BE49-F238E27FC236}">
                <a16:creationId xmlns:a16="http://schemas.microsoft.com/office/drawing/2014/main" id="{1397D417-E995-A12B-6483-C61CD25ECB90}"/>
              </a:ext>
            </a:extLst>
          </p:cNvPr>
          <p:cNvSpPr>
            <a:spLocks noGrp="1"/>
          </p:cNvSpPr>
          <p:nvPr>
            <p:ph type="body" sz="quarter" idx="11"/>
          </p:nvPr>
        </p:nvSpPr>
        <p:spPr>
          <a:xfrm>
            <a:off x="4638675" y="2024063"/>
            <a:ext cx="5236845" cy="2870200"/>
          </a:xfrm>
        </p:spPr>
        <p:txBody>
          <a:bodyPr/>
          <a:lstStyle/>
          <a:p>
            <a:r>
              <a:rPr lang="sv-SE" sz="2000" dirty="0">
                <a:cs typeface="Calibri"/>
              </a:rPr>
              <a:t>Individuell bedömning av risk och nytta för mottagarna vid varje tillfälle, för att inte en </a:t>
            </a:r>
            <a:r>
              <a:rPr lang="sv-SE" altLang="sv-SE" sz="2000" dirty="0">
                <a:cs typeface="Calibri"/>
              </a:rPr>
              <a:t>överföring av allvarlig sjukdom från donatorn </a:t>
            </a:r>
            <a:br>
              <a:rPr lang="sv-SE" altLang="sv-SE" sz="2000" dirty="0">
                <a:cs typeface="Calibri"/>
              </a:rPr>
            </a:br>
            <a:r>
              <a:rPr lang="sv-SE" altLang="sv-SE" sz="2000" dirty="0">
                <a:cs typeface="Calibri"/>
              </a:rPr>
              <a:t>till mottagarna ska ske</a:t>
            </a:r>
          </a:p>
          <a:p>
            <a:r>
              <a:rPr lang="sv-SE" altLang="sv-SE" sz="2000" dirty="0">
                <a:highlight>
                  <a:srgbClr val="1C2C50"/>
                </a:highlight>
                <a:ea typeface="Verdana"/>
                <a:cs typeface="Calibri"/>
              </a:rPr>
              <a:t>I nuvarande föreskrift – SOSFS 2012:14 – </a:t>
            </a:r>
            <a:br>
              <a:rPr lang="sv-SE" altLang="sv-SE" sz="2000" dirty="0">
                <a:highlight>
                  <a:srgbClr val="1C2C50"/>
                </a:highlight>
                <a:ea typeface="Verdana"/>
                <a:cs typeface="Calibri"/>
              </a:rPr>
            </a:br>
            <a:r>
              <a:rPr lang="sv-SE" altLang="sv-SE" sz="2000" dirty="0">
                <a:highlight>
                  <a:srgbClr val="1C2C50"/>
                </a:highlight>
                <a:ea typeface="Verdana"/>
                <a:cs typeface="Calibri"/>
              </a:rPr>
              <a:t>finns skrivet om risk- nyttabedömning</a:t>
            </a:r>
            <a:endParaRPr lang="sv-SE" sz="2000" dirty="0">
              <a:cs typeface="Calibri"/>
            </a:endParaRPr>
          </a:p>
          <a:p>
            <a:endParaRPr lang="sv-SE" sz="2000" dirty="0">
              <a:cs typeface="Calibri"/>
            </a:endParaRPr>
          </a:p>
          <a:p>
            <a:endParaRPr lang="sv-SE" sz="2000" dirty="0"/>
          </a:p>
        </p:txBody>
      </p:sp>
      <p:pic>
        <p:nvPicPr>
          <p:cNvPr id="6" name="Bild 5" descr="Våg med ojämna vikter med hel fyllning">
            <a:extLst>
              <a:ext uri="{FF2B5EF4-FFF2-40B4-BE49-F238E27FC236}">
                <a16:creationId xmlns:a16="http://schemas.microsoft.com/office/drawing/2014/main" id="{F71408A9-2760-2950-3936-BEFF0953987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795984" y="3459163"/>
            <a:ext cx="1235647" cy="1235647"/>
          </a:xfrm>
          <a:prstGeom prst="rect">
            <a:avLst/>
          </a:prstGeom>
        </p:spPr>
      </p:pic>
    </p:spTree>
    <p:extLst>
      <p:ext uri="{BB962C8B-B14F-4D97-AF65-F5344CB8AC3E}">
        <p14:creationId xmlns:p14="http://schemas.microsoft.com/office/powerpoint/2010/main" val="27891971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text 1">
            <a:extLst>
              <a:ext uri="{FF2B5EF4-FFF2-40B4-BE49-F238E27FC236}">
                <a16:creationId xmlns:a16="http://schemas.microsoft.com/office/drawing/2014/main" id="{A3A02395-D3B3-2FDC-7C19-067D3D74B141}"/>
              </a:ext>
            </a:extLst>
          </p:cNvPr>
          <p:cNvSpPr>
            <a:spLocks noGrp="1"/>
          </p:cNvSpPr>
          <p:nvPr>
            <p:ph type="body" sz="quarter" idx="10"/>
          </p:nvPr>
        </p:nvSpPr>
        <p:spPr>
          <a:xfrm>
            <a:off x="2384882" y="1922463"/>
            <a:ext cx="1380026" cy="884237"/>
          </a:xfrm>
        </p:spPr>
        <p:txBody>
          <a:bodyPr/>
          <a:lstStyle/>
          <a:p>
            <a:pPr algn="ctr"/>
            <a:r>
              <a:rPr lang="sv-SE" sz="4000" b="1" dirty="0"/>
              <a:t>OBS!</a:t>
            </a:r>
          </a:p>
        </p:txBody>
      </p:sp>
      <p:sp>
        <p:nvSpPr>
          <p:cNvPr id="3" name="Platshållare för text 2">
            <a:extLst>
              <a:ext uri="{FF2B5EF4-FFF2-40B4-BE49-F238E27FC236}">
                <a16:creationId xmlns:a16="http://schemas.microsoft.com/office/drawing/2014/main" id="{9D97DA59-F183-E1C9-8EA5-C89EB1A44BAF}"/>
              </a:ext>
            </a:extLst>
          </p:cNvPr>
          <p:cNvSpPr>
            <a:spLocks noGrp="1"/>
          </p:cNvSpPr>
          <p:nvPr>
            <p:ph type="body" sz="quarter" idx="11"/>
          </p:nvPr>
        </p:nvSpPr>
        <p:spPr>
          <a:xfrm>
            <a:off x="4638675" y="2024063"/>
            <a:ext cx="6668662" cy="2870200"/>
          </a:xfrm>
        </p:spPr>
        <p:txBody>
          <a:bodyPr/>
          <a:lstStyle/>
          <a:p>
            <a:r>
              <a:rPr lang="sv-SE" sz="2000" dirty="0"/>
              <a:t>Målgruppen för denna presentation är personal inom akutsjukvård. </a:t>
            </a:r>
          </a:p>
          <a:p>
            <a:r>
              <a:rPr lang="sv-SE" sz="2000" dirty="0"/>
              <a:t>Presentationen motsvarar Vävnadsrådets definierade innehåll för grundkurs Steg 1. </a:t>
            </a:r>
          </a:p>
          <a:p>
            <a:r>
              <a:rPr lang="sv-SE" sz="2000" dirty="0"/>
              <a:t>Vi ber dig som tar del av den här presentationen att uppmärksamma att det finns vägledande text till många bilder, i anteckningsfältet under bilderna, som är avsedd som stöd till dig som ska hålla i presentationen.</a:t>
            </a:r>
          </a:p>
          <a:p>
            <a:r>
              <a:rPr lang="sv-SE" sz="2000" dirty="0"/>
              <a:t>Välkommen att höra av dig till oss på </a:t>
            </a:r>
            <a:r>
              <a:rPr lang="sv-SE" sz="2000" dirty="0" err="1"/>
              <a:t>RDc</a:t>
            </a:r>
            <a:r>
              <a:rPr lang="sv-SE" sz="2000" dirty="0"/>
              <a:t> om du har frågor inför att du ska hålla i presentationen (</a:t>
            </a:r>
            <a:r>
              <a:rPr lang="sv-SE" sz="2000" dirty="0">
                <a:hlinkClick r:id="rId3"/>
              </a:rPr>
              <a:t>rdc.karolinska@regionstockholm.se</a:t>
            </a:r>
            <a:r>
              <a:rPr lang="sv-SE" sz="2000" dirty="0"/>
              <a:t>)</a:t>
            </a:r>
          </a:p>
        </p:txBody>
      </p:sp>
      <p:pic>
        <p:nvPicPr>
          <p:cNvPr id="5" name="Bild 4" descr="Dokument med hel fyllning">
            <a:extLst>
              <a:ext uri="{FF2B5EF4-FFF2-40B4-BE49-F238E27FC236}">
                <a16:creationId xmlns:a16="http://schemas.microsoft.com/office/drawing/2014/main" id="{59E6772D-8F35-6E8C-D01C-838065D8EBD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291234" y="2671677"/>
            <a:ext cx="1975966" cy="1975966"/>
          </a:xfrm>
          <a:prstGeom prst="rect">
            <a:avLst/>
          </a:prstGeom>
        </p:spPr>
      </p:pic>
    </p:spTree>
    <p:extLst>
      <p:ext uri="{BB962C8B-B14F-4D97-AF65-F5344CB8AC3E}">
        <p14:creationId xmlns:p14="http://schemas.microsoft.com/office/powerpoint/2010/main" val="278952941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611247" y="1581989"/>
            <a:ext cx="3505495" cy="3406802"/>
          </a:xfrm>
        </p:spPr>
        <p:txBody>
          <a:bodyPr vert="horz" lIns="91440" tIns="45720" rIns="91440" bIns="45720" rtlCol="0" anchor="ctr">
            <a:normAutofit/>
          </a:bodyPr>
          <a:lstStyle/>
          <a:p>
            <a:pPr algn="ctr"/>
            <a:r>
              <a:rPr lang="en-US" sz="3200" kern="1200" dirty="0" err="1">
                <a:solidFill>
                  <a:schemeClr val="bg1"/>
                </a:solidFill>
                <a:latin typeface="+mj-lt"/>
                <a:ea typeface="+mj-ea"/>
                <a:cs typeface="+mj-cs"/>
              </a:rPr>
              <a:t>Dödsorsaker</a:t>
            </a:r>
            <a:r>
              <a:rPr lang="en-US" sz="3200" kern="1200" dirty="0">
                <a:solidFill>
                  <a:schemeClr val="bg1"/>
                </a:solidFill>
                <a:latin typeface="+mj-lt"/>
                <a:ea typeface="+mj-ea"/>
                <a:cs typeface="+mj-cs"/>
              </a:rPr>
              <a:t> </a:t>
            </a:r>
            <a:r>
              <a:rPr lang="en-US" sz="3200" kern="1200" dirty="0" err="1">
                <a:solidFill>
                  <a:schemeClr val="bg1"/>
                </a:solidFill>
                <a:latin typeface="+mj-lt"/>
                <a:ea typeface="+mj-ea"/>
                <a:cs typeface="+mj-cs"/>
              </a:rPr>
              <a:t>donatorer</a:t>
            </a:r>
            <a:r>
              <a:rPr lang="en-US" sz="3200" kern="1200" dirty="0">
                <a:solidFill>
                  <a:schemeClr val="bg1"/>
                </a:solidFill>
                <a:latin typeface="+mj-lt"/>
                <a:ea typeface="+mj-ea"/>
                <a:cs typeface="+mj-cs"/>
              </a:rPr>
              <a:t> </a:t>
            </a:r>
            <a:br>
              <a:rPr lang="en-US" sz="3200" kern="1200" dirty="0">
                <a:solidFill>
                  <a:schemeClr val="bg1"/>
                </a:solidFill>
                <a:latin typeface="+mj-lt"/>
                <a:ea typeface="+mj-ea"/>
                <a:cs typeface="+mj-cs"/>
              </a:rPr>
            </a:br>
            <a:r>
              <a:rPr lang="en-US" sz="3200" kern="1200" dirty="0" err="1">
                <a:solidFill>
                  <a:schemeClr val="bg1"/>
                </a:solidFill>
                <a:latin typeface="+mj-lt"/>
                <a:ea typeface="+mj-ea"/>
                <a:cs typeface="+mj-cs"/>
              </a:rPr>
              <a:t>i</a:t>
            </a:r>
            <a:r>
              <a:rPr lang="en-US" sz="3200" kern="1200" dirty="0">
                <a:solidFill>
                  <a:schemeClr val="bg1"/>
                </a:solidFill>
                <a:latin typeface="+mj-lt"/>
                <a:ea typeface="+mj-ea"/>
                <a:cs typeface="+mj-cs"/>
              </a:rPr>
              <a:t> Stockholm &amp; Gotlan</a:t>
            </a:r>
            <a:r>
              <a:rPr lang="en-US" sz="3200" dirty="0">
                <a:solidFill>
                  <a:schemeClr val="bg1"/>
                </a:solidFill>
              </a:rPr>
              <a:t>d </a:t>
            </a:r>
            <a:r>
              <a:rPr lang="en-US" sz="3200" dirty="0" err="1">
                <a:solidFill>
                  <a:schemeClr val="bg1"/>
                </a:solidFill>
              </a:rPr>
              <a:t>samt</a:t>
            </a:r>
            <a:r>
              <a:rPr lang="en-US" sz="3200" dirty="0">
                <a:solidFill>
                  <a:schemeClr val="bg1"/>
                </a:solidFill>
              </a:rPr>
              <a:t> </a:t>
            </a:r>
            <a:r>
              <a:rPr lang="en-US" sz="3200" dirty="0" err="1">
                <a:solidFill>
                  <a:schemeClr val="bg1"/>
                </a:solidFill>
              </a:rPr>
              <a:t>Mellansverige</a:t>
            </a:r>
            <a:br>
              <a:rPr lang="en-US" sz="3200" dirty="0">
                <a:solidFill>
                  <a:schemeClr val="bg1"/>
                </a:solidFill>
              </a:rPr>
            </a:br>
            <a:r>
              <a:rPr lang="en-US" sz="3200" kern="1200" dirty="0">
                <a:solidFill>
                  <a:schemeClr val="bg1"/>
                </a:solidFill>
                <a:latin typeface="+mj-lt"/>
                <a:ea typeface="+mj-ea"/>
                <a:cs typeface="+mj-cs"/>
              </a:rPr>
              <a:t>2010-2024</a:t>
            </a:r>
            <a:r>
              <a:rPr lang="en-US" sz="3200" dirty="0">
                <a:solidFill>
                  <a:schemeClr val="bg1"/>
                </a:solidFill>
              </a:rPr>
              <a:t> </a:t>
            </a:r>
            <a:endParaRPr lang="en-US" sz="3200" kern="1200" dirty="0">
              <a:solidFill>
                <a:schemeClr val="bg1"/>
              </a:solidFill>
              <a:latin typeface="+mj-lt"/>
              <a:ea typeface="+mj-ea"/>
              <a:cs typeface="+mj-cs"/>
            </a:endParaRPr>
          </a:p>
        </p:txBody>
      </p:sp>
      <p:sp>
        <p:nvSpPr>
          <p:cNvPr id="11" name="Rectangle 10">
            <a:extLst>
              <a:ext uri="{FF2B5EF4-FFF2-40B4-BE49-F238E27FC236}">
                <a16:creationId xmlns:a16="http://schemas.microsoft.com/office/drawing/2014/main" id="{5E39A796-BE83-48B1-B33F-35C4A32AAB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9056" y="0"/>
            <a:ext cx="7552944"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ounded Rectangle 9">
            <a:extLst>
              <a:ext uri="{FF2B5EF4-FFF2-40B4-BE49-F238E27FC236}">
                <a16:creationId xmlns:a16="http://schemas.microsoft.com/office/drawing/2014/main" id="{72F84B47-E267-4194-8194-831DB7B55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23688" y="557784"/>
            <a:ext cx="6584098"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6" name="Platshållare för innehåll 5"/>
          <p:cNvGraphicFramePr>
            <a:graphicFrameLocks noGrp="1"/>
          </p:cNvGraphicFramePr>
          <p:nvPr>
            <p:ph idx="1"/>
            <p:extLst>
              <p:ext uri="{D42A27DB-BD31-4B8C-83A1-F6EECF244321}">
                <p14:modId xmlns:p14="http://schemas.microsoft.com/office/powerpoint/2010/main" val="1806371416"/>
              </p:ext>
            </p:extLst>
          </p:nvPr>
        </p:nvGraphicFramePr>
        <p:xfrm>
          <a:off x="5405862" y="807593"/>
          <a:ext cx="6019331" cy="5239568"/>
        </p:xfrm>
        <a:graphic>
          <a:graphicData uri="http://schemas.openxmlformats.org/drawingml/2006/chart">
            <c:chart xmlns:c="http://schemas.openxmlformats.org/drawingml/2006/chart" xmlns:r="http://schemas.openxmlformats.org/officeDocument/2006/relationships" r:id="rId3"/>
          </a:graphicData>
        </a:graphic>
      </p:graphicFrame>
      <p:sp>
        <p:nvSpPr>
          <p:cNvPr id="4" name="Platshållare för sidfot 3">
            <a:extLst>
              <a:ext uri="{FF2B5EF4-FFF2-40B4-BE49-F238E27FC236}">
                <a16:creationId xmlns:a16="http://schemas.microsoft.com/office/drawing/2014/main" id="{04DC1F29-9FEE-4968-800C-A54F973EB3D6}"/>
              </a:ext>
            </a:extLst>
          </p:cNvPr>
          <p:cNvSpPr>
            <a:spLocks noGrp="1"/>
          </p:cNvSpPr>
          <p:nvPr>
            <p:ph type="ftr" sz="quarter" idx="11"/>
          </p:nvPr>
        </p:nvSpPr>
        <p:spPr>
          <a:xfrm>
            <a:off x="9362757" y="6415909"/>
            <a:ext cx="3316609" cy="256893"/>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400" b="0" i="0" u="none" strike="noStrike" kern="1200" cap="none" spc="0" normalizeH="0" baseline="0" noProof="0" dirty="0">
                <a:ln>
                  <a:noFill/>
                </a:ln>
                <a:solidFill>
                  <a:prstClr val="black">
                    <a:lumMod val="95000"/>
                    <a:lumOff val="5000"/>
                  </a:prstClr>
                </a:solidFill>
                <a:effectLst/>
                <a:uLnTx/>
                <a:uFillTx/>
                <a:latin typeface="Calibri" panose="020F0502020204030204"/>
                <a:ea typeface="+mn-ea"/>
                <a:cs typeface="+mn-cs"/>
              </a:rPr>
              <a:t>2024-12-31 OFO Mellansverige </a:t>
            </a:r>
          </a:p>
        </p:txBody>
      </p:sp>
    </p:spTree>
    <p:extLst>
      <p:ext uri="{BB962C8B-B14F-4D97-AF65-F5344CB8AC3E}">
        <p14:creationId xmlns:p14="http://schemas.microsoft.com/office/powerpoint/2010/main" val="338573528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ubrik 1">
            <a:extLst>
              <a:ext uri="{FF2B5EF4-FFF2-40B4-BE49-F238E27FC236}">
                <a16:creationId xmlns:a16="http://schemas.microsoft.com/office/drawing/2014/main" id="{9060C788-8998-640C-F8E5-0C030462DB2D}"/>
              </a:ext>
            </a:extLst>
          </p:cNvPr>
          <p:cNvSpPr>
            <a:spLocks noGrp="1"/>
          </p:cNvSpPr>
          <p:nvPr>
            <p:ph type="title"/>
          </p:nvPr>
        </p:nvSpPr>
        <p:spPr>
          <a:xfrm>
            <a:off x="1527416" y="385486"/>
            <a:ext cx="9137168" cy="772077"/>
          </a:xfrm>
        </p:spPr>
        <p:txBody>
          <a:bodyPr vert="horz" lIns="91440" tIns="45720" rIns="91440" bIns="45720" rtlCol="0" anchor="b">
            <a:normAutofit/>
          </a:bodyPr>
          <a:lstStyle/>
          <a:p>
            <a:pPr algn="ctr"/>
            <a:r>
              <a:rPr lang="en-US" sz="3200" kern="1200" dirty="0" err="1">
                <a:latin typeface="+mj-lt"/>
                <a:ea typeface="+mj-ea"/>
                <a:cs typeface="+mj-cs"/>
              </a:rPr>
              <a:t>Antal</a:t>
            </a:r>
            <a:r>
              <a:rPr lang="en-US" sz="3200" kern="1200" dirty="0">
                <a:latin typeface="+mj-lt"/>
                <a:ea typeface="+mj-ea"/>
                <a:cs typeface="+mj-cs"/>
              </a:rPr>
              <a:t> </a:t>
            </a:r>
            <a:r>
              <a:rPr lang="en-US" sz="3200" kern="1200" dirty="0" err="1">
                <a:latin typeface="+mj-lt"/>
                <a:ea typeface="+mj-ea"/>
                <a:cs typeface="+mj-cs"/>
              </a:rPr>
              <a:t>donatorer</a:t>
            </a:r>
            <a:r>
              <a:rPr lang="en-US" sz="3200" kern="1200" dirty="0">
                <a:latin typeface="+mj-lt"/>
                <a:ea typeface="+mj-ea"/>
                <a:cs typeface="+mj-cs"/>
              </a:rPr>
              <a:t> </a:t>
            </a:r>
            <a:r>
              <a:rPr lang="en-US" sz="3200" kern="1200" dirty="0" err="1">
                <a:latin typeface="+mj-lt"/>
                <a:ea typeface="+mj-ea"/>
                <a:cs typeface="+mj-cs"/>
              </a:rPr>
              <a:t>i</a:t>
            </a:r>
            <a:r>
              <a:rPr lang="en-US" sz="3200" kern="1200" dirty="0">
                <a:latin typeface="+mj-lt"/>
                <a:ea typeface="+mj-ea"/>
                <a:cs typeface="+mj-cs"/>
              </a:rPr>
              <a:t> Sverige</a:t>
            </a:r>
          </a:p>
        </p:txBody>
      </p:sp>
      <p:graphicFrame>
        <p:nvGraphicFramePr>
          <p:cNvPr id="6" name="Platshållare för innehåll 6">
            <a:extLst>
              <a:ext uri="{FF2B5EF4-FFF2-40B4-BE49-F238E27FC236}">
                <a16:creationId xmlns:a16="http://schemas.microsoft.com/office/drawing/2014/main" id="{1E378F3E-8EC2-F41D-1C83-BC3AB95A26AD}"/>
              </a:ext>
            </a:extLst>
          </p:cNvPr>
          <p:cNvGraphicFramePr>
            <a:graphicFrameLocks noGrp="1"/>
          </p:cNvGraphicFramePr>
          <p:nvPr>
            <p:ph idx="1"/>
            <p:extLst>
              <p:ext uri="{D42A27DB-BD31-4B8C-83A1-F6EECF244321}">
                <p14:modId xmlns:p14="http://schemas.microsoft.com/office/powerpoint/2010/main" val="171408124"/>
              </p:ext>
            </p:extLst>
          </p:nvPr>
        </p:nvGraphicFramePr>
        <p:xfrm>
          <a:off x="653776" y="1696452"/>
          <a:ext cx="10740069" cy="4381500"/>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ruta 2">
            <a:extLst>
              <a:ext uri="{FF2B5EF4-FFF2-40B4-BE49-F238E27FC236}">
                <a16:creationId xmlns:a16="http://schemas.microsoft.com/office/drawing/2014/main" id="{CFED4CB1-7E8D-0972-99FE-8B1C5A87F28B}"/>
              </a:ext>
            </a:extLst>
          </p:cNvPr>
          <p:cNvSpPr txBox="1"/>
          <p:nvPr/>
        </p:nvSpPr>
        <p:spPr>
          <a:xfrm>
            <a:off x="969818" y="6210300"/>
            <a:ext cx="10252364" cy="307777"/>
          </a:xfrm>
          <a:prstGeom prst="rect">
            <a:avLst/>
          </a:prstGeom>
          <a:noFill/>
        </p:spPr>
        <p:txBody>
          <a:bodyPr wrap="square" rtlCol="0">
            <a:spAutoFit/>
          </a:bodyPr>
          <a:lstStyle/>
          <a:p>
            <a:pPr algn="ctr"/>
            <a:r>
              <a:rPr lang="sv-SE" sz="1400" dirty="0">
                <a:solidFill>
                  <a:schemeClr val="bg1"/>
                </a:solidFill>
              </a:rPr>
              <a:t>För förklaring av DCD och DBD  -  se förklaring längre fram</a:t>
            </a:r>
          </a:p>
        </p:txBody>
      </p:sp>
    </p:spTree>
    <p:extLst>
      <p:ext uri="{BB962C8B-B14F-4D97-AF65-F5344CB8AC3E}">
        <p14:creationId xmlns:p14="http://schemas.microsoft.com/office/powerpoint/2010/main" val="292436800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8F95648-42F7-ACDC-A9AC-2065E72E5E34}"/>
              </a:ext>
            </a:extLst>
          </p:cNvPr>
          <p:cNvSpPr>
            <a:spLocks noGrp="1"/>
          </p:cNvSpPr>
          <p:nvPr>
            <p:ph type="title"/>
          </p:nvPr>
        </p:nvSpPr>
        <p:spPr>
          <a:xfrm>
            <a:off x="547437" y="177073"/>
            <a:ext cx="11097126" cy="1325563"/>
          </a:xfrm>
        </p:spPr>
        <p:txBody>
          <a:bodyPr>
            <a:normAutofit/>
          </a:bodyPr>
          <a:lstStyle/>
          <a:p>
            <a:pPr algn="ctr"/>
            <a:r>
              <a:rPr lang="en-US" sz="3200" dirty="0" err="1">
                <a:cs typeface="Calibri Light"/>
              </a:rPr>
              <a:t>Antal</a:t>
            </a:r>
            <a:r>
              <a:rPr lang="en-US" sz="3200" dirty="0">
                <a:cs typeface="Calibri Light"/>
              </a:rPr>
              <a:t> </a:t>
            </a:r>
            <a:r>
              <a:rPr lang="en-US" sz="3200" dirty="0" err="1">
                <a:cs typeface="Calibri Light"/>
              </a:rPr>
              <a:t>donatorer</a:t>
            </a:r>
            <a:r>
              <a:rPr lang="en-US" sz="3200" dirty="0">
                <a:cs typeface="Calibri Light"/>
              </a:rPr>
              <a:t> </a:t>
            </a:r>
            <a:r>
              <a:rPr lang="en-US" sz="3200" dirty="0" err="1">
                <a:cs typeface="Calibri Light"/>
              </a:rPr>
              <a:t>i</a:t>
            </a:r>
            <a:r>
              <a:rPr lang="en-US" sz="3200" dirty="0">
                <a:cs typeface="Calibri Light"/>
              </a:rPr>
              <a:t> </a:t>
            </a:r>
            <a:r>
              <a:rPr lang="en-US" sz="3200" dirty="0" err="1">
                <a:cs typeface="Calibri Light"/>
              </a:rPr>
              <a:t>sjukvårdsregion</a:t>
            </a:r>
            <a:r>
              <a:rPr lang="en-US" sz="3200" dirty="0">
                <a:cs typeface="Calibri Light"/>
              </a:rPr>
              <a:t> Stockholm-Gotland</a:t>
            </a:r>
            <a:endParaRPr lang="sv-SE" sz="3200" dirty="0"/>
          </a:p>
        </p:txBody>
      </p:sp>
      <p:graphicFrame>
        <p:nvGraphicFramePr>
          <p:cNvPr id="8" name="Platshållare för innehåll 6">
            <a:extLst>
              <a:ext uri="{FF2B5EF4-FFF2-40B4-BE49-F238E27FC236}">
                <a16:creationId xmlns:a16="http://schemas.microsoft.com/office/drawing/2014/main" id="{085FF96A-3BFB-0A5D-466E-EA5649DE4E92}"/>
              </a:ext>
            </a:extLst>
          </p:cNvPr>
          <p:cNvGraphicFramePr>
            <a:graphicFrameLocks noGrp="1"/>
          </p:cNvGraphicFramePr>
          <p:nvPr>
            <p:ph sz="half" idx="1"/>
            <p:extLst>
              <p:ext uri="{D42A27DB-BD31-4B8C-83A1-F6EECF244321}">
                <p14:modId xmlns:p14="http://schemas.microsoft.com/office/powerpoint/2010/main" val="2414671471"/>
              </p:ext>
            </p:extLst>
          </p:nvPr>
        </p:nvGraphicFramePr>
        <p:xfrm>
          <a:off x="837476" y="1502635"/>
          <a:ext cx="10383982" cy="4537217"/>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ruta 2">
            <a:extLst>
              <a:ext uri="{FF2B5EF4-FFF2-40B4-BE49-F238E27FC236}">
                <a16:creationId xmlns:a16="http://schemas.microsoft.com/office/drawing/2014/main" id="{349E02B7-2B55-79F2-63B4-2617051A1AF9}"/>
              </a:ext>
            </a:extLst>
          </p:cNvPr>
          <p:cNvSpPr txBox="1"/>
          <p:nvPr/>
        </p:nvSpPr>
        <p:spPr>
          <a:xfrm>
            <a:off x="969818" y="6210300"/>
            <a:ext cx="10252364" cy="307777"/>
          </a:xfrm>
          <a:prstGeom prst="rect">
            <a:avLst/>
          </a:prstGeom>
          <a:noFill/>
        </p:spPr>
        <p:txBody>
          <a:bodyPr wrap="square" rtlCol="0">
            <a:spAutoFit/>
          </a:bodyPr>
          <a:lstStyle/>
          <a:p>
            <a:pPr algn="ctr"/>
            <a:r>
              <a:rPr lang="sv-SE" sz="1400" dirty="0">
                <a:solidFill>
                  <a:schemeClr val="bg1"/>
                </a:solidFill>
              </a:rPr>
              <a:t>För förklaring av DCD och DBD  -  se förklaring längre fram</a:t>
            </a:r>
          </a:p>
        </p:txBody>
      </p:sp>
    </p:spTree>
    <p:extLst>
      <p:ext uri="{BB962C8B-B14F-4D97-AF65-F5344CB8AC3E}">
        <p14:creationId xmlns:p14="http://schemas.microsoft.com/office/powerpoint/2010/main" val="361788932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ruta 7">
            <a:extLst>
              <a:ext uri="{FF2B5EF4-FFF2-40B4-BE49-F238E27FC236}">
                <a16:creationId xmlns:a16="http://schemas.microsoft.com/office/drawing/2014/main" id="{F2CBF18C-AD55-4D44-9B60-8F09C6EED22C}"/>
              </a:ext>
            </a:extLst>
          </p:cNvPr>
          <p:cNvSpPr txBox="1"/>
          <p:nvPr/>
        </p:nvSpPr>
        <p:spPr>
          <a:xfrm>
            <a:off x="8307657" y="6034819"/>
            <a:ext cx="3782587" cy="528892"/>
          </a:xfrm>
          <a:prstGeom prst="rect">
            <a:avLst/>
          </a:prstGeom>
        </p:spPr>
        <p:txBody>
          <a:bodyPr vert="horz" lIns="91440" tIns="45720" rIns="91440" bIns="45720" rtlCol="0">
            <a:normAutofit/>
          </a:bodyPr>
          <a:lstStyle/>
          <a:p>
            <a:pPr marL="0" marR="0" lvl="0" indent="0" algn="ctr" defTabSz="914400" rtl="0" eaLnBrk="1" fontAlgn="auto" latinLnBrk="0" hangingPunct="1">
              <a:lnSpc>
                <a:spcPct val="90000"/>
              </a:lnSpc>
              <a:spcBef>
                <a:spcPts val="0"/>
              </a:spcBef>
              <a:spcAft>
                <a:spcPts val="60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Platshållare för datum 2">
            <a:extLst>
              <a:ext uri="{FF2B5EF4-FFF2-40B4-BE49-F238E27FC236}">
                <a16:creationId xmlns:a16="http://schemas.microsoft.com/office/drawing/2014/main" id="{614528FF-0430-4476-855C-BC51A4FEA480}"/>
              </a:ext>
            </a:extLst>
          </p:cNvPr>
          <p:cNvSpPr txBox="1">
            <a:spLocks/>
          </p:cNvSpPr>
          <p:nvPr/>
        </p:nvSpPr>
        <p:spPr>
          <a:xfrm>
            <a:off x="1424904" y="2494450"/>
            <a:ext cx="4053545" cy="3563159"/>
          </a:xfrm>
          <a:prstGeom prst="rect">
            <a:avLst/>
          </a:prstGeom>
        </p:spPr>
        <p:txBody>
          <a:bodyPr vert="horz" lIns="91440" tIns="45720" rIns="91440" bIns="45720" rtlCol="0">
            <a:normAutofit/>
          </a:bodyPr>
          <a:lstStyle>
            <a:defPPr>
              <a:defRPr lang="sv-SE"/>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60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 name="Bildobjekt 2">
            <a:extLst>
              <a:ext uri="{FF2B5EF4-FFF2-40B4-BE49-F238E27FC236}">
                <a16:creationId xmlns:a16="http://schemas.microsoft.com/office/drawing/2014/main" id="{FC811A1E-EE69-C621-AE1D-7CADB256C60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5900" y="174423"/>
            <a:ext cx="11772900" cy="6509154"/>
          </a:xfrm>
          <a:prstGeom prst="rect">
            <a:avLst/>
          </a:prstGeom>
        </p:spPr>
      </p:pic>
    </p:spTree>
    <p:extLst>
      <p:ext uri="{BB962C8B-B14F-4D97-AF65-F5344CB8AC3E}">
        <p14:creationId xmlns:p14="http://schemas.microsoft.com/office/powerpoint/2010/main" val="173329555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text 1">
            <a:extLst>
              <a:ext uri="{FF2B5EF4-FFF2-40B4-BE49-F238E27FC236}">
                <a16:creationId xmlns:a16="http://schemas.microsoft.com/office/drawing/2014/main" id="{EC988518-7921-40B2-80A2-2394B4018F1D}"/>
              </a:ext>
            </a:extLst>
          </p:cNvPr>
          <p:cNvSpPr>
            <a:spLocks noGrp="1"/>
          </p:cNvSpPr>
          <p:nvPr>
            <p:ph type="body" sz="quarter" idx="10"/>
          </p:nvPr>
        </p:nvSpPr>
        <p:spPr>
          <a:xfrm>
            <a:off x="4680785" y="2476647"/>
            <a:ext cx="5576711" cy="914400"/>
          </a:xfrm>
        </p:spPr>
        <p:txBody>
          <a:bodyPr lIns="91440" tIns="45720" rIns="91440" bIns="45720" anchor="t"/>
          <a:lstStyle/>
          <a:p>
            <a:r>
              <a:rPr lang="sv-SE" dirty="0">
                <a:ea typeface="Calibri"/>
                <a:cs typeface="Calibri"/>
              </a:rPr>
              <a:t>Donationsprocessen på IVA</a:t>
            </a:r>
          </a:p>
        </p:txBody>
      </p:sp>
    </p:spTree>
    <p:extLst>
      <p:ext uri="{BB962C8B-B14F-4D97-AF65-F5344CB8AC3E}">
        <p14:creationId xmlns:p14="http://schemas.microsoft.com/office/powerpoint/2010/main" val="82426003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text 1">
            <a:extLst>
              <a:ext uri="{FF2B5EF4-FFF2-40B4-BE49-F238E27FC236}">
                <a16:creationId xmlns:a16="http://schemas.microsoft.com/office/drawing/2014/main" id="{D8DB0A96-77FE-51B1-9EED-581377E98EF0}"/>
              </a:ext>
            </a:extLst>
          </p:cNvPr>
          <p:cNvSpPr>
            <a:spLocks noGrp="1"/>
          </p:cNvSpPr>
          <p:nvPr>
            <p:ph type="body" sz="quarter" idx="10"/>
          </p:nvPr>
        </p:nvSpPr>
        <p:spPr>
          <a:xfrm>
            <a:off x="1170641" y="1480646"/>
            <a:ext cx="2864128" cy="2878138"/>
          </a:xfrm>
        </p:spPr>
        <p:txBody>
          <a:bodyPr/>
          <a:lstStyle/>
          <a:p>
            <a:r>
              <a:rPr lang="sv-SE" sz="3200" dirty="0"/>
              <a:t>Vad är ett brytpunkts-beslut?</a:t>
            </a:r>
          </a:p>
        </p:txBody>
      </p:sp>
      <p:sp>
        <p:nvSpPr>
          <p:cNvPr id="3" name="Platshållare för text 2">
            <a:extLst>
              <a:ext uri="{FF2B5EF4-FFF2-40B4-BE49-F238E27FC236}">
                <a16:creationId xmlns:a16="http://schemas.microsoft.com/office/drawing/2014/main" id="{1397D417-E995-A12B-6483-C61CD25ECB90}"/>
              </a:ext>
            </a:extLst>
          </p:cNvPr>
          <p:cNvSpPr>
            <a:spLocks noGrp="1"/>
          </p:cNvSpPr>
          <p:nvPr>
            <p:ph type="body" sz="quarter" idx="11"/>
          </p:nvPr>
        </p:nvSpPr>
        <p:spPr>
          <a:xfrm>
            <a:off x="4638675" y="2024063"/>
            <a:ext cx="5236845" cy="2870200"/>
          </a:xfrm>
        </p:spPr>
        <p:txBody>
          <a:bodyPr/>
          <a:lstStyle/>
          <a:p>
            <a:r>
              <a:rPr lang="sv-SE" sz="2000" dirty="0"/>
              <a:t>Ett beslut om att inte inleda eller inte fortsätta livsuppehållande behandling kallas för brytpunktsbeslut</a:t>
            </a:r>
          </a:p>
        </p:txBody>
      </p:sp>
      <p:pic>
        <p:nvPicPr>
          <p:cNvPr id="5" name="Bild 4" descr="Vägskäl med hel fyllning">
            <a:extLst>
              <a:ext uri="{FF2B5EF4-FFF2-40B4-BE49-F238E27FC236}">
                <a16:creationId xmlns:a16="http://schemas.microsoft.com/office/drawing/2014/main" id="{23F8365D-8E59-4E16-5E0D-F62C7ECF663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980669" y="3725863"/>
            <a:ext cx="914400" cy="914400"/>
          </a:xfrm>
          <a:prstGeom prst="rect">
            <a:avLst/>
          </a:prstGeom>
        </p:spPr>
      </p:pic>
    </p:spTree>
    <p:extLst>
      <p:ext uri="{BB962C8B-B14F-4D97-AF65-F5344CB8AC3E}">
        <p14:creationId xmlns:p14="http://schemas.microsoft.com/office/powerpoint/2010/main" val="61411177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text 1">
            <a:extLst>
              <a:ext uri="{FF2B5EF4-FFF2-40B4-BE49-F238E27FC236}">
                <a16:creationId xmlns:a16="http://schemas.microsoft.com/office/drawing/2014/main" id="{A2E8D73D-A19F-27F4-0239-2F5817EBDDB3}"/>
              </a:ext>
            </a:extLst>
          </p:cNvPr>
          <p:cNvSpPr>
            <a:spLocks noGrp="1"/>
          </p:cNvSpPr>
          <p:nvPr>
            <p:ph type="body" sz="quarter" idx="10"/>
          </p:nvPr>
        </p:nvSpPr>
        <p:spPr>
          <a:xfrm>
            <a:off x="484909" y="771621"/>
            <a:ext cx="3463637" cy="4197928"/>
          </a:xfrm>
        </p:spPr>
        <p:txBody>
          <a:bodyPr/>
          <a:lstStyle/>
          <a:p>
            <a:r>
              <a:rPr lang="sv-SE" sz="3200" dirty="0"/>
              <a:t>Efter </a:t>
            </a:r>
            <a:br>
              <a:rPr lang="sv-SE" sz="3200" dirty="0"/>
            </a:br>
            <a:r>
              <a:rPr lang="sv-SE" sz="3200" dirty="0"/>
              <a:t>brytpunkts-</a:t>
            </a:r>
            <a:br>
              <a:rPr lang="sv-SE" sz="3200" dirty="0"/>
            </a:br>
            <a:r>
              <a:rPr lang="sv-SE" sz="3200" dirty="0"/>
              <a:t>beslutet</a:t>
            </a:r>
          </a:p>
        </p:txBody>
      </p:sp>
      <p:sp>
        <p:nvSpPr>
          <p:cNvPr id="3" name="Platshållare för text 2">
            <a:extLst>
              <a:ext uri="{FF2B5EF4-FFF2-40B4-BE49-F238E27FC236}">
                <a16:creationId xmlns:a16="http://schemas.microsoft.com/office/drawing/2014/main" id="{FB452B17-1238-433C-46FC-927C22BD6C5D}"/>
              </a:ext>
            </a:extLst>
          </p:cNvPr>
          <p:cNvSpPr>
            <a:spLocks noGrp="1"/>
          </p:cNvSpPr>
          <p:nvPr>
            <p:ph type="body" sz="quarter" idx="11"/>
          </p:nvPr>
        </p:nvSpPr>
        <p:spPr>
          <a:xfrm>
            <a:off x="4624821" y="1855353"/>
            <a:ext cx="5749925" cy="2870200"/>
          </a:xfrm>
        </p:spPr>
        <p:txBody>
          <a:bodyPr/>
          <a:lstStyle/>
          <a:p>
            <a:r>
              <a:rPr lang="sv-SE" sz="2000" dirty="0"/>
              <a:t>Brytpunktssamtal med närstående</a:t>
            </a:r>
          </a:p>
          <a:p>
            <a:r>
              <a:rPr lang="sv-SE" sz="2000" dirty="0"/>
              <a:t>Kontakta en </a:t>
            </a:r>
            <a:r>
              <a:rPr lang="sv-SE" sz="2000" dirty="0" err="1"/>
              <a:t>transplantationskoordinator</a:t>
            </a:r>
            <a:r>
              <a:rPr lang="sv-SE" sz="2000" dirty="0"/>
              <a:t> för att </a:t>
            </a:r>
            <a:r>
              <a:rPr lang="sv-SE" sz="2000" dirty="0">
                <a:solidFill>
                  <a:schemeClr val="bg1"/>
                </a:solidFill>
              </a:rPr>
              <a:t>ta reda på om patienten finns i donationsregistret</a:t>
            </a:r>
          </a:p>
          <a:p>
            <a:r>
              <a:rPr lang="sv-SE" sz="2000" dirty="0"/>
              <a:t>Förbered för samtal om donationsvilja med patientens närstående</a:t>
            </a:r>
            <a:endParaRPr lang="sv-SE" sz="2000" dirty="0">
              <a:solidFill>
                <a:schemeClr val="bg1"/>
              </a:solidFill>
            </a:endParaRPr>
          </a:p>
        </p:txBody>
      </p:sp>
      <p:pic>
        <p:nvPicPr>
          <p:cNvPr id="5" name="Bild 4" descr="Telefon med hel fyllning">
            <a:extLst>
              <a:ext uri="{FF2B5EF4-FFF2-40B4-BE49-F238E27FC236}">
                <a16:creationId xmlns:a16="http://schemas.microsoft.com/office/drawing/2014/main" id="{DBAE037D-D311-4D71-6669-E9BC14C8B4D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679700" y="3505202"/>
            <a:ext cx="1338532" cy="1338532"/>
          </a:xfrm>
          <a:prstGeom prst="rect">
            <a:avLst/>
          </a:prstGeom>
        </p:spPr>
      </p:pic>
    </p:spTree>
    <p:extLst>
      <p:ext uri="{BB962C8B-B14F-4D97-AF65-F5344CB8AC3E}">
        <p14:creationId xmlns:p14="http://schemas.microsoft.com/office/powerpoint/2010/main" val="214121712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text 1">
            <a:extLst>
              <a:ext uri="{FF2B5EF4-FFF2-40B4-BE49-F238E27FC236}">
                <a16:creationId xmlns:a16="http://schemas.microsoft.com/office/drawing/2014/main" id="{D8DB0A96-77FE-51B1-9EED-581377E98EF0}"/>
              </a:ext>
            </a:extLst>
          </p:cNvPr>
          <p:cNvSpPr>
            <a:spLocks noGrp="1"/>
          </p:cNvSpPr>
          <p:nvPr>
            <p:ph type="body" sz="quarter" idx="10"/>
          </p:nvPr>
        </p:nvSpPr>
        <p:spPr>
          <a:xfrm>
            <a:off x="1170641" y="1516214"/>
            <a:ext cx="2864128" cy="2878138"/>
          </a:xfrm>
        </p:spPr>
        <p:txBody>
          <a:bodyPr/>
          <a:lstStyle/>
          <a:p>
            <a:r>
              <a:rPr lang="sv-SE" sz="3200" dirty="0"/>
              <a:t>Vad är organ-bevarande behandling</a:t>
            </a:r>
          </a:p>
        </p:txBody>
      </p:sp>
      <p:sp>
        <p:nvSpPr>
          <p:cNvPr id="3" name="Platshållare för text 2">
            <a:extLst>
              <a:ext uri="{FF2B5EF4-FFF2-40B4-BE49-F238E27FC236}">
                <a16:creationId xmlns:a16="http://schemas.microsoft.com/office/drawing/2014/main" id="{1397D417-E995-A12B-6483-C61CD25ECB90}"/>
              </a:ext>
            </a:extLst>
          </p:cNvPr>
          <p:cNvSpPr>
            <a:spLocks noGrp="1"/>
          </p:cNvSpPr>
          <p:nvPr>
            <p:ph type="body" sz="quarter" idx="11"/>
          </p:nvPr>
        </p:nvSpPr>
        <p:spPr>
          <a:xfrm>
            <a:off x="4638675" y="2024063"/>
            <a:ext cx="6924434" cy="2870200"/>
          </a:xfrm>
        </p:spPr>
        <p:txBody>
          <a:bodyPr/>
          <a:lstStyle/>
          <a:p>
            <a:r>
              <a:rPr lang="sv-SE" sz="2000" dirty="0"/>
              <a:t>Efter brytpunktsbeslutet övergår vården från att vara livsuppehållande till organbevarande</a:t>
            </a:r>
          </a:p>
          <a:p>
            <a:r>
              <a:rPr lang="sv-SE" sz="2000" dirty="0"/>
              <a:t>Med organbevarande behandling avses intensivvårdsinsatser och andra åtgärder för att bevara organens funktion och förbättra förutsättningarna för transplantation </a:t>
            </a:r>
          </a:p>
          <a:p>
            <a:r>
              <a:rPr lang="sv-SE" sz="2000" dirty="0"/>
              <a:t>Denna behandling får pågå i upp till 72 timmar från brytpunktbeslutet</a:t>
            </a:r>
          </a:p>
        </p:txBody>
      </p:sp>
      <p:pic>
        <p:nvPicPr>
          <p:cNvPr id="5" name="Bild 4" descr="Inlagd patient med hel fyllning">
            <a:extLst>
              <a:ext uri="{FF2B5EF4-FFF2-40B4-BE49-F238E27FC236}">
                <a16:creationId xmlns:a16="http://schemas.microsoft.com/office/drawing/2014/main" id="{15AC17F0-351A-620D-3213-75E6CE97DCF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451100" y="3525484"/>
            <a:ext cx="1453822" cy="1453822"/>
          </a:xfrm>
          <a:prstGeom prst="rect">
            <a:avLst/>
          </a:prstGeom>
        </p:spPr>
      </p:pic>
    </p:spTree>
    <p:extLst>
      <p:ext uri="{BB962C8B-B14F-4D97-AF65-F5344CB8AC3E}">
        <p14:creationId xmlns:p14="http://schemas.microsoft.com/office/powerpoint/2010/main" val="14478831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text 1">
            <a:extLst>
              <a:ext uri="{FF2B5EF4-FFF2-40B4-BE49-F238E27FC236}">
                <a16:creationId xmlns:a16="http://schemas.microsoft.com/office/drawing/2014/main" id="{7FBA353C-109B-4F7A-BBE2-C0BFB203E78E}"/>
              </a:ext>
            </a:extLst>
          </p:cNvPr>
          <p:cNvSpPr>
            <a:spLocks noGrp="1"/>
          </p:cNvSpPr>
          <p:nvPr>
            <p:ph type="body" sz="quarter" idx="10"/>
          </p:nvPr>
        </p:nvSpPr>
        <p:spPr>
          <a:xfrm>
            <a:off x="868973" y="230855"/>
            <a:ext cx="3166052" cy="5509193"/>
          </a:xfrm>
        </p:spPr>
        <p:txBody>
          <a:bodyPr lIns="91440" tIns="45720" rIns="91440" bIns="45720" anchor="ctr"/>
          <a:lstStyle/>
          <a:p>
            <a:r>
              <a:rPr lang="sv-SE" sz="3200" dirty="0">
                <a:cs typeface="Calibri Light"/>
              </a:rPr>
              <a:t>Tre skyddande principer</a:t>
            </a:r>
          </a:p>
          <a:p>
            <a:endParaRPr lang="sv-SE" sz="3200" dirty="0">
              <a:solidFill>
                <a:srgbClr val="00ABD7"/>
              </a:solidFill>
              <a:cs typeface="Calibri Light"/>
            </a:endParaRPr>
          </a:p>
        </p:txBody>
      </p:sp>
      <p:sp>
        <p:nvSpPr>
          <p:cNvPr id="3" name="Platshållare för text 2">
            <a:extLst>
              <a:ext uri="{FF2B5EF4-FFF2-40B4-BE49-F238E27FC236}">
                <a16:creationId xmlns:a16="http://schemas.microsoft.com/office/drawing/2014/main" id="{595EE2D3-1FDD-40BC-9BFA-F9C330721DC6}"/>
              </a:ext>
            </a:extLst>
          </p:cNvPr>
          <p:cNvSpPr>
            <a:spLocks noGrp="1"/>
          </p:cNvSpPr>
          <p:nvPr>
            <p:ph type="body" sz="quarter" idx="11"/>
          </p:nvPr>
        </p:nvSpPr>
        <p:spPr>
          <a:xfrm>
            <a:off x="4638675" y="1377082"/>
            <a:ext cx="5749925" cy="4322313"/>
          </a:xfrm>
        </p:spPr>
        <p:txBody>
          <a:bodyPr lIns="91440" tIns="45720" rIns="91440" bIns="45720" anchor="ctr"/>
          <a:lstStyle/>
          <a:p>
            <a:pPr>
              <a:buNone/>
            </a:pPr>
            <a:r>
              <a:rPr lang="sv-SE" sz="2000" dirty="0">
                <a:cs typeface="Calibri"/>
              </a:rPr>
              <a:t>Organbevarande behandling får ges efter ett brytpunktsbeslut, under förutsättning att:</a:t>
            </a:r>
          </a:p>
          <a:p>
            <a:pPr>
              <a:buNone/>
            </a:pPr>
            <a:r>
              <a:rPr lang="sv-SE" sz="2000" dirty="0">
                <a:cs typeface="Calibri"/>
              </a:rPr>
              <a:t>1. Den inte kan vänta till efter döden</a:t>
            </a:r>
          </a:p>
          <a:p>
            <a:pPr>
              <a:buNone/>
            </a:pPr>
            <a:r>
              <a:rPr lang="sv-SE" sz="2000" dirty="0">
                <a:cs typeface="Calibri"/>
              </a:rPr>
              <a:t>2. Den inte medför mer än ringa smärta eller ringa skada för den möjliga donatorn</a:t>
            </a:r>
          </a:p>
          <a:p>
            <a:pPr>
              <a:buNone/>
            </a:pPr>
            <a:r>
              <a:rPr lang="sv-SE" sz="2000" dirty="0">
                <a:cs typeface="Calibri"/>
              </a:rPr>
              <a:t>3. Den inte hindrar insatser för den möjliga donatorns egen skull </a:t>
            </a:r>
          </a:p>
        </p:txBody>
      </p:sp>
      <p:pic>
        <p:nvPicPr>
          <p:cNvPr id="5" name="Bildobjekt 4" descr="En bild som visar symbol, Teckensnitt, Grafik, design&#10;&#10;Automatiskt genererad beskrivning">
            <a:extLst>
              <a:ext uri="{FF2B5EF4-FFF2-40B4-BE49-F238E27FC236}">
                <a16:creationId xmlns:a16="http://schemas.microsoft.com/office/drawing/2014/main" id="{532BA244-C4D6-6C18-6F07-9A2BE671E220}"/>
              </a:ext>
            </a:extLst>
          </p:cNvPr>
          <p:cNvPicPr>
            <a:picLocks noChangeAspect="1"/>
          </p:cNvPicPr>
          <p:nvPr/>
        </p:nvPicPr>
        <p:blipFill>
          <a:blip r:embed="rId3"/>
          <a:stretch>
            <a:fillRect/>
          </a:stretch>
        </p:blipFill>
        <p:spPr>
          <a:xfrm>
            <a:off x="2578999" y="3217660"/>
            <a:ext cx="1630254" cy="1630254"/>
          </a:xfrm>
          <a:prstGeom prst="rect">
            <a:avLst/>
          </a:prstGeom>
        </p:spPr>
      </p:pic>
    </p:spTree>
    <p:extLst>
      <p:ext uri="{BB962C8B-B14F-4D97-AF65-F5344CB8AC3E}">
        <p14:creationId xmlns:p14="http://schemas.microsoft.com/office/powerpoint/2010/main" val="23454995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text 1">
            <a:extLst>
              <a:ext uri="{FF2B5EF4-FFF2-40B4-BE49-F238E27FC236}">
                <a16:creationId xmlns:a16="http://schemas.microsoft.com/office/drawing/2014/main" id="{7FBA353C-109B-4F7A-BBE2-C0BFB203E78E}"/>
              </a:ext>
            </a:extLst>
          </p:cNvPr>
          <p:cNvSpPr>
            <a:spLocks noGrp="1"/>
          </p:cNvSpPr>
          <p:nvPr>
            <p:ph type="body" sz="quarter" idx="10"/>
          </p:nvPr>
        </p:nvSpPr>
        <p:spPr>
          <a:xfrm>
            <a:off x="736029" y="180055"/>
            <a:ext cx="3298996" cy="5509193"/>
          </a:xfrm>
        </p:spPr>
        <p:txBody>
          <a:bodyPr lIns="91440" tIns="45720" rIns="91440" bIns="45720" anchor="ctr"/>
          <a:lstStyle/>
          <a:p>
            <a:r>
              <a:rPr lang="sv-SE" sz="3200" dirty="0">
                <a:cs typeface="Calibri Light"/>
              </a:rPr>
              <a:t>Exempel på organbevarande behandling</a:t>
            </a:r>
          </a:p>
          <a:p>
            <a:endParaRPr lang="sv-SE" sz="3200" dirty="0">
              <a:solidFill>
                <a:srgbClr val="00ABD7"/>
              </a:solidFill>
              <a:cs typeface="Calibri Light"/>
            </a:endParaRPr>
          </a:p>
        </p:txBody>
      </p:sp>
      <p:sp>
        <p:nvSpPr>
          <p:cNvPr id="3" name="Platshållare för text 2">
            <a:extLst>
              <a:ext uri="{FF2B5EF4-FFF2-40B4-BE49-F238E27FC236}">
                <a16:creationId xmlns:a16="http://schemas.microsoft.com/office/drawing/2014/main" id="{595EE2D3-1FDD-40BC-9BFA-F9C330721DC6}"/>
              </a:ext>
            </a:extLst>
          </p:cNvPr>
          <p:cNvSpPr>
            <a:spLocks noGrp="1"/>
          </p:cNvSpPr>
          <p:nvPr>
            <p:ph type="body" sz="quarter" idx="11"/>
          </p:nvPr>
        </p:nvSpPr>
        <p:spPr>
          <a:xfrm>
            <a:off x="4638675" y="1262782"/>
            <a:ext cx="5749925" cy="4322313"/>
          </a:xfrm>
        </p:spPr>
        <p:txBody>
          <a:bodyPr lIns="91440" tIns="45720" rIns="91440" bIns="45720" anchor="ctr"/>
          <a:lstStyle/>
          <a:p>
            <a:pPr marL="457200" indent="-457200">
              <a:buAutoNum type="arabicPeriod"/>
            </a:pPr>
            <a:r>
              <a:rPr lang="sv-SE" sz="2000" dirty="0">
                <a:cs typeface="Calibri"/>
              </a:rPr>
              <a:t>CVK</a:t>
            </a:r>
          </a:p>
          <a:p>
            <a:pPr marL="457200" indent="-457200">
              <a:buAutoNum type="arabicPeriod"/>
            </a:pPr>
            <a:r>
              <a:rPr lang="sv-SE" sz="2000" dirty="0">
                <a:cs typeface="Calibri"/>
              </a:rPr>
              <a:t>Antibiotika</a:t>
            </a:r>
          </a:p>
          <a:p>
            <a:pPr marL="457200" indent="-457200">
              <a:buAutoNum type="arabicPeriod"/>
            </a:pPr>
            <a:r>
              <a:rPr lang="sv-SE" sz="2000" dirty="0" err="1">
                <a:cs typeface="Calibri"/>
              </a:rPr>
              <a:t>Inotropi</a:t>
            </a:r>
            <a:endParaRPr lang="sv-SE" sz="2000" dirty="0">
              <a:cs typeface="Calibri"/>
            </a:endParaRPr>
          </a:p>
          <a:p>
            <a:pPr marL="457200" indent="-457200">
              <a:buAutoNum type="arabicPeriod"/>
            </a:pPr>
            <a:r>
              <a:rPr lang="sv-SE" sz="2000" dirty="0">
                <a:cs typeface="Calibri"/>
              </a:rPr>
              <a:t>Intubera</a:t>
            </a:r>
          </a:p>
          <a:p>
            <a:pPr marL="457200" indent="-457200">
              <a:buAutoNum type="arabicPeriod"/>
            </a:pPr>
            <a:r>
              <a:rPr lang="sv-SE" sz="2000" dirty="0">
                <a:cs typeface="Calibri"/>
              </a:rPr>
              <a:t>Dialys </a:t>
            </a:r>
          </a:p>
          <a:p>
            <a:pPr marL="457200" indent="-457200">
              <a:buAutoNum type="arabicPeriod"/>
            </a:pPr>
            <a:r>
              <a:rPr lang="sv-SE" sz="2000" dirty="0">
                <a:cs typeface="Calibri"/>
              </a:rPr>
              <a:t>Provtagning</a:t>
            </a:r>
          </a:p>
        </p:txBody>
      </p:sp>
      <p:pic>
        <p:nvPicPr>
          <p:cNvPr id="6" name="Bild 5" descr="Nål med hel fyllning">
            <a:extLst>
              <a:ext uri="{FF2B5EF4-FFF2-40B4-BE49-F238E27FC236}">
                <a16:creationId xmlns:a16="http://schemas.microsoft.com/office/drawing/2014/main" id="{D874F11A-FBEA-60B9-0FDC-2F3B7906D43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410670" y="3304538"/>
            <a:ext cx="1630253" cy="1630253"/>
          </a:xfrm>
          <a:prstGeom prst="rect">
            <a:avLst/>
          </a:prstGeom>
        </p:spPr>
      </p:pic>
    </p:spTree>
    <p:extLst>
      <p:ext uri="{BB962C8B-B14F-4D97-AF65-F5344CB8AC3E}">
        <p14:creationId xmlns:p14="http://schemas.microsoft.com/office/powerpoint/2010/main" val="42202124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text 1">
            <a:extLst>
              <a:ext uri="{FF2B5EF4-FFF2-40B4-BE49-F238E27FC236}">
                <a16:creationId xmlns:a16="http://schemas.microsoft.com/office/drawing/2014/main" id="{5494A376-E95A-4C69-8FCB-129463A78C5E}"/>
              </a:ext>
            </a:extLst>
          </p:cNvPr>
          <p:cNvSpPr>
            <a:spLocks noGrp="1"/>
          </p:cNvSpPr>
          <p:nvPr>
            <p:ph type="body" sz="quarter" idx="10"/>
          </p:nvPr>
        </p:nvSpPr>
        <p:spPr>
          <a:xfrm>
            <a:off x="4865515" y="2326041"/>
            <a:ext cx="4814710" cy="914400"/>
          </a:xfrm>
        </p:spPr>
        <p:txBody>
          <a:bodyPr/>
          <a:lstStyle/>
          <a:p>
            <a:r>
              <a:rPr lang="sv-SE" dirty="0">
                <a:latin typeface="+mj-lt"/>
              </a:rPr>
              <a:t>Varför donation?</a:t>
            </a:r>
          </a:p>
        </p:txBody>
      </p:sp>
    </p:spTree>
    <p:extLst>
      <p:ext uri="{BB962C8B-B14F-4D97-AF65-F5344CB8AC3E}">
        <p14:creationId xmlns:p14="http://schemas.microsoft.com/office/powerpoint/2010/main" val="277262292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text 1">
            <a:extLst>
              <a:ext uri="{FF2B5EF4-FFF2-40B4-BE49-F238E27FC236}">
                <a16:creationId xmlns:a16="http://schemas.microsoft.com/office/drawing/2014/main" id="{EC988518-7921-40B2-80A2-2394B4018F1D}"/>
              </a:ext>
            </a:extLst>
          </p:cNvPr>
          <p:cNvSpPr>
            <a:spLocks noGrp="1"/>
          </p:cNvSpPr>
          <p:nvPr>
            <p:ph type="body" sz="quarter" idx="10"/>
          </p:nvPr>
        </p:nvSpPr>
        <p:spPr>
          <a:xfrm>
            <a:off x="4611512" y="2303465"/>
            <a:ext cx="5576711" cy="914400"/>
          </a:xfrm>
        </p:spPr>
        <p:txBody>
          <a:bodyPr/>
          <a:lstStyle/>
          <a:p>
            <a:r>
              <a:rPr lang="sv-SE" dirty="0">
                <a:latin typeface="+mj-lt"/>
              </a:rPr>
              <a:t>Utredning av donationsviljan</a:t>
            </a:r>
          </a:p>
        </p:txBody>
      </p:sp>
    </p:spTree>
    <p:extLst>
      <p:ext uri="{BB962C8B-B14F-4D97-AF65-F5344CB8AC3E}">
        <p14:creationId xmlns:p14="http://schemas.microsoft.com/office/powerpoint/2010/main" val="141213154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text 1">
            <a:extLst>
              <a:ext uri="{FF2B5EF4-FFF2-40B4-BE49-F238E27FC236}">
                <a16:creationId xmlns:a16="http://schemas.microsoft.com/office/drawing/2014/main" id="{E4C86795-EF24-ABDB-91E0-0308024488A2}"/>
              </a:ext>
            </a:extLst>
          </p:cNvPr>
          <p:cNvSpPr>
            <a:spLocks noGrp="1"/>
          </p:cNvSpPr>
          <p:nvPr>
            <p:ph type="body" sz="quarter" idx="10"/>
          </p:nvPr>
        </p:nvSpPr>
        <p:spPr>
          <a:xfrm>
            <a:off x="1172831" y="1532731"/>
            <a:ext cx="2864128" cy="2878138"/>
          </a:xfrm>
        </p:spPr>
        <p:txBody>
          <a:bodyPr/>
          <a:lstStyle/>
          <a:p>
            <a:r>
              <a:rPr lang="sv-SE" sz="3200" dirty="0"/>
              <a:t>Utredning av donationsvilja</a:t>
            </a:r>
          </a:p>
        </p:txBody>
      </p:sp>
      <p:sp>
        <p:nvSpPr>
          <p:cNvPr id="3" name="Platshållare för text 2">
            <a:extLst>
              <a:ext uri="{FF2B5EF4-FFF2-40B4-BE49-F238E27FC236}">
                <a16:creationId xmlns:a16="http://schemas.microsoft.com/office/drawing/2014/main" id="{9903BCBC-BB91-4A64-16CB-6C8955084D42}"/>
              </a:ext>
            </a:extLst>
          </p:cNvPr>
          <p:cNvSpPr>
            <a:spLocks noGrp="1"/>
          </p:cNvSpPr>
          <p:nvPr>
            <p:ph type="body" sz="quarter" idx="11"/>
          </p:nvPr>
        </p:nvSpPr>
        <p:spPr>
          <a:xfrm>
            <a:off x="4638675" y="2024063"/>
            <a:ext cx="6418208" cy="2870200"/>
          </a:xfrm>
        </p:spPr>
        <p:txBody>
          <a:bodyPr/>
          <a:lstStyle/>
          <a:p>
            <a:r>
              <a:rPr lang="sv-SE" sz="2000" dirty="0"/>
              <a:t>Personalens uppgift är att utreda patientens donationsvilja</a:t>
            </a:r>
          </a:p>
          <a:p>
            <a:r>
              <a:rPr lang="sv-SE" sz="2000" dirty="0"/>
              <a:t>Närstående utgör en viktig källa till information</a:t>
            </a:r>
          </a:p>
          <a:p>
            <a:r>
              <a:rPr lang="sv-SE" sz="2000" dirty="0"/>
              <a:t>Om utredningen visar att patienten inte önskade</a:t>
            </a:r>
            <a:br>
              <a:rPr lang="sv-SE" sz="2000" dirty="0"/>
            </a:br>
            <a:r>
              <a:rPr lang="sv-SE" sz="2000" dirty="0"/>
              <a:t> donera avbryts intensivvården och övergår i enkom </a:t>
            </a:r>
            <a:r>
              <a:rPr lang="sv-SE" sz="2000" dirty="0" err="1"/>
              <a:t>palliation</a:t>
            </a:r>
            <a:endParaRPr lang="sv-SE" sz="2000" dirty="0"/>
          </a:p>
        </p:txBody>
      </p:sp>
      <p:pic>
        <p:nvPicPr>
          <p:cNvPr id="5" name="Bild 4" descr="Väckarklocka med hel fyllning">
            <a:extLst>
              <a:ext uri="{FF2B5EF4-FFF2-40B4-BE49-F238E27FC236}">
                <a16:creationId xmlns:a16="http://schemas.microsoft.com/office/drawing/2014/main" id="{224FE915-1977-DF6E-ABA7-51992FB9CC8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579962" y="3403600"/>
            <a:ext cx="1533197" cy="1533197"/>
          </a:xfrm>
          <a:prstGeom prst="rect">
            <a:avLst/>
          </a:prstGeom>
        </p:spPr>
      </p:pic>
    </p:spTree>
    <p:extLst>
      <p:ext uri="{BB962C8B-B14F-4D97-AF65-F5344CB8AC3E}">
        <p14:creationId xmlns:p14="http://schemas.microsoft.com/office/powerpoint/2010/main" val="1588699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text 1">
            <a:extLst>
              <a:ext uri="{FF2B5EF4-FFF2-40B4-BE49-F238E27FC236}">
                <a16:creationId xmlns:a16="http://schemas.microsoft.com/office/drawing/2014/main" id="{DDEA48FC-9F8A-DD9C-0702-7ADD06EA4317}"/>
              </a:ext>
            </a:extLst>
          </p:cNvPr>
          <p:cNvSpPr>
            <a:spLocks noGrp="1"/>
          </p:cNvSpPr>
          <p:nvPr>
            <p:ph type="body" sz="quarter" idx="10"/>
          </p:nvPr>
        </p:nvSpPr>
        <p:spPr>
          <a:xfrm>
            <a:off x="1170641" y="2352777"/>
            <a:ext cx="2864128" cy="984885"/>
          </a:xfrm>
        </p:spPr>
        <p:txBody>
          <a:bodyPr/>
          <a:lstStyle/>
          <a:p>
            <a:r>
              <a:rPr lang="sv-SE" sz="3200" dirty="0"/>
              <a:t>Donation kan bli möjlig om</a:t>
            </a:r>
          </a:p>
        </p:txBody>
      </p:sp>
      <p:sp>
        <p:nvSpPr>
          <p:cNvPr id="3" name="Platshållare för text 2">
            <a:extLst>
              <a:ext uri="{FF2B5EF4-FFF2-40B4-BE49-F238E27FC236}">
                <a16:creationId xmlns:a16="http://schemas.microsoft.com/office/drawing/2014/main" id="{D483DD0E-E003-512E-F4A7-BDCCA9C181B0}"/>
              </a:ext>
            </a:extLst>
          </p:cNvPr>
          <p:cNvSpPr>
            <a:spLocks noGrp="1"/>
          </p:cNvSpPr>
          <p:nvPr>
            <p:ph type="body" sz="quarter" idx="11"/>
          </p:nvPr>
        </p:nvSpPr>
        <p:spPr>
          <a:xfrm>
            <a:off x="4638675" y="1971055"/>
            <a:ext cx="6684854" cy="3281026"/>
          </a:xfrm>
        </p:spPr>
        <p:txBody>
          <a:bodyPr/>
          <a:lstStyle/>
          <a:p>
            <a:pPr>
              <a:lnSpc>
                <a:spcPct val="150000"/>
              </a:lnSpc>
            </a:pPr>
            <a:r>
              <a:rPr lang="sv-SE" sz="2000" dirty="0"/>
              <a:t>Uttryckt positiv vilja</a:t>
            </a:r>
          </a:p>
          <a:p>
            <a:pPr>
              <a:lnSpc>
                <a:spcPct val="150000"/>
              </a:lnSpc>
            </a:pPr>
            <a:r>
              <a:rPr lang="sv-SE" sz="2000" dirty="0"/>
              <a:t>Tolkad positiv vilja</a:t>
            </a:r>
          </a:p>
          <a:p>
            <a:pPr>
              <a:lnSpc>
                <a:spcPct val="150000"/>
              </a:lnSpc>
            </a:pPr>
            <a:r>
              <a:rPr lang="sv-SE" sz="2000" dirty="0"/>
              <a:t>Inte skriftligen eller muntligen motsatt sig donation</a:t>
            </a:r>
          </a:p>
          <a:p>
            <a:pPr>
              <a:lnSpc>
                <a:spcPct val="150000"/>
              </a:lnSpc>
            </a:pPr>
            <a:r>
              <a:rPr lang="sv-SE" sz="2000" dirty="0"/>
              <a:t>Donationsviljan är känt positiv men det går inte att </a:t>
            </a:r>
            <a:br>
              <a:rPr lang="sv-SE" sz="2000" dirty="0"/>
            </a:br>
            <a:r>
              <a:rPr lang="sv-SE" sz="2000" dirty="0"/>
              <a:t>komma i kontakt med närstående (när sådana finns)</a:t>
            </a:r>
            <a:endParaRPr lang="sv-SE" sz="2000" b="1" dirty="0"/>
          </a:p>
          <a:p>
            <a:pPr>
              <a:lnSpc>
                <a:spcPct val="150000"/>
              </a:lnSpc>
            </a:pPr>
            <a:endParaRPr lang="sv-SE" sz="2000" dirty="0"/>
          </a:p>
        </p:txBody>
      </p:sp>
      <p:pic>
        <p:nvPicPr>
          <p:cNvPr id="5" name="Bild 4" descr="Bock med hel fyllning">
            <a:extLst>
              <a:ext uri="{FF2B5EF4-FFF2-40B4-BE49-F238E27FC236}">
                <a16:creationId xmlns:a16="http://schemas.microsoft.com/office/drawing/2014/main" id="{8D7BE0EC-FD72-0D81-4564-960648425B4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729704" y="3477362"/>
            <a:ext cx="1302227" cy="1302227"/>
          </a:xfrm>
          <a:prstGeom prst="rect">
            <a:avLst/>
          </a:prstGeom>
        </p:spPr>
      </p:pic>
    </p:spTree>
    <p:extLst>
      <p:ext uri="{BB962C8B-B14F-4D97-AF65-F5344CB8AC3E}">
        <p14:creationId xmlns:p14="http://schemas.microsoft.com/office/powerpoint/2010/main" val="340722309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text 1">
            <a:extLst>
              <a:ext uri="{FF2B5EF4-FFF2-40B4-BE49-F238E27FC236}">
                <a16:creationId xmlns:a16="http://schemas.microsoft.com/office/drawing/2014/main" id="{DDEA48FC-9F8A-DD9C-0702-7ADD06EA4317}"/>
              </a:ext>
            </a:extLst>
          </p:cNvPr>
          <p:cNvSpPr>
            <a:spLocks noGrp="1"/>
          </p:cNvSpPr>
          <p:nvPr>
            <p:ph type="body" sz="quarter" idx="10"/>
          </p:nvPr>
        </p:nvSpPr>
        <p:spPr>
          <a:xfrm>
            <a:off x="1170641" y="2352777"/>
            <a:ext cx="2864128" cy="984885"/>
          </a:xfrm>
        </p:spPr>
        <p:txBody>
          <a:bodyPr/>
          <a:lstStyle/>
          <a:p>
            <a:r>
              <a:rPr lang="sv-SE" sz="3200" dirty="0">
                <a:latin typeface="Calibri Light" panose="020F0302020204030204" pitchFamily="34" charset="0"/>
                <a:cs typeface="Calibri Light" panose="020F0302020204030204" pitchFamily="34" charset="0"/>
              </a:rPr>
              <a:t>Donation är inte möjlig om</a:t>
            </a:r>
          </a:p>
        </p:txBody>
      </p:sp>
      <p:sp>
        <p:nvSpPr>
          <p:cNvPr id="3" name="Platshållare för text 2">
            <a:extLst>
              <a:ext uri="{FF2B5EF4-FFF2-40B4-BE49-F238E27FC236}">
                <a16:creationId xmlns:a16="http://schemas.microsoft.com/office/drawing/2014/main" id="{D483DD0E-E003-512E-F4A7-BDCCA9C181B0}"/>
              </a:ext>
            </a:extLst>
          </p:cNvPr>
          <p:cNvSpPr>
            <a:spLocks noGrp="1"/>
          </p:cNvSpPr>
          <p:nvPr>
            <p:ph type="body" sz="quarter" idx="11"/>
          </p:nvPr>
        </p:nvSpPr>
        <p:spPr>
          <a:xfrm>
            <a:off x="4638675" y="1937499"/>
            <a:ext cx="7210947" cy="2865528"/>
          </a:xfrm>
        </p:spPr>
        <p:txBody>
          <a:bodyPr/>
          <a:lstStyle/>
          <a:p>
            <a:pPr>
              <a:lnSpc>
                <a:spcPct val="150000"/>
              </a:lnSpc>
            </a:pPr>
            <a:r>
              <a:rPr lang="sv-SE" sz="2000" dirty="0"/>
              <a:t>Uttryckt negativ vilja</a:t>
            </a:r>
          </a:p>
          <a:p>
            <a:pPr>
              <a:lnSpc>
                <a:spcPct val="150000"/>
              </a:lnSpc>
            </a:pPr>
            <a:r>
              <a:rPr lang="sv-SE" sz="2000" dirty="0"/>
              <a:t>Tolkad negativ vilja</a:t>
            </a:r>
          </a:p>
          <a:p>
            <a:pPr>
              <a:lnSpc>
                <a:spcPct val="150000"/>
              </a:lnSpc>
            </a:pPr>
            <a:r>
              <a:rPr lang="sv-SE" sz="2000" dirty="0"/>
              <a:t>Motstridiga uppgifter/närstående inte eniga</a:t>
            </a:r>
          </a:p>
          <a:p>
            <a:pPr>
              <a:lnSpc>
                <a:spcPct val="150000"/>
              </a:lnSpc>
            </a:pPr>
            <a:r>
              <a:rPr lang="sv-SE" sz="2000" dirty="0"/>
              <a:t>Långvarigt beslutsoförmögen</a:t>
            </a:r>
          </a:p>
          <a:p>
            <a:pPr>
              <a:lnSpc>
                <a:spcPct val="150000"/>
              </a:lnSpc>
            </a:pPr>
            <a:r>
              <a:rPr lang="sv-SE" sz="2000" dirty="0"/>
              <a:t>Donationsviljan är okänd och det inte går att komma i kontakt med närstående (när sådana finns)</a:t>
            </a:r>
            <a:endParaRPr lang="sv-SE" sz="2000" b="1" dirty="0"/>
          </a:p>
        </p:txBody>
      </p:sp>
      <p:pic>
        <p:nvPicPr>
          <p:cNvPr id="4" name="Bild 3" descr="Stäng med hel fyllning">
            <a:extLst>
              <a:ext uri="{FF2B5EF4-FFF2-40B4-BE49-F238E27FC236}">
                <a16:creationId xmlns:a16="http://schemas.microsoft.com/office/drawing/2014/main" id="{97ED7C29-0F38-0CBC-49F2-8734E10B2F8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602005" y="3459163"/>
            <a:ext cx="1432764" cy="1432764"/>
          </a:xfrm>
          <a:prstGeom prst="rect">
            <a:avLst/>
          </a:prstGeom>
        </p:spPr>
      </p:pic>
    </p:spTree>
    <p:extLst>
      <p:ext uri="{BB962C8B-B14F-4D97-AF65-F5344CB8AC3E}">
        <p14:creationId xmlns:p14="http://schemas.microsoft.com/office/powerpoint/2010/main" val="115810117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text 2">
            <a:extLst>
              <a:ext uri="{FF2B5EF4-FFF2-40B4-BE49-F238E27FC236}">
                <a16:creationId xmlns:a16="http://schemas.microsoft.com/office/drawing/2014/main" id="{595EE2D3-1FDD-40BC-9BFA-F9C330721DC6}"/>
              </a:ext>
            </a:extLst>
          </p:cNvPr>
          <p:cNvSpPr>
            <a:spLocks noGrp="1"/>
          </p:cNvSpPr>
          <p:nvPr>
            <p:ph type="body" sz="quarter" idx="11"/>
          </p:nvPr>
        </p:nvSpPr>
        <p:spPr>
          <a:xfrm>
            <a:off x="4649509" y="2024389"/>
            <a:ext cx="5749925" cy="3611322"/>
          </a:xfrm>
        </p:spPr>
        <p:txBody>
          <a:bodyPr lIns="91440" tIns="45720" rIns="91440" bIns="45720" anchor="ctr"/>
          <a:lstStyle/>
          <a:p>
            <a:pPr marL="0" indent="0">
              <a:buNone/>
            </a:pPr>
            <a:endParaRPr lang="sv-SE" sz="2000" b="1" dirty="0">
              <a:cs typeface="Calibri"/>
            </a:endParaRPr>
          </a:p>
          <a:p>
            <a:endParaRPr lang="sv-SE" sz="1800" dirty="0">
              <a:cs typeface="Calibri"/>
            </a:endParaRPr>
          </a:p>
          <a:p>
            <a:endParaRPr lang="sv-SE" sz="1800" dirty="0">
              <a:cs typeface="Calibri"/>
            </a:endParaRPr>
          </a:p>
          <a:p>
            <a:endParaRPr lang="sv-SE" sz="1800" dirty="0">
              <a:cs typeface="Calibri"/>
            </a:endParaRPr>
          </a:p>
          <a:p>
            <a:endParaRPr lang="sv-SE" sz="2000" b="1" dirty="0">
              <a:cs typeface="Calibri"/>
            </a:endParaRPr>
          </a:p>
        </p:txBody>
      </p:sp>
      <p:pic>
        <p:nvPicPr>
          <p:cNvPr id="5" name="Bild 5" descr="Cykel med människor med hel fyllning">
            <a:extLst>
              <a:ext uri="{FF2B5EF4-FFF2-40B4-BE49-F238E27FC236}">
                <a16:creationId xmlns:a16="http://schemas.microsoft.com/office/drawing/2014/main" id="{451F0C49-9D6F-7F5B-7054-AF7E7CD8156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824236" y="1617811"/>
            <a:ext cx="3544315" cy="3502852"/>
          </a:xfrm>
          <a:prstGeom prst="rect">
            <a:avLst/>
          </a:prstGeom>
        </p:spPr>
      </p:pic>
      <p:sp>
        <p:nvSpPr>
          <p:cNvPr id="4" name="Rektangel 3">
            <a:extLst>
              <a:ext uri="{FF2B5EF4-FFF2-40B4-BE49-F238E27FC236}">
                <a16:creationId xmlns:a16="http://schemas.microsoft.com/office/drawing/2014/main" id="{53537A30-3616-A3C0-B83E-ACB27511D796}"/>
              </a:ext>
            </a:extLst>
          </p:cNvPr>
          <p:cNvSpPr/>
          <p:nvPr/>
        </p:nvSpPr>
        <p:spPr>
          <a:xfrm>
            <a:off x="7372625" y="3976756"/>
            <a:ext cx="516835" cy="374374"/>
          </a:xfrm>
          <a:prstGeom prst="rect">
            <a:avLst/>
          </a:prstGeom>
          <a:solidFill>
            <a:srgbClr val="1C2C50"/>
          </a:solidFill>
          <a:ln>
            <a:solidFill>
              <a:srgbClr val="1C2C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7" name="textruta 6">
            <a:extLst>
              <a:ext uri="{FF2B5EF4-FFF2-40B4-BE49-F238E27FC236}">
                <a16:creationId xmlns:a16="http://schemas.microsoft.com/office/drawing/2014/main" id="{CF54E1D2-027E-3B06-58CA-590CC9D983C4}"/>
              </a:ext>
            </a:extLst>
          </p:cNvPr>
          <p:cNvSpPr txBox="1"/>
          <p:nvPr/>
        </p:nvSpPr>
        <p:spPr>
          <a:xfrm>
            <a:off x="7070620" y="1341182"/>
            <a:ext cx="1292433" cy="523220"/>
          </a:xfrm>
          <a:prstGeom prst="rect">
            <a:avLst/>
          </a:prstGeom>
          <a:noFill/>
        </p:spPr>
        <p:txBody>
          <a:bodyPr wrap="square" rtlCol="0">
            <a:spAutoFit/>
          </a:bodyPr>
          <a:lstStyle/>
          <a:p>
            <a:r>
              <a:rPr lang="sv-SE" sz="2800" dirty="0">
                <a:solidFill>
                  <a:schemeClr val="bg1"/>
                </a:solidFill>
              </a:rPr>
              <a:t>Polis</a:t>
            </a:r>
          </a:p>
        </p:txBody>
      </p:sp>
      <p:sp>
        <p:nvSpPr>
          <p:cNvPr id="9" name="textruta 8">
            <a:extLst>
              <a:ext uri="{FF2B5EF4-FFF2-40B4-BE49-F238E27FC236}">
                <a16:creationId xmlns:a16="http://schemas.microsoft.com/office/drawing/2014/main" id="{113CBA04-C4D1-4174-F43D-36C4965B6B90}"/>
              </a:ext>
            </a:extLst>
          </p:cNvPr>
          <p:cNvSpPr txBox="1"/>
          <p:nvPr/>
        </p:nvSpPr>
        <p:spPr>
          <a:xfrm>
            <a:off x="4841876" y="4732011"/>
            <a:ext cx="2609084" cy="523220"/>
          </a:xfrm>
          <a:prstGeom prst="rect">
            <a:avLst/>
          </a:prstGeom>
          <a:noFill/>
        </p:spPr>
        <p:txBody>
          <a:bodyPr wrap="square" rtlCol="0">
            <a:spAutoFit/>
          </a:bodyPr>
          <a:lstStyle/>
          <a:p>
            <a:r>
              <a:rPr lang="sv-SE" sz="2800" dirty="0">
                <a:solidFill>
                  <a:schemeClr val="bg1"/>
                </a:solidFill>
              </a:rPr>
              <a:t>Rättsmedicin</a:t>
            </a:r>
          </a:p>
        </p:txBody>
      </p:sp>
      <p:sp>
        <p:nvSpPr>
          <p:cNvPr id="10" name="textruta 9">
            <a:extLst>
              <a:ext uri="{FF2B5EF4-FFF2-40B4-BE49-F238E27FC236}">
                <a16:creationId xmlns:a16="http://schemas.microsoft.com/office/drawing/2014/main" id="{61A13905-4BFE-EF66-121F-A15E6158AEF0}"/>
              </a:ext>
            </a:extLst>
          </p:cNvPr>
          <p:cNvSpPr txBox="1"/>
          <p:nvPr/>
        </p:nvSpPr>
        <p:spPr>
          <a:xfrm>
            <a:off x="8019259" y="4728843"/>
            <a:ext cx="2176080" cy="523220"/>
          </a:xfrm>
          <a:prstGeom prst="rect">
            <a:avLst/>
          </a:prstGeom>
          <a:noFill/>
        </p:spPr>
        <p:txBody>
          <a:bodyPr wrap="square" rtlCol="0">
            <a:spAutoFit/>
          </a:bodyPr>
          <a:lstStyle/>
          <a:p>
            <a:r>
              <a:rPr lang="sv-SE" sz="2800" dirty="0">
                <a:solidFill>
                  <a:schemeClr val="bg1"/>
                </a:solidFill>
              </a:rPr>
              <a:t>Närstående</a:t>
            </a:r>
          </a:p>
        </p:txBody>
      </p:sp>
      <p:sp>
        <p:nvSpPr>
          <p:cNvPr id="12" name="Platshållare för text 11">
            <a:extLst>
              <a:ext uri="{FF2B5EF4-FFF2-40B4-BE49-F238E27FC236}">
                <a16:creationId xmlns:a16="http://schemas.microsoft.com/office/drawing/2014/main" id="{98456594-8C41-4E84-3D13-B96752FE004A}"/>
              </a:ext>
            </a:extLst>
          </p:cNvPr>
          <p:cNvSpPr>
            <a:spLocks noGrp="1"/>
          </p:cNvSpPr>
          <p:nvPr>
            <p:ph type="body" sz="quarter" idx="10"/>
          </p:nvPr>
        </p:nvSpPr>
        <p:spPr>
          <a:xfrm>
            <a:off x="1158935" y="1641554"/>
            <a:ext cx="2864128" cy="2878138"/>
          </a:xfrm>
        </p:spPr>
        <p:txBody>
          <a:bodyPr/>
          <a:lstStyle/>
          <a:p>
            <a:r>
              <a:rPr lang="sv-SE" sz="3200" dirty="0"/>
              <a:t>Kontakt </a:t>
            </a:r>
            <a:br>
              <a:rPr lang="sv-SE" sz="3200" dirty="0"/>
            </a:br>
            <a:r>
              <a:rPr lang="sv-SE" sz="3200" dirty="0"/>
              <a:t>med </a:t>
            </a:r>
            <a:br>
              <a:rPr lang="sv-SE" sz="3200" dirty="0"/>
            </a:br>
            <a:r>
              <a:rPr lang="sv-SE" sz="3200" dirty="0"/>
              <a:t>polis</a:t>
            </a:r>
          </a:p>
        </p:txBody>
      </p:sp>
    </p:spTree>
    <p:extLst>
      <p:ext uri="{BB962C8B-B14F-4D97-AF65-F5344CB8AC3E}">
        <p14:creationId xmlns:p14="http://schemas.microsoft.com/office/powerpoint/2010/main" val="329515377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text 1">
            <a:extLst>
              <a:ext uri="{FF2B5EF4-FFF2-40B4-BE49-F238E27FC236}">
                <a16:creationId xmlns:a16="http://schemas.microsoft.com/office/drawing/2014/main" id="{E4C86795-EF24-ABDB-91E0-0308024488A2}"/>
              </a:ext>
            </a:extLst>
          </p:cNvPr>
          <p:cNvSpPr>
            <a:spLocks noGrp="1"/>
          </p:cNvSpPr>
          <p:nvPr>
            <p:ph type="body" sz="quarter" idx="10"/>
          </p:nvPr>
        </p:nvSpPr>
        <p:spPr>
          <a:xfrm>
            <a:off x="1160517" y="2040731"/>
            <a:ext cx="2864128" cy="1146969"/>
          </a:xfrm>
        </p:spPr>
        <p:txBody>
          <a:bodyPr/>
          <a:lstStyle/>
          <a:p>
            <a:r>
              <a:rPr lang="sv-SE" sz="3200" dirty="0"/>
              <a:t>Barn</a:t>
            </a:r>
          </a:p>
        </p:txBody>
      </p:sp>
      <p:sp>
        <p:nvSpPr>
          <p:cNvPr id="3" name="Platshållare för text 2">
            <a:extLst>
              <a:ext uri="{FF2B5EF4-FFF2-40B4-BE49-F238E27FC236}">
                <a16:creationId xmlns:a16="http://schemas.microsoft.com/office/drawing/2014/main" id="{9903BCBC-BB91-4A64-16CB-6C8955084D42}"/>
              </a:ext>
            </a:extLst>
          </p:cNvPr>
          <p:cNvSpPr>
            <a:spLocks noGrp="1"/>
          </p:cNvSpPr>
          <p:nvPr>
            <p:ph type="body" sz="quarter" idx="11"/>
          </p:nvPr>
        </p:nvSpPr>
        <p:spPr>
          <a:xfrm>
            <a:off x="4638675" y="2209591"/>
            <a:ext cx="6418208" cy="2870200"/>
          </a:xfrm>
        </p:spPr>
        <p:txBody>
          <a:bodyPr/>
          <a:lstStyle/>
          <a:p>
            <a:r>
              <a:rPr lang="sv-SE" sz="2000" dirty="0"/>
              <a:t>För barn under 18 år är det vårdnadshavarna som tar beslut</a:t>
            </a:r>
          </a:p>
          <a:p>
            <a:r>
              <a:rPr lang="sv-SE" sz="2000" dirty="0"/>
              <a:t>Vårdnadshavarna måste vara överens</a:t>
            </a:r>
          </a:p>
          <a:p>
            <a:r>
              <a:rPr lang="sv-SE" sz="2000" dirty="0"/>
              <a:t> Barn från 15 år kan själva anmäla sin inställning till donation i donationsregistret</a:t>
            </a:r>
          </a:p>
          <a:p>
            <a:endParaRPr lang="sv-SE" sz="2000" dirty="0"/>
          </a:p>
        </p:txBody>
      </p:sp>
      <p:pic>
        <p:nvPicPr>
          <p:cNvPr id="8" name="Bild 7" descr="Barn med ballong kontur">
            <a:extLst>
              <a:ext uri="{FF2B5EF4-FFF2-40B4-BE49-F238E27FC236}">
                <a16:creationId xmlns:a16="http://schemas.microsoft.com/office/drawing/2014/main" id="{08E03BC2-B897-6693-5AD0-B35B2C56737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616201" y="2960315"/>
            <a:ext cx="1803400" cy="1803400"/>
          </a:xfrm>
          <a:prstGeom prst="rect">
            <a:avLst/>
          </a:prstGeom>
        </p:spPr>
      </p:pic>
    </p:spTree>
    <p:extLst>
      <p:ext uri="{BB962C8B-B14F-4D97-AF65-F5344CB8AC3E}">
        <p14:creationId xmlns:p14="http://schemas.microsoft.com/office/powerpoint/2010/main" val="210402504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FDBA107B-86E8-9005-BCAA-1184A2037788}"/>
              </a:ext>
            </a:extLst>
          </p:cNvPr>
          <p:cNvSpPr>
            <a:spLocks noGrp="1"/>
          </p:cNvSpPr>
          <p:nvPr>
            <p:ph type="title"/>
          </p:nvPr>
        </p:nvSpPr>
        <p:spPr>
          <a:xfrm>
            <a:off x="838200" y="1180823"/>
            <a:ext cx="10515600" cy="2413383"/>
          </a:xfrm>
        </p:spPr>
        <p:txBody>
          <a:bodyPr>
            <a:normAutofit fontScale="90000"/>
          </a:bodyPr>
          <a:lstStyle/>
          <a:p>
            <a:pPr algn="ctr"/>
            <a:r>
              <a:rPr lang="sv-SE" sz="5300" dirty="0">
                <a:solidFill>
                  <a:srgbClr val="F5ACB8"/>
                </a:solidFill>
                <a:cs typeface="Calibri Light"/>
              </a:rPr>
              <a:t>DBD</a:t>
            </a:r>
            <a:br>
              <a:rPr lang="sv-SE" sz="4800" dirty="0">
                <a:solidFill>
                  <a:srgbClr val="F5ACB8"/>
                </a:solidFill>
                <a:cs typeface="Calibri Light"/>
              </a:rPr>
            </a:br>
            <a:r>
              <a:rPr lang="sv-SE" sz="4000" dirty="0">
                <a:solidFill>
                  <a:srgbClr val="F5ACB8"/>
                </a:solidFill>
                <a:cs typeface="Calibri Light"/>
              </a:rPr>
              <a:t>Donation </a:t>
            </a:r>
            <a:r>
              <a:rPr lang="sv-SE" sz="4000" dirty="0" err="1">
                <a:solidFill>
                  <a:srgbClr val="F5ACB8"/>
                </a:solidFill>
                <a:cs typeface="Calibri Light"/>
              </a:rPr>
              <a:t>after</a:t>
            </a:r>
            <a:r>
              <a:rPr lang="sv-SE" sz="4000" dirty="0">
                <a:solidFill>
                  <a:srgbClr val="F5ACB8"/>
                </a:solidFill>
                <a:cs typeface="Calibri Light"/>
              </a:rPr>
              <a:t> </a:t>
            </a:r>
            <a:r>
              <a:rPr lang="sv-SE" sz="4000" dirty="0" err="1">
                <a:solidFill>
                  <a:srgbClr val="F5ACB8"/>
                </a:solidFill>
                <a:cs typeface="Calibri Light"/>
              </a:rPr>
              <a:t>brain</a:t>
            </a:r>
            <a:r>
              <a:rPr lang="sv-SE" sz="4000" dirty="0">
                <a:solidFill>
                  <a:srgbClr val="F5ACB8"/>
                </a:solidFill>
                <a:cs typeface="Calibri Light"/>
              </a:rPr>
              <a:t> </a:t>
            </a:r>
            <a:r>
              <a:rPr lang="sv-SE" sz="4000" dirty="0" err="1">
                <a:solidFill>
                  <a:srgbClr val="F5ACB8"/>
                </a:solidFill>
                <a:cs typeface="Calibri Light"/>
              </a:rPr>
              <a:t>death</a:t>
            </a:r>
            <a:br>
              <a:rPr lang="sv-SE" sz="4000" dirty="0">
                <a:solidFill>
                  <a:srgbClr val="F5ACB8"/>
                </a:solidFill>
                <a:cs typeface="Calibri Light"/>
              </a:rPr>
            </a:br>
            <a:br>
              <a:rPr lang="sv-SE" sz="4000" dirty="0">
                <a:solidFill>
                  <a:srgbClr val="F5ACB8"/>
                </a:solidFill>
                <a:cs typeface="Calibri Light"/>
              </a:rPr>
            </a:br>
            <a:r>
              <a:rPr lang="sv-SE" sz="4000" dirty="0">
                <a:solidFill>
                  <a:srgbClr val="F5ACB8"/>
                </a:solidFill>
                <a:cs typeface="Calibri Light"/>
              </a:rPr>
              <a:t>eller på svenska</a:t>
            </a:r>
            <a:br>
              <a:rPr lang="sv-SE" sz="4000" dirty="0">
                <a:solidFill>
                  <a:srgbClr val="F5ACB8"/>
                </a:solidFill>
                <a:cs typeface="Calibri Light"/>
              </a:rPr>
            </a:br>
            <a:r>
              <a:rPr lang="sv-SE" sz="4000" dirty="0">
                <a:solidFill>
                  <a:srgbClr val="F5ACB8"/>
                </a:solidFill>
                <a:cs typeface="Calibri Light"/>
              </a:rPr>
              <a:t>Donation efter död orsakad av primär hjärnskada</a:t>
            </a:r>
            <a:endParaRPr lang="sv-SE" sz="4800" dirty="0">
              <a:cs typeface="Calibri Light"/>
            </a:endParaRPr>
          </a:p>
        </p:txBody>
      </p:sp>
      <p:pic>
        <p:nvPicPr>
          <p:cNvPr id="4" name="Bild 3" descr="Hjärna kontur">
            <a:extLst>
              <a:ext uri="{FF2B5EF4-FFF2-40B4-BE49-F238E27FC236}">
                <a16:creationId xmlns:a16="http://schemas.microsoft.com/office/drawing/2014/main" id="{A98A37E7-FB90-8B2E-369A-C88D6C00F1A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876800" y="3784983"/>
            <a:ext cx="2247900" cy="2247900"/>
          </a:xfrm>
          <a:prstGeom prst="rect">
            <a:avLst/>
          </a:prstGeom>
        </p:spPr>
      </p:pic>
    </p:spTree>
    <p:extLst>
      <p:ext uri="{BB962C8B-B14F-4D97-AF65-F5344CB8AC3E}">
        <p14:creationId xmlns:p14="http://schemas.microsoft.com/office/powerpoint/2010/main" val="219493781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
            <a:extLst>
              <a:ext uri="{FF2B5EF4-FFF2-40B4-BE49-F238E27FC236}">
                <a16:creationId xmlns:a16="http://schemas.microsoft.com/office/drawing/2014/main" id="{82FCC309-7AAD-447D-14FE-2D2DF9CDEC19}"/>
              </a:ext>
            </a:extLst>
          </p:cNvPr>
          <p:cNvSpPr txBox="1"/>
          <p:nvPr/>
        </p:nvSpPr>
        <p:spPr>
          <a:xfrm>
            <a:off x="3588213" y="593768"/>
            <a:ext cx="4874987" cy="6463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3200">
                <a:solidFill>
                  <a:srgbClr val="FFFFFF"/>
                </a:solidFill>
                <a:latin typeface="Arial"/>
                <a:ea typeface="Arial"/>
                <a:cs typeface="Arial"/>
                <a:sym typeface="Aria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sz="3600" i="0" u="none" strike="noStrike" kern="1200" cap="none" spc="0" normalizeH="0" baseline="0" noProof="0" dirty="0" err="1">
                <a:ln>
                  <a:noFill/>
                </a:ln>
                <a:solidFill>
                  <a:schemeClr val="bg1"/>
                </a:solidFill>
                <a:effectLst/>
                <a:uLnTx/>
                <a:uFillTx/>
                <a:latin typeface="Calibri Light" panose="020F0302020204030204"/>
                <a:cs typeface="Calibri" panose="020F0502020204030204" pitchFamily="34" charset="0"/>
                <a:sym typeface="Arial"/>
              </a:rPr>
              <a:t>Donationsprocessen</a:t>
            </a:r>
            <a:r>
              <a:rPr kumimoji="0" lang="sv-SE" sz="3600" i="0" u="none" strike="noStrike" kern="1200" cap="none" spc="0" normalizeH="0" baseline="0" noProof="0" dirty="0">
                <a:ln>
                  <a:noFill/>
                </a:ln>
                <a:solidFill>
                  <a:schemeClr val="bg1"/>
                </a:solidFill>
                <a:effectLst/>
                <a:uLnTx/>
                <a:uFillTx/>
                <a:latin typeface="Calibri Light" panose="020F0302020204030204"/>
                <a:cs typeface="Calibri" panose="020F0502020204030204" pitchFamily="34" charset="0"/>
                <a:sym typeface="Arial"/>
              </a:rPr>
              <a:t> DBD</a:t>
            </a:r>
            <a:r>
              <a:rPr kumimoji="0" lang="sv-SE" sz="3600" i="0" u="none" strike="noStrike" kern="1200" cap="none" spc="0" normalizeH="0" baseline="0" noProof="0" dirty="0">
                <a:ln>
                  <a:noFill/>
                </a:ln>
                <a:solidFill>
                  <a:schemeClr val="bg1"/>
                </a:solidFill>
                <a:effectLst/>
                <a:uLnTx/>
                <a:uFillTx/>
                <a:latin typeface="Calibri Light" panose="020F0302020204030204"/>
                <a:cs typeface="Arial"/>
                <a:sym typeface="Arial"/>
              </a:rPr>
              <a:t> </a:t>
            </a:r>
            <a:endParaRPr kumimoji="0" sz="3600" i="0" u="none" strike="noStrike" kern="1200" cap="none" spc="0" normalizeH="0" baseline="0" noProof="0" dirty="0">
              <a:ln>
                <a:noFill/>
              </a:ln>
              <a:solidFill>
                <a:schemeClr val="bg1"/>
              </a:solidFill>
              <a:effectLst/>
              <a:uLnTx/>
              <a:uFillTx/>
              <a:latin typeface="Calibri Light" panose="020F0302020204030204"/>
              <a:cs typeface="Arial"/>
              <a:sym typeface="Arial"/>
            </a:endParaRPr>
          </a:p>
        </p:txBody>
      </p:sp>
      <p:sp>
        <p:nvSpPr>
          <p:cNvPr id="4" name="AutoShape 3">
            <a:extLst>
              <a:ext uri="{FF2B5EF4-FFF2-40B4-BE49-F238E27FC236}">
                <a16:creationId xmlns:a16="http://schemas.microsoft.com/office/drawing/2014/main" id="{65D52FCE-A089-D631-9B46-05B372859777}"/>
              </a:ext>
            </a:extLst>
          </p:cNvPr>
          <p:cNvSpPr/>
          <p:nvPr/>
        </p:nvSpPr>
        <p:spPr>
          <a:xfrm>
            <a:off x="859999" y="3072784"/>
            <a:ext cx="9925404" cy="1495459"/>
          </a:xfrm>
          <a:prstGeom prst="rightArrow">
            <a:avLst>
              <a:gd name="adj1" fmla="val 50000"/>
              <a:gd name="adj2" fmla="val 174720"/>
            </a:avLst>
          </a:prstGeom>
          <a:solidFill>
            <a:schemeClr val="bg1">
              <a:lumMod val="65000"/>
            </a:schemeClr>
          </a:solidFill>
          <a:ln w="9525" cap="flat">
            <a:solidFill>
              <a:srgbClr val="000000"/>
            </a:solidFill>
            <a:prstDash val="solid"/>
            <a:miter lim="800000"/>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solidFill>
                  <a:srgbClr val="FFFFFF"/>
                </a:solidFill>
                <a:latin typeface="Arial"/>
                <a:ea typeface="Arial"/>
                <a:cs typeface="Arial"/>
                <a:sym typeface="Arial"/>
              </a:defRPr>
            </a:pPr>
            <a:r>
              <a:rPr kumimoji="0" lang="sv-SE" sz="1800" b="0" i="0" u="none" strike="noStrike" kern="1200" cap="none" spc="0" normalizeH="0" baseline="0" noProof="0" dirty="0">
                <a:ln>
                  <a:noFill/>
                </a:ln>
                <a:solidFill>
                  <a:prstClr val="black">
                    <a:lumMod val="95000"/>
                    <a:lumOff val="5000"/>
                  </a:prstClr>
                </a:solidFill>
                <a:effectLst/>
                <a:uLnTx/>
                <a:uFillTx/>
                <a:latin typeface="Arial"/>
                <a:ea typeface="+mn-ea"/>
                <a:cs typeface="Arial" panose="020B0604020202020204" pitchFamily="34" charset="0"/>
                <a:sym typeface="Arial"/>
              </a:rPr>
              <a:t>                                   </a:t>
            </a:r>
            <a:endParaRPr kumimoji="0" sz="1200" b="0" i="0" u="none" strike="noStrike" kern="1200" cap="none" spc="0" normalizeH="0" baseline="0" noProof="0" dirty="0">
              <a:ln>
                <a:noFill/>
              </a:ln>
              <a:solidFill>
                <a:srgbClr val="FFFFFF"/>
              </a:solidFill>
              <a:effectLst/>
              <a:uLnTx/>
              <a:uFillTx/>
              <a:latin typeface="Arial"/>
              <a:cs typeface="Arial"/>
              <a:sym typeface="Arial"/>
            </a:endParaRPr>
          </a:p>
        </p:txBody>
      </p:sp>
      <p:sp>
        <p:nvSpPr>
          <p:cNvPr id="7" name="textruta 6">
            <a:extLst>
              <a:ext uri="{FF2B5EF4-FFF2-40B4-BE49-F238E27FC236}">
                <a16:creationId xmlns:a16="http://schemas.microsoft.com/office/drawing/2014/main" id="{6B6AAF15-0DA3-82ED-6E1E-28964224BEEB}"/>
              </a:ext>
            </a:extLst>
          </p:cNvPr>
          <p:cNvSpPr txBox="1"/>
          <p:nvPr/>
        </p:nvSpPr>
        <p:spPr>
          <a:xfrm>
            <a:off x="2156911" y="1998853"/>
            <a:ext cx="1530484" cy="25391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400">
                <a:solidFill>
                  <a:srgbClr val="FFFFFF"/>
                </a:solidFill>
                <a:latin typeface="Arial"/>
                <a:ea typeface="Arial"/>
                <a:cs typeface="Arial"/>
                <a:sym typeface="Arial"/>
              </a:defRPr>
            </a:pPr>
            <a:r>
              <a:rPr kumimoji="0" lang="sv-SE" sz="1050" b="1" i="0" u="none" strike="noStrike" kern="1200" cap="none" spc="0" normalizeH="0" baseline="0" noProof="0" dirty="0">
                <a:ln>
                  <a:noFill/>
                </a:ln>
                <a:solidFill>
                  <a:schemeClr val="bg1"/>
                </a:solidFill>
                <a:effectLst/>
                <a:uLnTx/>
                <a:uFillTx/>
                <a:latin typeface="Arial"/>
                <a:cs typeface="Arial" panose="020B0604020202020204" pitchFamily="34" charset="0"/>
                <a:sym typeface="Arial"/>
              </a:rPr>
              <a:t>Brytpunksbeslut </a:t>
            </a:r>
          </a:p>
        </p:txBody>
      </p:sp>
      <p:cxnSp>
        <p:nvCxnSpPr>
          <p:cNvPr id="8" name="Rak pilkoppling 7">
            <a:extLst>
              <a:ext uri="{FF2B5EF4-FFF2-40B4-BE49-F238E27FC236}">
                <a16:creationId xmlns:a16="http://schemas.microsoft.com/office/drawing/2014/main" id="{241D2D5F-4CB8-26C1-99D0-42C6590979D7}"/>
              </a:ext>
            </a:extLst>
          </p:cNvPr>
          <p:cNvCxnSpPr>
            <a:cxnSpLocks/>
          </p:cNvCxnSpPr>
          <p:nvPr/>
        </p:nvCxnSpPr>
        <p:spPr>
          <a:xfrm>
            <a:off x="2764109" y="2347274"/>
            <a:ext cx="0" cy="1009549"/>
          </a:xfrm>
          <a:prstGeom prst="straightConnector1">
            <a:avLst/>
          </a:prstGeom>
          <a:ln w="9525" cap="flat" cmpd="sng" algn="ctr">
            <a:solidFill>
              <a:schemeClr val="accent2">
                <a:lumMod val="40000"/>
                <a:lumOff val="60000"/>
              </a:schemeClr>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13" name="textruta 12">
            <a:extLst>
              <a:ext uri="{FF2B5EF4-FFF2-40B4-BE49-F238E27FC236}">
                <a16:creationId xmlns:a16="http://schemas.microsoft.com/office/drawing/2014/main" id="{E9376402-AFDC-A736-6186-390618A929FD}"/>
              </a:ext>
            </a:extLst>
          </p:cNvPr>
          <p:cNvSpPr txBox="1"/>
          <p:nvPr/>
        </p:nvSpPr>
        <p:spPr>
          <a:xfrm>
            <a:off x="4479501" y="2627553"/>
            <a:ext cx="1056496" cy="57708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50" b="0" i="0" u="none" strike="noStrike" kern="1200" cap="none" spc="0" normalizeH="0" baseline="0" noProof="0" dirty="0">
                <a:ln>
                  <a:noFill/>
                </a:ln>
                <a:solidFill>
                  <a:schemeClr val="bg1"/>
                </a:solidFill>
                <a:effectLst/>
                <a:uLnTx/>
                <a:uFillTx/>
                <a:latin typeface="Arial"/>
                <a:ea typeface="Arial"/>
                <a:cs typeface="Arial" panose="020B0604020202020204" pitchFamily="34" charset="0"/>
                <a:sym typeface="Arial"/>
              </a:rPr>
              <a:t>Utredning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50" b="0" i="0" u="none" strike="noStrike" kern="1200" cap="none" spc="0" normalizeH="0" baseline="0" noProof="0" dirty="0">
                <a:ln>
                  <a:noFill/>
                </a:ln>
                <a:solidFill>
                  <a:schemeClr val="bg1"/>
                </a:solidFill>
                <a:effectLst/>
                <a:uLnTx/>
                <a:uFillTx/>
                <a:latin typeface="Arial"/>
                <a:ea typeface="Arial"/>
                <a:cs typeface="Arial" panose="020B0604020202020204" pitchFamily="34" charset="0"/>
                <a:sym typeface="Arial"/>
              </a:rPr>
              <a:t>medicinsk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50" b="0" i="0" u="none" strike="noStrike" kern="1200" cap="none" spc="0" normalizeH="0" baseline="0" noProof="0" dirty="0">
                <a:ln>
                  <a:noFill/>
                </a:ln>
                <a:solidFill>
                  <a:schemeClr val="bg1"/>
                </a:solidFill>
                <a:effectLst/>
                <a:uLnTx/>
                <a:uFillTx/>
                <a:latin typeface="Arial"/>
                <a:ea typeface="Arial"/>
                <a:cs typeface="Arial" panose="020B0604020202020204" pitchFamily="34" charset="0"/>
                <a:sym typeface="Arial"/>
              </a:rPr>
              <a:t>lämplighet</a:t>
            </a:r>
          </a:p>
        </p:txBody>
      </p:sp>
      <p:sp>
        <p:nvSpPr>
          <p:cNvPr id="14" name="textruta 13">
            <a:extLst>
              <a:ext uri="{FF2B5EF4-FFF2-40B4-BE49-F238E27FC236}">
                <a16:creationId xmlns:a16="http://schemas.microsoft.com/office/drawing/2014/main" id="{2C877954-5D58-9AA6-D060-8F34CA8D1154}"/>
              </a:ext>
            </a:extLst>
          </p:cNvPr>
          <p:cNvSpPr txBox="1"/>
          <p:nvPr/>
        </p:nvSpPr>
        <p:spPr>
          <a:xfrm>
            <a:off x="5811360" y="2600889"/>
            <a:ext cx="1056495" cy="738664"/>
          </a:xfrm>
          <a:prstGeom prst="rect">
            <a:avLst/>
          </a:prstGeom>
          <a:noFill/>
        </p:spPr>
        <p:txBody>
          <a:bodyPr wrap="square">
            <a:spAutoFit/>
          </a:bodyPr>
          <a:lstStyle/>
          <a:p>
            <a:pPr marL="0" marR="0" lvl="0" indent="0" algn="l" defTabSz="257175" rtl="0" eaLnBrk="1" fontAlgn="auto" latinLnBrk="0" hangingPunct="1">
              <a:lnSpc>
                <a:spcPct val="100000"/>
              </a:lnSpc>
              <a:spcBef>
                <a:spcPts val="0"/>
              </a:spcBef>
              <a:spcAft>
                <a:spcPts val="0"/>
              </a:spcAft>
              <a:buClrTx/>
              <a:buSzTx/>
              <a:buFontTx/>
              <a:buNone/>
              <a:tabLst/>
              <a:defRPr/>
            </a:pPr>
            <a:r>
              <a:rPr kumimoji="0" lang="sv-SE" sz="1050" b="0"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sym typeface="Arial"/>
              </a:rPr>
              <a:t>Fastställande av död med direkta kriterier </a:t>
            </a:r>
          </a:p>
        </p:txBody>
      </p:sp>
      <p:sp>
        <p:nvSpPr>
          <p:cNvPr id="16" name="textruta 15">
            <a:extLst>
              <a:ext uri="{FF2B5EF4-FFF2-40B4-BE49-F238E27FC236}">
                <a16:creationId xmlns:a16="http://schemas.microsoft.com/office/drawing/2014/main" id="{6C9C1EE8-90A2-9F59-2F86-E8A5E71E4CC2}"/>
              </a:ext>
            </a:extLst>
          </p:cNvPr>
          <p:cNvSpPr txBox="1"/>
          <p:nvPr/>
        </p:nvSpPr>
        <p:spPr>
          <a:xfrm>
            <a:off x="8115020" y="2613966"/>
            <a:ext cx="1080850" cy="41549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400">
                <a:solidFill>
                  <a:srgbClr val="FFFFFF"/>
                </a:solidFill>
                <a:latin typeface="Arial"/>
                <a:ea typeface="Arial"/>
                <a:cs typeface="Arial"/>
                <a:sym typeface="Arial"/>
              </a:defRPr>
            </a:pPr>
            <a:r>
              <a:rPr kumimoji="0" lang="sv-SE" sz="1050" b="0" i="0" u="none" strike="noStrike" kern="1200" cap="none" spc="0" normalizeH="0" baseline="0" noProof="0" dirty="0">
                <a:ln>
                  <a:noFill/>
                </a:ln>
                <a:solidFill>
                  <a:schemeClr val="bg1"/>
                </a:solidFill>
                <a:effectLst/>
                <a:uLnTx/>
                <a:uFillTx/>
                <a:latin typeface="Arial"/>
                <a:cs typeface="Arial" panose="020B0604020202020204" pitchFamily="34" charset="0"/>
                <a:sym typeface="Arial"/>
              </a:rPr>
              <a:t>Donations- </a:t>
            </a:r>
          </a:p>
          <a:p>
            <a:pPr marL="0" marR="0" lvl="0" indent="0" algn="l" defTabSz="914400" rtl="0" eaLnBrk="1" fontAlgn="auto" latinLnBrk="0" hangingPunct="1">
              <a:lnSpc>
                <a:spcPct val="100000"/>
              </a:lnSpc>
              <a:spcBef>
                <a:spcPts val="0"/>
              </a:spcBef>
              <a:spcAft>
                <a:spcPts val="0"/>
              </a:spcAft>
              <a:buClrTx/>
              <a:buSzTx/>
              <a:buFontTx/>
              <a:buNone/>
              <a:tabLst/>
              <a:defRPr sz="1400">
                <a:solidFill>
                  <a:srgbClr val="FFFFFF"/>
                </a:solidFill>
                <a:latin typeface="Arial"/>
                <a:ea typeface="Arial"/>
                <a:cs typeface="Arial"/>
                <a:sym typeface="Arial"/>
              </a:defRPr>
            </a:pPr>
            <a:r>
              <a:rPr kumimoji="0" lang="sv-SE" sz="1050" b="0" i="0" u="none" strike="noStrike" kern="1200" cap="none" spc="0" normalizeH="0" baseline="0" noProof="0" dirty="0">
                <a:ln>
                  <a:noFill/>
                </a:ln>
                <a:solidFill>
                  <a:schemeClr val="bg1"/>
                </a:solidFill>
                <a:effectLst/>
                <a:uLnTx/>
                <a:uFillTx/>
                <a:latin typeface="Arial"/>
                <a:cs typeface="Arial" panose="020B0604020202020204" pitchFamily="34" charset="0"/>
                <a:sym typeface="Arial"/>
              </a:rPr>
              <a:t>operation</a:t>
            </a:r>
          </a:p>
        </p:txBody>
      </p:sp>
      <p:sp>
        <p:nvSpPr>
          <p:cNvPr id="17" name="textruta 16">
            <a:extLst>
              <a:ext uri="{FF2B5EF4-FFF2-40B4-BE49-F238E27FC236}">
                <a16:creationId xmlns:a16="http://schemas.microsoft.com/office/drawing/2014/main" id="{82FABBD8-D2FD-ED20-3069-45592C90278C}"/>
              </a:ext>
            </a:extLst>
          </p:cNvPr>
          <p:cNvSpPr txBox="1"/>
          <p:nvPr/>
        </p:nvSpPr>
        <p:spPr>
          <a:xfrm>
            <a:off x="10778716" y="3693555"/>
            <a:ext cx="2352901" cy="25391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50" b="0" i="0" u="none" strike="noStrike" kern="1200" cap="none" spc="0" normalizeH="0" baseline="0" noProof="0" dirty="0">
                <a:ln>
                  <a:noFill/>
                </a:ln>
                <a:solidFill>
                  <a:schemeClr val="bg1"/>
                </a:solidFill>
                <a:effectLst/>
                <a:uLnTx/>
                <a:uFillTx/>
                <a:latin typeface="Arial"/>
                <a:ea typeface="+mn-ea"/>
                <a:cs typeface="Arial" panose="020B0604020202020204" pitchFamily="34" charset="0"/>
              </a:rPr>
              <a:t>Transplantation</a:t>
            </a:r>
          </a:p>
        </p:txBody>
      </p:sp>
      <p:cxnSp>
        <p:nvCxnSpPr>
          <p:cNvPr id="20" name="Rak koppling 19">
            <a:extLst>
              <a:ext uri="{FF2B5EF4-FFF2-40B4-BE49-F238E27FC236}">
                <a16:creationId xmlns:a16="http://schemas.microsoft.com/office/drawing/2014/main" id="{9A56E656-E255-CD96-54FC-2F0542C3D511}"/>
              </a:ext>
            </a:extLst>
          </p:cNvPr>
          <p:cNvCxnSpPr>
            <a:cxnSpLocks/>
          </p:cNvCxnSpPr>
          <p:nvPr/>
        </p:nvCxnSpPr>
        <p:spPr>
          <a:xfrm>
            <a:off x="2773213" y="3446947"/>
            <a:ext cx="0" cy="756000"/>
          </a:xfrm>
          <a:prstGeom prst="line">
            <a:avLst/>
          </a:prstGeom>
          <a:noFill/>
          <a:ln w="57150" cap="flat" cmpd="sng" algn="ctr">
            <a:solidFill>
              <a:schemeClr val="tx1"/>
            </a:solidFill>
            <a:prstDash val="solid"/>
          </a:ln>
          <a:effectLst/>
        </p:spPr>
      </p:cxnSp>
      <p:sp>
        <p:nvSpPr>
          <p:cNvPr id="24" name="Text Box 2">
            <a:extLst>
              <a:ext uri="{FF2B5EF4-FFF2-40B4-BE49-F238E27FC236}">
                <a16:creationId xmlns:a16="http://schemas.microsoft.com/office/drawing/2014/main" id="{2515826B-F4C4-FA04-5586-715D1E028863}"/>
              </a:ext>
            </a:extLst>
          </p:cNvPr>
          <p:cNvSpPr txBox="1"/>
          <p:nvPr/>
        </p:nvSpPr>
        <p:spPr>
          <a:xfrm>
            <a:off x="2877694" y="2630372"/>
            <a:ext cx="1309429" cy="577081"/>
          </a:xfrm>
          <a:prstGeom prst="rect">
            <a:avLst/>
          </a:prstGeom>
          <a:ln w="12700">
            <a:solidFill>
              <a:srgbClr val="1C2C50"/>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4289" rIns="34289">
            <a:spAutoFit/>
          </a:bodyPr>
          <a:lstStyle>
            <a:lvl1pPr>
              <a:defRPr sz="3200">
                <a:solidFill>
                  <a:srgbClr val="FFFFFF"/>
                </a:solidFill>
                <a:latin typeface="Arial"/>
                <a:ea typeface="Arial"/>
                <a:cs typeface="Arial"/>
                <a:sym typeface="Aria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50" b="1" i="0" u="none" strike="noStrike" kern="1200" cap="none" spc="0" normalizeH="0" baseline="0" noProof="0" dirty="0">
                <a:ln>
                  <a:noFill/>
                </a:ln>
                <a:solidFill>
                  <a:schemeClr val="bg1"/>
                </a:solidFill>
                <a:effectLst/>
                <a:uLnTx/>
                <a:uFillTx/>
                <a:latin typeface="Arial"/>
                <a:cs typeface="Arial" panose="020B0604020202020204" pitchFamily="34" charset="0"/>
                <a:sym typeface="Arial"/>
              </a:rPr>
              <a:t>Brytpunktssamtal</a:t>
            </a:r>
            <a:r>
              <a:rPr kumimoji="0" lang="sv-SE" sz="1050" b="0" i="0" u="none" strike="noStrike" kern="1200" cap="none" spc="0" normalizeH="0" baseline="0" noProof="0" dirty="0">
                <a:ln>
                  <a:noFill/>
                </a:ln>
                <a:solidFill>
                  <a:schemeClr val="bg1"/>
                </a:solidFill>
                <a:effectLst/>
                <a:uLnTx/>
                <a:uFillTx/>
                <a:latin typeface="Arial"/>
                <a:cs typeface="Arial" panose="020B0604020202020204" pitchFamily="34" charset="0"/>
                <a:sym typeface="Arial"/>
              </a:rPr>
              <a:t> /Utredning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50" b="0" i="0" u="none" strike="noStrike" kern="1200" cap="none" spc="0" normalizeH="0" baseline="0" noProof="0" dirty="0">
                <a:ln>
                  <a:noFill/>
                </a:ln>
                <a:solidFill>
                  <a:schemeClr val="bg1"/>
                </a:solidFill>
                <a:effectLst/>
                <a:uLnTx/>
                <a:uFillTx/>
                <a:latin typeface="Arial"/>
                <a:cs typeface="Arial" panose="020B0604020202020204" pitchFamily="34" charset="0"/>
                <a:sym typeface="Arial"/>
              </a:rPr>
              <a:t>donationsvilja</a:t>
            </a:r>
          </a:p>
        </p:txBody>
      </p:sp>
      <p:sp>
        <p:nvSpPr>
          <p:cNvPr id="27" name="textruta 26">
            <a:extLst>
              <a:ext uri="{FF2B5EF4-FFF2-40B4-BE49-F238E27FC236}">
                <a16:creationId xmlns:a16="http://schemas.microsoft.com/office/drawing/2014/main" id="{644E5A17-283A-2CD0-102D-D9F6E88A637C}"/>
              </a:ext>
            </a:extLst>
          </p:cNvPr>
          <p:cNvSpPr txBox="1"/>
          <p:nvPr/>
        </p:nvSpPr>
        <p:spPr>
          <a:xfrm>
            <a:off x="3393923" y="3712958"/>
            <a:ext cx="2166426"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1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Organbevarande behandling</a:t>
            </a:r>
          </a:p>
        </p:txBody>
      </p:sp>
      <p:sp>
        <p:nvSpPr>
          <p:cNvPr id="28" name="textruta 27">
            <a:extLst>
              <a:ext uri="{FF2B5EF4-FFF2-40B4-BE49-F238E27FC236}">
                <a16:creationId xmlns:a16="http://schemas.microsoft.com/office/drawing/2014/main" id="{318B4FAA-FDF7-B9B6-EE50-09780C9D5B8C}"/>
              </a:ext>
            </a:extLst>
          </p:cNvPr>
          <p:cNvSpPr txBox="1"/>
          <p:nvPr/>
        </p:nvSpPr>
        <p:spPr>
          <a:xfrm>
            <a:off x="6132439" y="3713554"/>
            <a:ext cx="2350216"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1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Medicinska insatser efter döden</a:t>
            </a:r>
          </a:p>
        </p:txBody>
      </p:sp>
      <p:cxnSp>
        <p:nvCxnSpPr>
          <p:cNvPr id="29" name="Rak koppling 28">
            <a:extLst>
              <a:ext uri="{FF2B5EF4-FFF2-40B4-BE49-F238E27FC236}">
                <a16:creationId xmlns:a16="http://schemas.microsoft.com/office/drawing/2014/main" id="{644051DB-9884-745D-35AF-E6BF0C96BD78}"/>
              </a:ext>
            </a:extLst>
          </p:cNvPr>
          <p:cNvCxnSpPr>
            <a:cxnSpLocks/>
          </p:cNvCxnSpPr>
          <p:nvPr/>
        </p:nvCxnSpPr>
        <p:spPr>
          <a:xfrm>
            <a:off x="6144122" y="3449160"/>
            <a:ext cx="0" cy="756000"/>
          </a:xfrm>
          <a:prstGeom prst="line">
            <a:avLst/>
          </a:prstGeom>
          <a:noFill/>
          <a:ln w="57150" cap="flat" cmpd="sng" algn="ctr">
            <a:solidFill>
              <a:schemeClr val="tx1"/>
            </a:solidFill>
            <a:prstDash val="solid"/>
          </a:ln>
          <a:effectLst/>
        </p:spPr>
      </p:cxnSp>
      <p:cxnSp>
        <p:nvCxnSpPr>
          <p:cNvPr id="33" name="Rak pilkoppling 32">
            <a:extLst>
              <a:ext uri="{FF2B5EF4-FFF2-40B4-BE49-F238E27FC236}">
                <a16:creationId xmlns:a16="http://schemas.microsoft.com/office/drawing/2014/main" id="{08ACEF82-1BE6-974A-7EA6-65F2C35B269C}"/>
              </a:ext>
            </a:extLst>
          </p:cNvPr>
          <p:cNvCxnSpPr>
            <a:cxnSpLocks/>
          </p:cNvCxnSpPr>
          <p:nvPr/>
        </p:nvCxnSpPr>
        <p:spPr>
          <a:xfrm>
            <a:off x="3135805" y="2222826"/>
            <a:ext cx="161910" cy="369861"/>
          </a:xfrm>
          <a:prstGeom prst="straightConnector1">
            <a:avLst/>
          </a:prstGeom>
          <a:ln w="9525" cap="flat" cmpd="sng" algn="ctr">
            <a:solidFill>
              <a:schemeClr val="accent2"/>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grpSp>
        <p:nvGrpSpPr>
          <p:cNvPr id="6" name="Grupp 5">
            <a:extLst>
              <a:ext uri="{FF2B5EF4-FFF2-40B4-BE49-F238E27FC236}">
                <a16:creationId xmlns:a16="http://schemas.microsoft.com/office/drawing/2014/main" id="{5A117FCB-EE70-0CC1-ED1B-8F65B6213D15}"/>
              </a:ext>
            </a:extLst>
          </p:cNvPr>
          <p:cNvGrpSpPr/>
          <p:nvPr/>
        </p:nvGrpSpPr>
        <p:grpSpPr>
          <a:xfrm>
            <a:off x="6187154" y="4349840"/>
            <a:ext cx="2350901" cy="516284"/>
            <a:chOff x="6187154" y="4349840"/>
            <a:chExt cx="2350901" cy="516284"/>
          </a:xfrm>
        </p:grpSpPr>
        <p:sp>
          <p:nvSpPr>
            <p:cNvPr id="19" name="textruta 18">
              <a:extLst>
                <a:ext uri="{FF2B5EF4-FFF2-40B4-BE49-F238E27FC236}">
                  <a16:creationId xmlns:a16="http://schemas.microsoft.com/office/drawing/2014/main" id="{771D5118-8457-B76B-CC26-4CC330FA0B77}"/>
                </a:ext>
              </a:extLst>
            </p:cNvPr>
            <p:cNvSpPr txBox="1"/>
            <p:nvPr/>
          </p:nvSpPr>
          <p:spPr>
            <a:xfrm>
              <a:off x="6683205" y="4612208"/>
              <a:ext cx="1854850" cy="25391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altLang="sv-SE" sz="1050" b="0" i="0" u="none" strike="noStrike" kern="1200" cap="none" spc="0" normalizeH="0" baseline="0" noProof="0" dirty="0">
                  <a:ln>
                    <a:noFill/>
                  </a:ln>
                  <a:solidFill>
                    <a:schemeClr val="bg1"/>
                  </a:solidFill>
                  <a:effectLst/>
                  <a:uLnTx/>
                  <a:uFillTx/>
                  <a:latin typeface="Arial"/>
                  <a:ea typeface="+mn-ea"/>
                  <a:cs typeface="Arial" panose="020B0604020202020204" pitchFamily="34" charset="0"/>
                </a:rPr>
                <a:t>Max 24 timmar</a:t>
              </a:r>
            </a:p>
          </p:txBody>
        </p:sp>
        <p:sp>
          <p:nvSpPr>
            <p:cNvPr id="36" name="Vänster klammerparentes 8">
              <a:extLst>
                <a:ext uri="{FF2B5EF4-FFF2-40B4-BE49-F238E27FC236}">
                  <a16:creationId xmlns:a16="http://schemas.microsoft.com/office/drawing/2014/main" id="{DBFFA25E-DC8D-EC40-C1A5-52A5CC6E8A45}"/>
                </a:ext>
              </a:extLst>
            </p:cNvPr>
            <p:cNvSpPr/>
            <p:nvPr/>
          </p:nvSpPr>
          <p:spPr>
            <a:xfrm rot="16200000">
              <a:off x="7097822" y="3439172"/>
              <a:ext cx="149560" cy="197089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15635" y="21600"/>
                    <a:pt x="10800" y="21543"/>
                    <a:pt x="10800" y="21472"/>
                  </a:cubicBezTo>
                  <a:lnTo>
                    <a:pt x="10800" y="10928"/>
                  </a:lnTo>
                  <a:cubicBezTo>
                    <a:pt x="10800" y="10858"/>
                    <a:pt x="5965" y="10800"/>
                    <a:pt x="0" y="10800"/>
                  </a:cubicBezTo>
                  <a:cubicBezTo>
                    <a:pt x="5965" y="10800"/>
                    <a:pt x="10800" y="10743"/>
                    <a:pt x="10800" y="10672"/>
                  </a:cubicBezTo>
                  <a:lnTo>
                    <a:pt x="10800" y="128"/>
                  </a:lnTo>
                  <a:cubicBezTo>
                    <a:pt x="10800" y="57"/>
                    <a:pt x="15635" y="0"/>
                    <a:pt x="21600" y="0"/>
                  </a:cubicBezTo>
                </a:path>
              </a:pathLst>
            </a:custGeom>
            <a:noFill/>
            <a:ln w="25400" cap="flat">
              <a:solidFill>
                <a:schemeClr val="bg1"/>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rgbClr val="404040"/>
                </a:solidFill>
                <a:effectLst/>
                <a:highlight>
                  <a:srgbClr val="000000"/>
                </a:highlight>
                <a:uLnTx/>
                <a:uFillTx/>
                <a:latin typeface="Calibri" panose="020F0502020204030204"/>
                <a:ea typeface="+mn-ea"/>
                <a:cs typeface="Calibri"/>
                <a:sym typeface="Calibri"/>
              </a:endParaRPr>
            </a:p>
          </p:txBody>
        </p:sp>
      </p:grpSp>
      <p:sp>
        <p:nvSpPr>
          <p:cNvPr id="21" name="textruta 20">
            <a:extLst>
              <a:ext uri="{FF2B5EF4-FFF2-40B4-BE49-F238E27FC236}">
                <a16:creationId xmlns:a16="http://schemas.microsoft.com/office/drawing/2014/main" id="{59DC9BE3-DC86-558E-62D2-1FFD16911E8E}"/>
              </a:ext>
            </a:extLst>
          </p:cNvPr>
          <p:cNvSpPr txBox="1"/>
          <p:nvPr/>
        </p:nvSpPr>
        <p:spPr>
          <a:xfrm>
            <a:off x="1449233" y="3715934"/>
            <a:ext cx="833065" cy="2616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1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IVA-vård</a:t>
            </a:r>
          </a:p>
        </p:txBody>
      </p:sp>
      <p:sp>
        <p:nvSpPr>
          <p:cNvPr id="11" name="textruta 10">
            <a:extLst>
              <a:ext uri="{FF2B5EF4-FFF2-40B4-BE49-F238E27FC236}">
                <a16:creationId xmlns:a16="http://schemas.microsoft.com/office/drawing/2014/main" id="{4AC0960D-9324-72E6-D0C5-204A0FC9C18F}"/>
              </a:ext>
            </a:extLst>
          </p:cNvPr>
          <p:cNvSpPr txBox="1"/>
          <p:nvPr/>
        </p:nvSpPr>
        <p:spPr>
          <a:xfrm>
            <a:off x="804874" y="4607760"/>
            <a:ext cx="2072820" cy="25391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altLang="sv-SE" sz="1050" b="0" i="0" u="none" strike="noStrike" kern="1200" cap="none" spc="0" normalizeH="0" baseline="0" noProof="0" dirty="0">
                <a:ln>
                  <a:noFill/>
                </a:ln>
                <a:solidFill>
                  <a:schemeClr val="bg1"/>
                </a:solidFill>
                <a:effectLst/>
                <a:uLnTx/>
                <a:uFillTx/>
                <a:latin typeface="Arial"/>
                <a:ea typeface="+mn-ea"/>
                <a:cs typeface="Arial" panose="020B0604020202020204" pitchFamily="34" charset="0"/>
              </a:rPr>
              <a:t>Vård för patientens egen skull</a:t>
            </a:r>
          </a:p>
        </p:txBody>
      </p:sp>
      <p:sp>
        <p:nvSpPr>
          <p:cNvPr id="18" name="Vänster klammerparentes 8">
            <a:extLst>
              <a:ext uri="{FF2B5EF4-FFF2-40B4-BE49-F238E27FC236}">
                <a16:creationId xmlns:a16="http://schemas.microsoft.com/office/drawing/2014/main" id="{A810B5E2-6348-7EB5-C5A0-A5F604FCAB66}"/>
              </a:ext>
            </a:extLst>
          </p:cNvPr>
          <p:cNvSpPr/>
          <p:nvPr/>
        </p:nvSpPr>
        <p:spPr>
          <a:xfrm rot="16200000">
            <a:off x="1754797" y="3448943"/>
            <a:ext cx="149562" cy="1939159"/>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15635" y="21600"/>
                  <a:pt x="10800" y="21543"/>
                  <a:pt x="10800" y="21472"/>
                </a:cubicBezTo>
                <a:lnTo>
                  <a:pt x="10800" y="10928"/>
                </a:lnTo>
                <a:cubicBezTo>
                  <a:pt x="10800" y="10858"/>
                  <a:pt x="5965" y="10800"/>
                  <a:pt x="0" y="10800"/>
                </a:cubicBezTo>
                <a:cubicBezTo>
                  <a:pt x="5965" y="10800"/>
                  <a:pt x="10800" y="10743"/>
                  <a:pt x="10800" y="10672"/>
                </a:cubicBezTo>
                <a:lnTo>
                  <a:pt x="10800" y="128"/>
                </a:lnTo>
                <a:cubicBezTo>
                  <a:pt x="10800" y="57"/>
                  <a:pt x="15635" y="0"/>
                  <a:pt x="21600" y="0"/>
                </a:cubicBezTo>
              </a:path>
            </a:pathLst>
          </a:custGeom>
          <a:noFill/>
          <a:ln w="25400" cap="flat">
            <a:solidFill>
              <a:schemeClr val="bg1"/>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chemeClr val="bg1"/>
              </a:solidFill>
              <a:effectLst/>
              <a:highlight>
                <a:srgbClr val="000000"/>
              </a:highlight>
              <a:uLnTx/>
              <a:uFillTx/>
              <a:latin typeface="Calibri" panose="020F0502020204030204"/>
              <a:ea typeface="+mn-ea"/>
              <a:cs typeface="Calibri"/>
              <a:sym typeface="Calibri"/>
            </a:endParaRPr>
          </a:p>
        </p:txBody>
      </p:sp>
      <p:sp>
        <p:nvSpPr>
          <p:cNvPr id="3" name="Vänster klammerparentes 8">
            <a:extLst>
              <a:ext uri="{FF2B5EF4-FFF2-40B4-BE49-F238E27FC236}">
                <a16:creationId xmlns:a16="http://schemas.microsoft.com/office/drawing/2014/main" id="{FF4BCF92-E6C9-449B-F95A-D8C605CBAC1B}"/>
              </a:ext>
            </a:extLst>
          </p:cNvPr>
          <p:cNvSpPr/>
          <p:nvPr/>
        </p:nvSpPr>
        <p:spPr>
          <a:xfrm rot="16200000">
            <a:off x="4428607" y="2823340"/>
            <a:ext cx="146576" cy="321028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15635" y="21600"/>
                  <a:pt x="10800" y="21543"/>
                  <a:pt x="10800" y="21472"/>
                </a:cubicBezTo>
                <a:lnTo>
                  <a:pt x="10800" y="10928"/>
                </a:lnTo>
                <a:cubicBezTo>
                  <a:pt x="10800" y="10858"/>
                  <a:pt x="5965" y="10800"/>
                  <a:pt x="0" y="10800"/>
                </a:cubicBezTo>
                <a:cubicBezTo>
                  <a:pt x="5965" y="10800"/>
                  <a:pt x="10800" y="10743"/>
                  <a:pt x="10800" y="10672"/>
                </a:cubicBezTo>
                <a:lnTo>
                  <a:pt x="10800" y="128"/>
                </a:lnTo>
                <a:cubicBezTo>
                  <a:pt x="10800" y="57"/>
                  <a:pt x="15635" y="0"/>
                  <a:pt x="21600" y="0"/>
                </a:cubicBezTo>
              </a:path>
            </a:pathLst>
          </a:custGeom>
          <a:noFill/>
          <a:ln w="25400" cap="flat">
            <a:solidFill>
              <a:schemeClr val="bg1"/>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rgbClr val="404040"/>
              </a:solidFill>
              <a:effectLst/>
              <a:highlight>
                <a:srgbClr val="000000"/>
              </a:highlight>
              <a:uLnTx/>
              <a:uFillTx/>
              <a:latin typeface="Calibri" panose="020F0502020204030204"/>
              <a:ea typeface="+mn-ea"/>
              <a:cs typeface="Calibri"/>
              <a:sym typeface="Calibri"/>
            </a:endParaRPr>
          </a:p>
        </p:txBody>
      </p:sp>
      <p:sp>
        <p:nvSpPr>
          <p:cNvPr id="5" name="textruta 4">
            <a:extLst>
              <a:ext uri="{FF2B5EF4-FFF2-40B4-BE49-F238E27FC236}">
                <a16:creationId xmlns:a16="http://schemas.microsoft.com/office/drawing/2014/main" id="{D66672D2-3665-4EC7-A975-1BC7BE0F829A}"/>
              </a:ext>
            </a:extLst>
          </p:cNvPr>
          <p:cNvSpPr txBox="1"/>
          <p:nvPr/>
        </p:nvSpPr>
        <p:spPr>
          <a:xfrm>
            <a:off x="3967851" y="4607760"/>
            <a:ext cx="1854850" cy="25391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altLang="sv-SE" sz="1050" b="0" i="0" u="none" strike="noStrike" kern="1200" cap="none" spc="0" normalizeH="0" baseline="0" noProof="0" dirty="0">
                <a:ln>
                  <a:noFill/>
                </a:ln>
                <a:solidFill>
                  <a:schemeClr val="bg1"/>
                </a:solidFill>
                <a:effectLst/>
                <a:uLnTx/>
                <a:uFillTx/>
                <a:latin typeface="Arial"/>
                <a:ea typeface="+mn-ea"/>
                <a:cs typeface="Arial" panose="020B0604020202020204" pitchFamily="34" charset="0"/>
              </a:rPr>
              <a:t>Max 72 timmar</a:t>
            </a:r>
          </a:p>
        </p:txBody>
      </p:sp>
    </p:spTree>
    <p:extLst>
      <p:ext uri="{BB962C8B-B14F-4D97-AF65-F5344CB8AC3E}">
        <p14:creationId xmlns:p14="http://schemas.microsoft.com/office/powerpoint/2010/main" val="1147679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6"/>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6" grpId="0"/>
      <p:bldP spid="17" grpId="0"/>
      <p:bldP spid="28" grpId="0"/>
      <p:bldP spid="3" grpId="0" animBg="1"/>
      <p:bldP spid="5"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text 1">
            <a:extLst>
              <a:ext uri="{FF2B5EF4-FFF2-40B4-BE49-F238E27FC236}">
                <a16:creationId xmlns:a16="http://schemas.microsoft.com/office/drawing/2014/main" id="{A2E8D73D-A19F-27F4-0239-2F5817EBDDB3}"/>
              </a:ext>
            </a:extLst>
          </p:cNvPr>
          <p:cNvSpPr>
            <a:spLocks noGrp="1"/>
          </p:cNvSpPr>
          <p:nvPr>
            <p:ph type="body" sz="quarter" idx="10"/>
          </p:nvPr>
        </p:nvSpPr>
        <p:spPr>
          <a:xfrm>
            <a:off x="484909" y="1285971"/>
            <a:ext cx="3463637" cy="4197928"/>
          </a:xfrm>
        </p:spPr>
        <p:txBody>
          <a:bodyPr/>
          <a:lstStyle/>
          <a:p>
            <a:r>
              <a:rPr lang="sv-SE" sz="3200" dirty="0">
                <a:cs typeface="Calibri Light"/>
              </a:rPr>
              <a:t>Fastställande av död med </a:t>
            </a:r>
            <a:br>
              <a:rPr lang="sv-SE" sz="3200" dirty="0">
                <a:cs typeface="Calibri Light"/>
              </a:rPr>
            </a:br>
            <a:r>
              <a:rPr lang="sv-SE" sz="3200" dirty="0">
                <a:cs typeface="Calibri Light"/>
              </a:rPr>
              <a:t>direkta kriterier - h</a:t>
            </a:r>
            <a:r>
              <a:rPr lang="sv-SE" sz="3000" dirty="0">
                <a:cs typeface="Calibri Light"/>
              </a:rPr>
              <a:t>järndödsdiagnostik</a:t>
            </a:r>
          </a:p>
        </p:txBody>
      </p:sp>
      <p:pic>
        <p:nvPicPr>
          <p:cNvPr id="7" name="Bildobjekt 6">
            <a:extLst>
              <a:ext uri="{FF2B5EF4-FFF2-40B4-BE49-F238E27FC236}">
                <a16:creationId xmlns:a16="http://schemas.microsoft.com/office/drawing/2014/main" id="{7AB3DBD3-83E2-3A0D-C098-4E0CCED5C004}"/>
              </a:ext>
            </a:extLst>
          </p:cNvPr>
          <p:cNvPicPr>
            <a:picLocks noChangeAspect="1"/>
          </p:cNvPicPr>
          <p:nvPr/>
        </p:nvPicPr>
        <p:blipFill>
          <a:blip r:embed="rId3"/>
          <a:stretch>
            <a:fillRect/>
          </a:stretch>
        </p:blipFill>
        <p:spPr>
          <a:xfrm>
            <a:off x="5642430" y="511811"/>
            <a:ext cx="4145639" cy="5834378"/>
          </a:xfrm>
          <a:prstGeom prst="rect">
            <a:avLst/>
          </a:prstGeom>
        </p:spPr>
      </p:pic>
    </p:spTree>
    <p:extLst>
      <p:ext uri="{BB962C8B-B14F-4D97-AF65-F5344CB8AC3E}">
        <p14:creationId xmlns:p14="http://schemas.microsoft.com/office/powerpoint/2010/main" val="262047906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text 1">
            <a:extLst>
              <a:ext uri="{FF2B5EF4-FFF2-40B4-BE49-F238E27FC236}">
                <a16:creationId xmlns:a16="http://schemas.microsoft.com/office/drawing/2014/main" id="{9E1991B8-AB33-4998-A35F-93463901651A}"/>
              </a:ext>
            </a:extLst>
          </p:cNvPr>
          <p:cNvSpPr>
            <a:spLocks noGrp="1"/>
          </p:cNvSpPr>
          <p:nvPr>
            <p:ph type="body" sz="quarter" idx="10"/>
          </p:nvPr>
        </p:nvSpPr>
        <p:spPr>
          <a:xfrm>
            <a:off x="1043641" y="1602647"/>
            <a:ext cx="2864128" cy="2878138"/>
          </a:xfrm>
        </p:spPr>
        <p:txBody>
          <a:bodyPr/>
          <a:lstStyle/>
          <a:p>
            <a:r>
              <a:rPr lang="sv-SE" sz="3200" dirty="0">
                <a:solidFill>
                  <a:schemeClr val="bg1"/>
                </a:solidFill>
                <a:cs typeface="Calibri Light"/>
              </a:rPr>
              <a:t>Cerebral 4-kärlsangiografi</a:t>
            </a:r>
          </a:p>
        </p:txBody>
      </p:sp>
      <p:sp>
        <p:nvSpPr>
          <p:cNvPr id="3" name="Platshållare för text 2">
            <a:extLst>
              <a:ext uri="{FF2B5EF4-FFF2-40B4-BE49-F238E27FC236}">
                <a16:creationId xmlns:a16="http://schemas.microsoft.com/office/drawing/2014/main" id="{F50306BF-0F52-48F6-BA45-1C8DC2FF665E}"/>
              </a:ext>
            </a:extLst>
          </p:cNvPr>
          <p:cNvSpPr>
            <a:spLocks noGrp="1"/>
          </p:cNvSpPr>
          <p:nvPr>
            <p:ph type="body" sz="quarter" idx="11"/>
          </p:nvPr>
        </p:nvSpPr>
        <p:spPr>
          <a:xfrm>
            <a:off x="4638675" y="3214882"/>
            <a:ext cx="6689725" cy="2870200"/>
          </a:xfrm>
        </p:spPr>
        <p:txBody>
          <a:bodyPr/>
          <a:lstStyle/>
          <a:p>
            <a:r>
              <a:rPr lang="sv-SE" sz="2000" dirty="0">
                <a:solidFill>
                  <a:schemeClr val="bg2"/>
                </a:solidFill>
              </a:rPr>
              <a:t>Syfte med undersökningen är att påvisa upphävd cirkulation i hjärnan när sedvanliga kliniska metoder </a:t>
            </a:r>
            <a:r>
              <a:rPr lang="sv-SE" altLang="sv-SE" sz="2000" dirty="0">
                <a:solidFill>
                  <a:schemeClr val="bg2"/>
                </a:solidFill>
              </a:rPr>
              <a:t>är</a:t>
            </a:r>
            <a:r>
              <a:rPr lang="sv-SE" sz="2000" dirty="0">
                <a:solidFill>
                  <a:schemeClr val="bg2"/>
                </a:solidFill>
              </a:rPr>
              <a:t> otillr</a:t>
            </a:r>
            <a:r>
              <a:rPr lang="sv-SE" altLang="sv-SE" sz="2000" dirty="0">
                <a:solidFill>
                  <a:schemeClr val="bg2"/>
                </a:solidFill>
              </a:rPr>
              <a:t>äc</a:t>
            </a:r>
            <a:r>
              <a:rPr lang="sv-SE" sz="2000" dirty="0">
                <a:solidFill>
                  <a:schemeClr val="bg2"/>
                </a:solidFill>
              </a:rPr>
              <a:t>kliga</a:t>
            </a:r>
          </a:p>
          <a:p>
            <a:r>
              <a:rPr lang="sv-SE" sz="2000" dirty="0">
                <a:solidFill>
                  <a:schemeClr val="bg2"/>
                </a:solidFill>
              </a:rPr>
              <a:t>Saknas cerebral cirkulation under 30 minuter anses den vara permanent upph</a:t>
            </a:r>
            <a:r>
              <a:rPr lang="sv-SE" altLang="sv-SE" sz="2000" dirty="0">
                <a:solidFill>
                  <a:schemeClr val="bg2"/>
                </a:solidFill>
              </a:rPr>
              <a:t>ävd</a:t>
            </a:r>
            <a:endParaRPr lang="sv-SE" sz="2000" dirty="0">
              <a:solidFill>
                <a:schemeClr val="bg2"/>
              </a:solidFill>
            </a:endParaRPr>
          </a:p>
        </p:txBody>
      </p:sp>
      <p:pic>
        <p:nvPicPr>
          <p:cNvPr id="5" name="Bildobjekt 4">
            <a:extLst>
              <a:ext uri="{FF2B5EF4-FFF2-40B4-BE49-F238E27FC236}">
                <a16:creationId xmlns:a16="http://schemas.microsoft.com/office/drawing/2014/main" id="{316BB88A-0E9B-B2CB-5EE5-F0A032B6A920}"/>
              </a:ext>
            </a:extLst>
          </p:cNvPr>
          <p:cNvPicPr>
            <a:picLocks noChangeAspect="1"/>
          </p:cNvPicPr>
          <p:nvPr/>
        </p:nvPicPr>
        <p:blipFill rotWithShape="1">
          <a:blip r:embed="rId3"/>
          <a:srcRect l="13408" t="23467" r="14774" b="7734"/>
          <a:stretch/>
        </p:blipFill>
        <p:spPr>
          <a:xfrm>
            <a:off x="5038302" y="1456597"/>
            <a:ext cx="4266073" cy="2299935"/>
          </a:xfrm>
          <a:prstGeom prst="rect">
            <a:avLst/>
          </a:prstGeom>
        </p:spPr>
      </p:pic>
    </p:spTree>
    <p:extLst>
      <p:ext uri="{BB962C8B-B14F-4D97-AF65-F5344CB8AC3E}">
        <p14:creationId xmlns:p14="http://schemas.microsoft.com/office/powerpoint/2010/main" val="593775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ubrik 5">
            <a:extLst>
              <a:ext uri="{FF2B5EF4-FFF2-40B4-BE49-F238E27FC236}">
                <a16:creationId xmlns:a16="http://schemas.microsoft.com/office/drawing/2014/main" id="{A9277C4E-921D-8409-5989-6FDCB245B575}"/>
              </a:ext>
            </a:extLst>
          </p:cNvPr>
          <p:cNvSpPr>
            <a:spLocks noGrp="1"/>
          </p:cNvSpPr>
          <p:nvPr>
            <p:ph type="title"/>
          </p:nvPr>
        </p:nvSpPr>
        <p:spPr>
          <a:xfrm>
            <a:off x="2718977" y="1138237"/>
            <a:ext cx="3567523" cy="4010025"/>
          </a:xfrm>
        </p:spPr>
        <p:txBody>
          <a:bodyPr>
            <a:normAutofit/>
          </a:bodyPr>
          <a:lstStyle/>
          <a:p>
            <a:pPr algn="r">
              <a:spcBef>
                <a:spcPts val="1000"/>
              </a:spcBef>
            </a:pPr>
            <a:r>
              <a:rPr lang="en-US" sz="3600" dirty="0" err="1">
                <a:solidFill>
                  <a:schemeClr val="accent4"/>
                </a:solidFill>
                <a:ea typeface="+mn-ea"/>
                <a:cs typeface="+mn-cs"/>
              </a:rPr>
              <a:t>Utan</a:t>
            </a:r>
            <a:r>
              <a:rPr lang="en-US" sz="3600" dirty="0">
                <a:solidFill>
                  <a:schemeClr val="accent4"/>
                </a:solidFill>
                <a:ea typeface="+mn-ea"/>
                <a:cs typeface="+mn-cs"/>
              </a:rPr>
              <a:t> </a:t>
            </a:r>
            <a:br>
              <a:rPr lang="en-US" sz="3600" dirty="0">
                <a:solidFill>
                  <a:schemeClr val="accent4"/>
                </a:solidFill>
                <a:ea typeface="+mn-ea"/>
                <a:cs typeface="+mn-cs"/>
              </a:rPr>
            </a:br>
            <a:r>
              <a:rPr lang="en-US" sz="3600" dirty="0">
                <a:solidFill>
                  <a:schemeClr val="accent4"/>
                </a:solidFill>
                <a:ea typeface="+mn-ea"/>
                <a:cs typeface="+mn-cs"/>
              </a:rPr>
              <a:t>donation </a:t>
            </a:r>
            <a:br>
              <a:rPr lang="en-US" sz="3600" dirty="0">
                <a:solidFill>
                  <a:schemeClr val="accent4"/>
                </a:solidFill>
                <a:ea typeface="+mn-ea"/>
                <a:cs typeface="+mn-cs"/>
              </a:rPr>
            </a:br>
            <a:r>
              <a:rPr lang="en-US" sz="3600" dirty="0" err="1">
                <a:solidFill>
                  <a:schemeClr val="accent4"/>
                </a:solidFill>
                <a:ea typeface="+mn-ea"/>
                <a:cs typeface="+mn-cs"/>
              </a:rPr>
              <a:t>ingen</a:t>
            </a:r>
            <a:r>
              <a:rPr lang="en-US" sz="3600" dirty="0">
                <a:solidFill>
                  <a:schemeClr val="accent4"/>
                </a:solidFill>
                <a:ea typeface="+mn-ea"/>
                <a:cs typeface="+mn-cs"/>
              </a:rPr>
              <a:t> </a:t>
            </a:r>
            <a:br>
              <a:rPr lang="en-US" sz="3600" dirty="0">
                <a:solidFill>
                  <a:schemeClr val="accent4"/>
                </a:solidFill>
                <a:ea typeface="+mn-ea"/>
                <a:cs typeface="+mn-cs"/>
              </a:rPr>
            </a:br>
            <a:r>
              <a:rPr lang="en-US" sz="3600" dirty="0">
                <a:solidFill>
                  <a:schemeClr val="accent4"/>
                </a:solidFill>
                <a:ea typeface="+mn-ea"/>
                <a:cs typeface="+mn-cs"/>
              </a:rPr>
              <a:t>transplantation</a:t>
            </a:r>
            <a:endParaRPr lang="sv-SE" sz="3600" dirty="0">
              <a:solidFill>
                <a:schemeClr val="accent4"/>
              </a:solidFill>
              <a:ea typeface="+mn-ea"/>
              <a:cs typeface="+mn-cs"/>
            </a:endParaRPr>
          </a:p>
        </p:txBody>
      </p:sp>
      <p:pic>
        <p:nvPicPr>
          <p:cNvPr id="3" name="Bild 2" descr="Utropstecken med hel fyllning">
            <a:extLst>
              <a:ext uri="{FF2B5EF4-FFF2-40B4-BE49-F238E27FC236}">
                <a16:creationId xmlns:a16="http://schemas.microsoft.com/office/drawing/2014/main" id="{E736BE30-038C-BA1C-8852-6390F6E4900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011295" y="1409130"/>
            <a:ext cx="3895723" cy="3895723"/>
          </a:xfrm>
          <a:prstGeom prst="rect">
            <a:avLst/>
          </a:prstGeom>
        </p:spPr>
      </p:pic>
    </p:spTree>
    <p:extLst>
      <p:ext uri="{BB962C8B-B14F-4D97-AF65-F5344CB8AC3E}">
        <p14:creationId xmlns:p14="http://schemas.microsoft.com/office/powerpoint/2010/main" val="357717847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text 1">
            <a:extLst>
              <a:ext uri="{FF2B5EF4-FFF2-40B4-BE49-F238E27FC236}">
                <a16:creationId xmlns:a16="http://schemas.microsoft.com/office/drawing/2014/main" id="{7FBA353C-109B-4F7A-BBE2-C0BFB203E78E}"/>
              </a:ext>
            </a:extLst>
          </p:cNvPr>
          <p:cNvSpPr>
            <a:spLocks noGrp="1"/>
          </p:cNvSpPr>
          <p:nvPr>
            <p:ph idx="1"/>
          </p:nvPr>
        </p:nvSpPr>
        <p:spPr>
          <a:xfrm>
            <a:off x="865910" y="-277095"/>
            <a:ext cx="10515600" cy="6191990"/>
          </a:xfrm>
        </p:spPr>
        <p:txBody>
          <a:bodyPr lIns="91440" tIns="45720" rIns="91440" bIns="45720" anchor="ctr"/>
          <a:lstStyle/>
          <a:p>
            <a:pPr algn="ctr"/>
            <a:r>
              <a:rPr lang="sv-SE" sz="4800" b="1" dirty="0">
                <a:solidFill>
                  <a:schemeClr val="accent4"/>
                </a:solidFill>
                <a:latin typeface="+mj-lt"/>
                <a:cs typeface="Calibri Light"/>
              </a:rPr>
              <a:t>DCD </a:t>
            </a:r>
            <a:br>
              <a:rPr lang="sv-SE" sz="3600" b="1" dirty="0">
                <a:solidFill>
                  <a:schemeClr val="accent4"/>
                </a:solidFill>
                <a:latin typeface="+mj-lt"/>
                <a:cs typeface="Calibri Light"/>
              </a:rPr>
            </a:br>
            <a:r>
              <a:rPr lang="sv-SE" sz="3600" dirty="0">
                <a:solidFill>
                  <a:schemeClr val="accent4"/>
                </a:solidFill>
                <a:latin typeface="+mj-lt"/>
                <a:cs typeface="Calibri Light"/>
              </a:rPr>
              <a:t>Donation </a:t>
            </a:r>
            <a:r>
              <a:rPr lang="sv-SE" sz="3600" dirty="0" err="1">
                <a:solidFill>
                  <a:schemeClr val="accent4"/>
                </a:solidFill>
                <a:latin typeface="+mj-lt"/>
                <a:cs typeface="Calibri Light"/>
              </a:rPr>
              <a:t>after</a:t>
            </a:r>
            <a:r>
              <a:rPr lang="sv-SE" sz="3600" dirty="0">
                <a:solidFill>
                  <a:schemeClr val="accent4"/>
                </a:solidFill>
                <a:latin typeface="+mj-lt"/>
                <a:cs typeface="Calibri Light"/>
              </a:rPr>
              <a:t> </a:t>
            </a:r>
            <a:r>
              <a:rPr lang="sv-SE" sz="3600" dirty="0" err="1">
                <a:solidFill>
                  <a:schemeClr val="accent4"/>
                </a:solidFill>
                <a:latin typeface="+mj-lt"/>
                <a:cs typeface="Calibri Light"/>
              </a:rPr>
              <a:t>Circulatory</a:t>
            </a:r>
            <a:r>
              <a:rPr lang="sv-SE" sz="3600" dirty="0">
                <a:solidFill>
                  <a:schemeClr val="accent4"/>
                </a:solidFill>
                <a:latin typeface="+mj-lt"/>
                <a:cs typeface="Calibri Light"/>
              </a:rPr>
              <a:t> </a:t>
            </a:r>
            <a:r>
              <a:rPr lang="sv-SE" sz="3600" dirty="0" err="1">
                <a:solidFill>
                  <a:schemeClr val="accent4"/>
                </a:solidFill>
                <a:latin typeface="+mj-lt"/>
                <a:cs typeface="Calibri Light"/>
              </a:rPr>
              <a:t>death</a:t>
            </a:r>
            <a:endParaRPr lang="sv-SE" sz="3600" dirty="0">
              <a:solidFill>
                <a:schemeClr val="accent4"/>
              </a:solidFill>
              <a:latin typeface="+mj-lt"/>
              <a:cs typeface="Calibri Light"/>
            </a:endParaRPr>
          </a:p>
          <a:p>
            <a:pPr algn="ctr"/>
            <a:br>
              <a:rPr lang="sv-SE" sz="3600" dirty="0">
                <a:solidFill>
                  <a:schemeClr val="accent4"/>
                </a:solidFill>
                <a:latin typeface="+mj-lt"/>
                <a:cs typeface="Calibri Light"/>
              </a:rPr>
            </a:br>
            <a:r>
              <a:rPr lang="sv-SE" sz="3600" dirty="0">
                <a:solidFill>
                  <a:schemeClr val="accent4"/>
                </a:solidFill>
                <a:latin typeface="+mj-lt"/>
                <a:cs typeface="Calibri Light"/>
              </a:rPr>
              <a:t>eller på svenska</a:t>
            </a:r>
          </a:p>
          <a:p>
            <a:pPr algn="ctr"/>
            <a:r>
              <a:rPr lang="sv-SE" sz="3600" dirty="0">
                <a:solidFill>
                  <a:schemeClr val="accent4"/>
                </a:solidFill>
                <a:latin typeface="+mj-lt"/>
                <a:cs typeface="Calibri Light"/>
              </a:rPr>
              <a:t>Donation efter död orsakad av cirkulationsstillestånd</a:t>
            </a:r>
          </a:p>
          <a:p>
            <a:pPr algn="ctr"/>
            <a:endParaRPr lang="sv-SE" sz="3600" b="1" dirty="0">
              <a:solidFill>
                <a:schemeClr val="accent4"/>
              </a:solidFill>
              <a:latin typeface="+mj-lt"/>
              <a:cs typeface="Calibri Light"/>
            </a:endParaRPr>
          </a:p>
        </p:txBody>
      </p:sp>
      <p:pic>
        <p:nvPicPr>
          <p:cNvPr id="4" name="Bild 3" descr="Hjärtorgan kontur">
            <a:extLst>
              <a:ext uri="{FF2B5EF4-FFF2-40B4-BE49-F238E27FC236}">
                <a16:creationId xmlns:a16="http://schemas.microsoft.com/office/drawing/2014/main" id="{256147BA-1AEC-DFC9-9B31-7FFADD21AC8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118100" y="4225795"/>
            <a:ext cx="1968500" cy="1968500"/>
          </a:xfrm>
          <a:prstGeom prst="rect">
            <a:avLst/>
          </a:prstGeom>
        </p:spPr>
      </p:pic>
    </p:spTree>
    <p:extLst>
      <p:ext uri="{BB962C8B-B14F-4D97-AF65-F5344CB8AC3E}">
        <p14:creationId xmlns:p14="http://schemas.microsoft.com/office/powerpoint/2010/main" val="213699586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
            <a:extLst>
              <a:ext uri="{FF2B5EF4-FFF2-40B4-BE49-F238E27FC236}">
                <a16:creationId xmlns:a16="http://schemas.microsoft.com/office/drawing/2014/main" id="{82FCC309-7AAD-447D-14FE-2D2DF9CDEC19}"/>
              </a:ext>
            </a:extLst>
          </p:cNvPr>
          <p:cNvSpPr txBox="1"/>
          <p:nvPr/>
        </p:nvSpPr>
        <p:spPr>
          <a:xfrm>
            <a:off x="2838440" y="398211"/>
            <a:ext cx="5944382" cy="7694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3200">
                <a:solidFill>
                  <a:srgbClr val="FFFFFF"/>
                </a:solidFill>
                <a:latin typeface="Arial"/>
                <a:ea typeface="Arial"/>
                <a:cs typeface="Arial"/>
                <a:sym typeface="Aria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sz="4400" b="0" i="0" u="none" strike="noStrike" kern="1200" cap="none" spc="0" normalizeH="0" baseline="0" noProof="0" dirty="0" err="1">
                <a:ln>
                  <a:noFill/>
                </a:ln>
                <a:solidFill>
                  <a:srgbClr val="F5ACB8"/>
                </a:solidFill>
                <a:effectLst/>
                <a:uLnTx/>
                <a:uFillTx/>
                <a:latin typeface="Calibri Light" panose="020F0302020204030204"/>
                <a:cs typeface="Calibri" panose="020F0502020204030204" pitchFamily="34" charset="0"/>
                <a:sym typeface="Arial"/>
              </a:rPr>
              <a:t>Donationsprocessen</a:t>
            </a:r>
            <a:r>
              <a:rPr kumimoji="0" lang="sv-SE" sz="4400" b="0" i="0" u="none" strike="noStrike" kern="1200" cap="none" spc="0" normalizeH="0" baseline="0" noProof="0" dirty="0">
                <a:ln>
                  <a:noFill/>
                </a:ln>
                <a:solidFill>
                  <a:srgbClr val="F5ACB8"/>
                </a:solidFill>
                <a:effectLst/>
                <a:uLnTx/>
                <a:uFillTx/>
                <a:latin typeface="Calibri Light" panose="020F0302020204030204"/>
                <a:cs typeface="Calibri" panose="020F0502020204030204" pitchFamily="34" charset="0"/>
                <a:sym typeface="Arial"/>
              </a:rPr>
              <a:t> DCD</a:t>
            </a:r>
            <a:r>
              <a:rPr kumimoji="0" lang="sv-SE" sz="4400" b="0" i="0" u="none" strike="noStrike" kern="1200" cap="none" spc="0" normalizeH="0" baseline="0" noProof="0" dirty="0">
                <a:ln>
                  <a:noFill/>
                </a:ln>
                <a:solidFill>
                  <a:srgbClr val="F5ACB8"/>
                </a:solidFill>
                <a:effectLst/>
                <a:uLnTx/>
                <a:uFillTx/>
                <a:latin typeface="Calibri Light" panose="020F0302020204030204"/>
                <a:cs typeface="Arial"/>
                <a:sym typeface="Arial"/>
              </a:rPr>
              <a:t> </a:t>
            </a:r>
            <a:endParaRPr kumimoji="0" sz="4400" b="0" i="0" u="none" strike="noStrike" kern="1200" cap="none" spc="0" normalizeH="0" baseline="0" noProof="0" dirty="0">
              <a:ln>
                <a:noFill/>
              </a:ln>
              <a:solidFill>
                <a:srgbClr val="F5ACB8"/>
              </a:solidFill>
              <a:effectLst/>
              <a:uLnTx/>
              <a:uFillTx/>
              <a:latin typeface="Calibri Light" panose="020F0302020204030204"/>
              <a:cs typeface="Arial"/>
              <a:sym typeface="Arial"/>
            </a:endParaRPr>
          </a:p>
        </p:txBody>
      </p:sp>
      <p:sp>
        <p:nvSpPr>
          <p:cNvPr id="4" name="AutoShape 3">
            <a:extLst>
              <a:ext uri="{FF2B5EF4-FFF2-40B4-BE49-F238E27FC236}">
                <a16:creationId xmlns:a16="http://schemas.microsoft.com/office/drawing/2014/main" id="{65D52FCE-A089-D631-9B46-05B372859777}"/>
              </a:ext>
            </a:extLst>
          </p:cNvPr>
          <p:cNvSpPr/>
          <p:nvPr/>
        </p:nvSpPr>
        <p:spPr>
          <a:xfrm>
            <a:off x="730685" y="3072784"/>
            <a:ext cx="9925404" cy="1495459"/>
          </a:xfrm>
          <a:prstGeom prst="rightArrow">
            <a:avLst>
              <a:gd name="adj1" fmla="val 50000"/>
              <a:gd name="adj2" fmla="val 174720"/>
            </a:avLst>
          </a:prstGeom>
          <a:solidFill>
            <a:schemeClr val="bg1">
              <a:lumMod val="65000"/>
            </a:schemeClr>
          </a:solidFill>
          <a:ln w="9525" cap="flat">
            <a:solidFill>
              <a:srgbClr val="000000"/>
            </a:solidFill>
            <a:prstDash val="solid"/>
            <a:miter lim="800000"/>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solidFill>
                  <a:srgbClr val="FFFFFF"/>
                </a:solidFill>
                <a:latin typeface="Arial"/>
                <a:ea typeface="Arial"/>
                <a:cs typeface="Arial"/>
                <a:sym typeface="Arial"/>
              </a:defRPr>
            </a:pPr>
            <a:r>
              <a:rPr kumimoji="0" lang="sv-SE" sz="1800" b="0" i="0" u="none" strike="noStrike" kern="1200" cap="none" spc="0" normalizeH="0" baseline="0" noProof="0" dirty="0">
                <a:ln>
                  <a:noFill/>
                </a:ln>
                <a:solidFill>
                  <a:prstClr val="black">
                    <a:lumMod val="95000"/>
                    <a:lumOff val="5000"/>
                  </a:prstClr>
                </a:solidFill>
                <a:effectLst/>
                <a:uLnTx/>
                <a:uFillTx/>
                <a:latin typeface="Arial"/>
                <a:ea typeface="+mn-ea"/>
                <a:cs typeface="Arial" panose="020B0604020202020204" pitchFamily="34" charset="0"/>
                <a:sym typeface="Arial"/>
              </a:rPr>
              <a:t>                                   </a:t>
            </a:r>
            <a:endParaRPr kumimoji="0" sz="1200" b="0" i="0" u="none" strike="noStrike" kern="1200" cap="none" spc="0" normalizeH="0" baseline="0" noProof="0" dirty="0">
              <a:ln>
                <a:noFill/>
              </a:ln>
              <a:solidFill>
                <a:srgbClr val="FFFFFF"/>
              </a:solidFill>
              <a:effectLst/>
              <a:uLnTx/>
              <a:uFillTx/>
              <a:latin typeface="Arial"/>
              <a:cs typeface="Arial"/>
              <a:sym typeface="Arial"/>
            </a:endParaRPr>
          </a:p>
        </p:txBody>
      </p:sp>
      <p:sp>
        <p:nvSpPr>
          <p:cNvPr id="7" name="textruta 6">
            <a:extLst>
              <a:ext uri="{FF2B5EF4-FFF2-40B4-BE49-F238E27FC236}">
                <a16:creationId xmlns:a16="http://schemas.microsoft.com/office/drawing/2014/main" id="{6B6AAF15-0DA3-82ED-6E1E-28964224BEEB}"/>
              </a:ext>
            </a:extLst>
          </p:cNvPr>
          <p:cNvSpPr txBox="1"/>
          <p:nvPr/>
        </p:nvSpPr>
        <p:spPr>
          <a:xfrm>
            <a:off x="2027597" y="1998853"/>
            <a:ext cx="1530484" cy="25391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400">
                <a:solidFill>
                  <a:srgbClr val="FFFFFF"/>
                </a:solidFill>
                <a:latin typeface="Arial"/>
                <a:ea typeface="Arial"/>
                <a:cs typeface="Arial"/>
                <a:sym typeface="Arial"/>
              </a:defRPr>
            </a:pPr>
            <a:r>
              <a:rPr kumimoji="0" lang="sv-SE" sz="1050" b="1" i="0" u="none" strike="noStrike" kern="1200" cap="none" spc="0" normalizeH="0" baseline="0" noProof="0" dirty="0">
                <a:ln>
                  <a:noFill/>
                </a:ln>
                <a:solidFill>
                  <a:prstClr val="white"/>
                </a:solidFill>
                <a:effectLst/>
                <a:uLnTx/>
                <a:uFillTx/>
                <a:latin typeface="Arial"/>
                <a:cs typeface="Arial" panose="020B0604020202020204" pitchFamily="34" charset="0"/>
                <a:sym typeface="Arial"/>
              </a:rPr>
              <a:t>Brytpunksbeslut </a:t>
            </a:r>
          </a:p>
        </p:txBody>
      </p:sp>
      <p:cxnSp>
        <p:nvCxnSpPr>
          <p:cNvPr id="8" name="Rak pilkoppling 7">
            <a:extLst>
              <a:ext uri="{FF2B5EF4-FFF2-40B4-BE49-F238E27FC236}">
                <a16:creationId xmlns:a16="http://schemas.microsoft.com/office/drawing/2014/main" id="{241D2D5F-4CB8-26C1-99D0-42C6590979D7}"/>
              </a:ext>
            </a:extLst>
          </p:cNvPr>
          <p:cNvCxnSpPr>
            <a:cxnSpLocks/>
          </p:cNvCxnSpPr>
          <p:nvPr/>
        </p:nvCxnSpPr>
        <p:spPr>
          <a:xfrm>
            <a:off x="2634795" y="2347274"/>
            <a:ext cx="0" cy="1009549"/>
          </a:xfrm>
          <a:prstGeom prst="straightConnector1">
            <a:avLst/>
          </a:prstGeom>
          <a:ln w="9525" cap="flat" cmpd="sng" algn="ctr">
            <a:solidFill>
              <a:schemeClr val="accent2">
                <a:lumMod val="40000"/>
                <a:lumOff val="60000"/>
              </a:schemeClr>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13" name="textruta 12">
            <a:extLst>
              <a:ext uri="{FF2B5EF4-FFF2-40B4-BE49-F238E27FC236}">
                <a16:creationId xmlns:a16="http://schemas.microsoft.com/office/drawing/2014/main" id="{E9376402-AFDC-A736-6186-390618A929FD}"/>
              </a:ext>
            </a:extLst>
          </p:cNvPr>
          <p:cNvSpPr txBox="1"/>
          <p:nvPr/>
        </p:nvSpPr>
        <p:spPr>
          <a:xfrm>
            <a:off x="4350187" y="2627553"/>
            <a:ext cx="1056496" cy="57708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50" b="0" i="0" u="none" strike="noStrike" kern="1200" cap="none" spc="0" normalizeH="0" baseline="0" noProof="0" dirty="0">
                <a:ln>
                  <a:noFill/>
                </a:ln>
                <a:solidFill>
                  <a:prstClr val="white"/>
                </a:solidFill>
                <a:effectLst/>
                <a:uLnTx/>
                <a:uFillTx/>
                <a:latin typeface="Arial"/>
                <a:ea typeface="Arial"/>
                <a:cs typeface="Arial" panose="020B0604020202020204" pitchFamily="34" charset="0"/>
                <a:sym typeface="Arial"/>
              </a:rPr>
              <a:t>Utredning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50" b="0" i="0" u="none" strike="noStrike" kern="1200" cap="none" spc="0" normalizeH="0" baseline="0" noProof="0" dirty="0">
                <a:ln>
                  <a:noFill/>
                </a:ln>
                <a:solidFill>
                  <a:prstClr val="white"/>
                </a:solidFill>
                <a:effectLst/>
                <a:uLnTx/>
                <a:uFillTx/>
                <a:latin typeface="Arial"/>
                <a:ea typeface="Arial"/>
                <a:cs typeface="Arial" panose="020B0604020202020204" pitchFamily="34" charset="0"/>
                <a:sym typeface="Arial"/>
              </a:rPr>
              <a:t>medicinsk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50" b="0" i="0" u="none" strike="noStrike" kern="1200" cap="none" spc="0" normalizeH="0" baseline="0" noProof="0" dirty="0">
                <a:ln>
                  <a:noFill/>
                </a:ln>
                <a:solidFill>
                  <a:prstClr val="white"/>
                </a:solidFill>
                <a:effectLst/>
                <a:uLnTx/>
                <a:uFillTx/>
                <a:latin typeface="Arial"/>
                <a:ea typeface="Arial"/>
                <a:cs typeface="Arial" panose="020B0604020202020204" pitchFamily="34" charset="0"/>
                <a:sym typeface="Arial"/>
              </a:rPr>
              <a:t>lämplighet</a:t>
            </a:r>
          </a:p>
        </p:txBody>
      </p:sp>
      <p:sp>
        <p:nvSpPr>
          <p:cNvPr id="16" name="textruta 15">
            <a:extLst>
              <a:ext uri="{FF2B5EF4-FFF2-40B4-BE49-F238E27FC236}">
                <a16:creationId xmlns:a16="http://schemas.microsoft.com/office/drawing/2014/main" id="{6C9C1EE8-90A2-9F59-2F86-E8A5E71E4CC2}"/>
              </a:ext>
            </a:extLst>
          </p:cNvPr>
          <p:cNvSpPr txBox="1"/>
          <p:nvPr/>
        </p:nvSpPr>
        <p:spPr>
          <a:xfrm>
            <a:off x="7985706" y="2588565"/>
            <a:ext cx="1080850" cy="41549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400">
                <a:solidFill>
                  <a:srgbClr val="FFFFFF"/>
                </a:solidFill>
                <a:latin typeface="Arial"/>
                <a:ea typeface="Arial"/>
                <a:cs typeface="Arial"/>
                <a:sym typeface="Arial"/>
              </a:defRPr>
            </a:pPr>
            <a:r>
              <a:rPr kumimoji="0" lang="sv-SE" sz="1050" b="0" i="0" u="none" strike="noStrike" kern="1200" cap="none" spc="0" normalizeH="0" baseline="0" noProof="0" dirty="0">
                <a:ln>
                  <a:noFill/>
                </a:ln>
                <a:solidFill>
                  <a:prstClr val="white"/>
                </a:solidFill>
                <a:effectLst/>
                <a:uLnTx/>
                <a:uFillTx/>
                <a:latin typeface="Arial"/>
                <a:cs typeface="Arial" panose="020B0604020202020204" pitchFamily="34" charset="0"/>
                <a:sym typeface="Arial"/>
              </a:rPr>
              <a:t>Donations- </a:t>
            </a:r>
          </a:p>
          <a:p>
            <a:pPr marL="0" marR="0" lvl="0" indent="0" algn="l" defTabSz="914400" rtl="0" eaLnBrk="1" fontAlgn="auto" latinLnBrk="0" hangingPunct="1">
              <a:lnSpc>
                <a:spcPct val="100000"/>
              </a:lnSpc>
              <a:spcBef>
                <a:spcPts val="0"/>
              </a:spcBef>
              <a:spcAft>
                <a:spcPts val="0"/>
              </a:spcAft>
              <a:buClrTx/>
              <a:buSzTx/>
              <a:buFontTx/>
              <a:buNone/>
              <a:tabLst/>
              <a:defRPr sz="1400">
                <a:solidFill>
                  <a:srgbClr val="FFFFFF"/>
                </a:solidFill>
                <a:latin typeface="Arial"/>
                <a:ea typeface="Arial"/>
                <a:cs typeface="Arial"/>
                <a:sym typeface="Arial"/>
              </a:defRPr>
            </a:pPr>
            <a:r>
              <a:rPr kumimoji="0" lang="sv-SE" sz="1050" b="0" i="0" u="none" strike="noStrike" kern="1200" cap="none" spc="0" normalizeH="0" baseline="0" noProof="0" dirty="0">
                <a:ln>
                  <a:noFill/>
                </a:ln>
                <a:solidFill>
                  <a:prstClr val="white"/>
                </a:solidFill>
                <a:effectLst/>
                <a:uLnTx/>
                <a:uFillTx/>
                <a:latin typeface="Arial"/>
                <a:cs typeface="Arial" panose="020B0604020202020204" pitchFamily="34" charset="0"/>
                <a:sym typeface="Arial"/>
              </a:rPr>
              <a:t>operation</a:t>
            </a:r>
          </a:p>
        </p:txBody>
      </p:sp>
      <p:sp>
        <p:nvSpPr>
          <p:cNvPr id="17" name="textruta 16">
            <a:extLst>
              <a:ext uri="{FF2B5EF4-FFF2-40B4-BE49-F238E27FC236}">
                <a16:creationId xmlns:a16="http://schemas.microsoft.com/office/drawing/2014/main" id="{82FABBD8-D2FD-ED20-3069-45592C90278C}"/>
              </a:ext>
            </a:extLst>
          </p:cNvPr>
          <p:cNvSpPr txBox="1"/>
          <p:nvPr/>
        </p:nvSpPr>
        <p:spPr>
          <a:xfrm>
            <a:off x="10607301" y="3684342"/>
            <a:ext cx="2352901" cy="25391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50" b="0" i="0" u="none" strike="noStrike" kern="1200" cap="none" spc="0" normalizeH="0" baseline="0" noProof="0" dirty="0">
                <a:ln>
                  <a:noFill/>
                </a:ln>
                <a:solidFill>
                  <a:prstClr val="white"/>
                </a:solidFill>
                <a:effectLst/>
                <a:uLnTx/>
                <a:uFillTx/>
                <a:latin typeface="Arial"/>
                <a:ea typeface="+mn-ea"/>
                <a:cs typeface="Arial" panose="020B0604020202020204" pitchFamily="34" charset="0"/>
              </a:rPr>
              <a:t>Transplantation</a:t>
            </a:r>
          </a:p>
        </p:txBody>
      </p:sp>
      <p:cxnSp>
        <p:nvCxnSpPr>
          <p:cNvPr id="20" name="Rak koppling 19">
            <a:extLst>
              <a:ext uri="{FF2B5EF4-FFF2-40B4-BE49-F238E27FC236}">
                <a16:creationId xmlns:a16="http://schemas.microsoft.com/office/drawing/2014/main" id="{9A56E656-E255-CD96-54FC-2F0542C3D511}"/>
              </a:ext>
            </a:extLst>
          </p:cNvPr>
          <p:cNvCxnSpPr>
            <a:cxnSpLocks/>
          </p:cNvCxnSpPr>
          <p:nvPr/>
        </p:nvCxnSpPr>
        <p:spPr>
          <a:xfrm>
            <a:off x="2650249" y="3456395"/>
            <a:ext cx="0" cy="720080"/>
          </a:xfrm>
          <a:prstGeom prst="line">
            <a:avLst/>
          </a:prstGeom>
          <a:noFill/>
          <a:ln w="57150" cap="flat" cmpd="sng" algn="ctr">
            <a:solidFill>
              <a:schemeClr val="tx1"/>
            </a:solidFill>
            <a:prstDash val="solid"/>
          </a:ln>
          <a:effectLst/>
        </p:spPr>
      </p:cxnSp>
      <p:sp>
        <p:nvSpPr>
          <p:cNvPr id="24" name="Text Box 2">
            <a:extLst>
              <a:ext uri="{FF2B5EF4-FFF2-40B4-BE49-F238E27FC236}">
                <a16:creationId xmlns:a16="http://schemas.microsoft.com/office/drawing/2014/main" id="{2515826B-F4C4-FA04-5586-715D1E028863}"/>
              </a:ext>
            </a:extLst>
          </p:cNvPr>
          <p:cNvSpPr txBox="1"/>
          <p:nvPr/>
        </p:nvSpPr>
        <p:spPr>
          <a:xfrm>
            <a:off x="2748380" y="2630372"/>
            <a:ext cx="1309429" cy="577081"/>
          </a:xfrm>
          <a:prstGeom prst="rect">
            <a:avLst/>
          </a:prstGeom>
          <a:ln w="12700">
            <a:solidFill>
              <a:srgbClr val="1C2C50"/>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4289" rIns="34289">
            <a:spAutoFit/>
          </a:bodyPr>
          <a:lstStyle>
            <a:lvl1pPr>
              <a:defRPr sz="3200">
                <a:solidFill>
                  <a:srgbClr val="FFFFFF"/>
                </a:solidFill>
                <a:latin typeface="Arial"/>
                <a:ea typeface="Arial"/>
                <a:cs typeface="Arial"/>
                <a:sym typeface="Aria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50" b="1" i="0" u="none" strike="noStrike" kern="1200" cap="none" spc="0" normalizeH="0" baseline="0" noProof="0" dirty="0">
                <a:ln>
                  <a:noFill/>
                </a:ln>
                <a:solidFill>
                  <a:prstClr val="white"/>
                </a:solidFill>
                <a:effectLst/>
                <a:uLnTx/>
                <a:uFillTx/>
                <a:latin typeface="Arial"/>
                <a:cs typeface="Arial" panose="020B0604020202020204" pitchFamily="34" charset="0"/>
                <a:sym typeface="Arial"/>
              </a:rPr>
              <a:t>Brytpunktssamtal</a:t>
            </a:r>
            <a:r>
              <a:rPr kumimoji="0" lang="sv-SE" sz="1050" b="0" i="0" u="none" strike="noStrike" kern="1200" cap="none" spc="0" normalizeH="0" baseline="0" noProof="0" dirty="0">
                <a:ln>
                  <a:noFill/>
                </a:ln>
                <a:solidFill>
                  <a:prstClr val="white"/>
                </a:solidFill>
                <a:effectLst/>
                <a:uLnTx/>
                <a:uFillTx/>
                <a:latin typeface="Arial"/>
                <a:cs typeface="Arial" panose="020B0604020202020204" pitchFamily="34" charset="0"/>
                <a:sym typeface="Arial"/>
              </a:rPr>
              <a:t> /Utredning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50" b="0" i="0" u="none" strike="noStrike" kern="1200" cap="none" spc="0" normalizeH="0" baseline="0" noProof="0" dirty="0">
                <a:ln>
                  <a:noFill/>
                </a:ln>
                <a:solidFill>
                  <a:prstClr val="white"/>
                </a:solidFill>
                <a:effectLst/>
                <a:uLnTx/>
                <a:uFillTx/>
                <a:latin typeface="Arial"/>
                <a:cs typeface="Arial" panose="020B0604020202020204" pitchFamily="34" charset="0"/>
                <a:sym typeface="Arial"/>
              </a:rPr>
              <a:t>donationsvilja</a:t>
            </a:r>
          </a:p>
        </p:txBody>
      </p:sp>
      <p:sp>
        <p:nvSpPr>
          <p:cNvPr id="27" name="textruta 26">
            <a:extLst>
              <a:ext uri="{FF2B5EF4-FFF2-40B4-BE49-F238E27FC236}">
                <a16:creationId xmlns:a16="http://schemas.microsoft.com/office/drawing/2014/main" id="{644E5A17-283A-2CD0-102D-D9F6E88A637C}"/>
              </a:ext>
            </a:extLst>
          </p:cNvPr>
          <p:cNvSpPr txBox="1"/>
          <p:nvPr/>
        </p:nvSpPr>
        <p:spPr>
          <a:xfrm>
            <a:off x="3264609" y="3678675"/>
            <a:ext cx="2166426"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Organbevarande behandling</a:t>
            </a:r>
          </a:p>
        </p:txBody>
      </p:sp>
      <p:cxnSp>
        <p:nvCxnSpPr>
          <p:cNvPr id="33" name="Rak pilkoppling 32">
            <a:extLst>
              <a:ext uri="{FF2B5EF4-FFF2-40B4-BE49-F238E27FC236}">
                <a16:creationId xmlns:a16="http://schemas.microsoft.com/office/drawing/2014/main" id="{08ACEF82-1BE6-974A-7EA6-65F2C35B269C}"/>
              </a:ext>
            </a:extLst>
          </p:cNvPr>
          <p:cNvCxnSpPr>
            <a:cxnSpLocks/>
          </p:cNvCxnSpPr>
          <p:nvPr/>
        </p:nvCxnSpPr>
        <p:spPr>
          <a:xfrm>
            <a:off x="3006491" y="2222826"/>
            <a:ext cx="161910" cy="369861"/>
          </a:xfrm>
          <a:prstGeom prst="straightConnector1">
            <a:avLst/>
          </a:prstGeom>
          <a:ln w="9525" cap="flat" cmpd="sng" algn="ctr">
            <a:solidFill>
              <a:schemeClr val="accent2"/>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grpSp>
        <p:nvGrpSpPr>
          <p:cNvPr id="3" name="Grupp 2">
            <a:extLst>
              <a:ext uri="{FF2B5EF4-FFF2-40B4-BE49-F238E27FC236}">
                <a16:creationId xmlns:a16="http://schemas.microsoft.com/office/drawing/2014/main" id="{04B5E68B-13BC-8F9A-EAC8-83216CBA49D5}"/>
              </a:ext>
            </a:extLst>
          </p:cNvPr>
          <p:cNvGrpSpPr/>
          <p:nvPr/>
        </p:nvGrpSpPr>
        <p:grpSpPr>
          <a:xfrm>
            <a:off x="2768235" y="4349244"/>
            <a:ext cx="4845038" cy="503875"/>
            <a:chOff x="2768234" y="4349244"/>
            <a:chExt cx="4913735" cy="503875"/>
          </a:xfrm>
        </p:grpSpPr>
        <p:sp>
          <p:nvSpPr>
            <p:cNvPr id="19" name="textruta 18">
              <a:extLst>
                <a:ext uri="{FF2B5EF4-FFF2-40B4-BE49-F238E27FC236}">
                  <a16:creationId xmlns:a16="http://schemas.microsoft.com/office/drawing/2014/main" id="{771D5118-8457-B76B-CC26-4CC330FA0B77}"/>
                </a:ext>
              </a:extLst>
            </p:cNvPr>
            <p:cNvSpPr txBox="1"/>
            <p:nvPr/>
          </p:nvSpPr>
          <p:spPr>
            <a:xfrm>
              <a:off x="4725095" y="4599203"/>
              <a:ext cx="1854850" cy="25391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altLang="sv-SE" sz="1050" b="0" i="0" u="none" strike="noStrike" kern="1200" cap="none" spc="0" normalizeH="0" baseline="0" noProof="0" dirty="0">
                  <a:ln>
                    <a:noFill/>
                  </a:ln>
                  <a:solidFill>
                    <a:prstClr val="white"/>
                  </a:solidFill>
                  <a:effectLst/>
                  <a:uLnTx/>
                  <a:uFillTx/>
                  <a:latin typeface="Arial"/>
                  <a:ea typeface="+mn-ea"/>
                  <a:cs typeface="Arial" panose="020B0604020202020204" pitchFamily="34" charset="0"/>
                </a:rPr>
                <a:t>Max </a:t>
              </a:r>
              <a:r>
                <a:rPr lang="sv-SE" altLang="sv-SE" sz="1050" dirty="0">
                  <a:solidFill>
                    <a:prstClr val="white"/>
                  </a:solidFill>
                  <a:latin typeface="Arial"/>
                  <a:cs typeface="Arial" panose="020B0604020202020204" pitchFamily="34" charset="0"/>
                </a:rPr>
                <a:t>72</a:t>
              </a:r>
              <a:r>
                <a:rPr kumimoji="0" lang="sv-SE" altLang="sv-SE" sz="1050" b="0" i="0" u="none" strike="noStrike" kern="1200" cap="none" spc="0" normalizeH="0" baseline="0" noProof="0" dirty="0">
                  <a:ln>
                    <a:noFill/>
                  </a:ln>
                  <a:solidFill>
                    <a:prstClr val="white"/>
                  </a:solidFill>
                  <a:effectLst/>
                  <a:uLnTx/>
                  <a:uFillTx/>
                  <a:latin typeface="Arial"/>
                  <a:ea typeface="+mn-ea"/>
                  <a:cs typeface="Arial" panose="020B0604020202020204" pitchFamily="34" charset="0"/>
                </a:rPr>
                <a:t> timmar</a:t>
              </a:r>
            </a:p>
          </p:txBody>
        </p:sp>
        <p:sp>
          <p:nvSpPr>
            <p:cNvPr id="36" name="Vänster klammerparentes 8">
              <a:extLst>
                <a:ext uri="{FF2B5EF4-FFF2-40B4-BE49-F238E27FC236}">
                  <a16:creationId xmlns:a16="http://schemas.microsoft.com/office/drawing/2014/main" id="{DBFFA25E-DC8D-EC40-C1A5-52A5CC6E8A45}"/>
                </a:ext>
              </a:extLst>
            </p:cNvPr>
            <p:cNvSpPr/>
            <p:nvPr/>
          </p:nvSpPr>
          <p:spPr>
            <a:xfrm rot="16200000">
              <a:off x="5139502" y="1977976"/>
              <a:ext cx="171200" cy="491373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15635" y="21600"/>
                    <a:pt x="10800" y="21543"/>
                    <a:pt x="10800" y="21472"/>
                  </a:cubicBezTo>
                  <a:lnTo>
                    <a:pt x="10800" y="10928"/>
                  </a:lnTo>
                  <a:cubicBezTo>
                    <a:pt x="10800" y="10858"/>
                    <a:pt x="5965" y="10800"/>
                    <a:pt x="0" y="10800"/>
                  </a:cubicBezTo>
                  <a:cubicBezTo>
                    <a:pt x="5965" y="10800"/>
                    <a:pt x="10800" y="10743"/>
                    <a:pt x="10800" y="10672"/>
                  </a:cubicBezTo>
                  <a:lnTo>
                    <a:pt x="10800" y="128"/>
                  </a:lnTo>
                  <a:cubicBezTo>
                    <a:pt x="10800" y="57"/>
                    <a:pt x="15635" y="0"/>
                    <a:pt x="21600" y="0"/>
                  </a:cubicBezTo>
                </a:path>
              </a:pathLst>
            </a:custGeom>
            <a:noFill/>
            <a:ln w="25400" cap="flat">
              <a:solidFill>
                <a:schemeClr val="bg1"/>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rgbClr val="404040"/>
                </a:solidFill>
                <a:effectLst/>
                <a:highlight>
                  <a:srgbClr val="000000"/>
                </a:highlight>
                <a:uLnTx/>
                <a:uFillTx/>
                <a:latin typeface="Calibri" panose="020F0502020204030204"/>
                <a:ea typeface="+mn-ea"/>
                <a:cs typeface="Calibri"/>
                <a:sym typeface="Calibri"/>
              </a:endParaRPr>
            </a:p>
          </p:txBody>
        </p:sp>
      </p:grpSp>
      <p:sp>
        <p:nvSpPr>
          <p:cNvPr id="21" name="textruta 20">
            <a:extLst>
              <a:ext uri="{FF2B5EF4-FFF2-40B4-BE49-F238E27FC236}">
                <a16:creationId xmlns:a16="http://schemas.microsoft.com/office/drawing/2014/main" id="{59DC9BE3-DC86-558E-62D2-1FFD16911E8E}"/>
              </a:ext>
            </a:extLst>
          </p:cNvPr>
          <p:cNvSpPr txBox="1"/>
          <p:nvPr/>
        </p:nvSpPr>
        <p:spPr>
          <a:xfrm>
            <a:off x="1319919" y="3681651"/>
            <a:ext cx="833065" cy="2616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IVA-vård</a:t>
            </a:r>
          </a:p>
        </p:txBody>
      </p:sp>
      <p:sp>
        <p:nvSpPr>
          <p:cNvPr id="11" name="textruta 10">
            <a:extLst>
              <a:ext uri="{FF2B5EF4-FFF2-40B4-BE49-F238E27FC236}">
                <a16:creationId xmlns:a16="http://schemas.microsoft.com/office/drawing/2014/main" id="{4AC0960D-9324-72E6-D0C5-204A0FC9C18F}"/>
              </a:ext>
            </a:extLst>
          </p:cNvPr>
          <p:cNvSpPr txBox="1"/>
          <p:nvPr/>
        </p:nvSpPr>
        <p:spPr>
          <a:xfrm>
            <a:off x="675560" y="4607760"/>
            <a:ext cx="2072820" cy="25391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altLang="sv-SE" sz="1050" b="0" i="0" u="none" strike="noStrike" kern="1200" cap="none" spc="0" normalizeH="0" baseline="0" noProof="0" dirty="0">
                <a:ln>
                  <a:noFill/>
                </a:ln>
                <a:solidFill>
                  <a:prstClr val="white"/>
                </a:solidFill>
                <a:effectLst/>
                <a:uLnTx/>
                <a:uFillTx/>
                <a:latin typeface="Arial"/>
                <a:ea typeface="+mn-ea"/>
                <a:cs typeface="Arial" panose="020B0604020202020204" pitchFamily="34" charset="0"/>
              </a:rPr>
              <a:t>Vård för patientens egen skull</a:t>
            </a:r>
          </a:p>
        </p:txBody>
      </p:sp>
      <p:sp>
        <p:nvSpPr>
          <p:cNvPr id="18" name="Vänster klammerparentes 8">
            <a:extLst>
              <a:ext uri="{FF2B5EF4-FFF2-40B4-BE49-F238E27FC236}">
                <a16:creationId xmlns:a16="http://schemas.microsoft.com/office/drawing/2014/main" id="{A810B5E2-6348-7EB5-C5A0-A5F604FCAB66}"/>
              </a:ext>
            </a:extLst>
          </p:cNvPr>
          <p:cNvSpPr/>
          <p:nvPr/>
        </p:nvSpPr>
        <p:spPr>
          <a:xfrm rot="16200000">
            <a:off x="1622316" y="3433076"/>
            <a:ext cx="149560" cy="197089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15635" y="21600"/>
                  <a:pt x="10800" y="21543"/>
                  <a:pt x="10800" y="21472"/>
                </a:cubicBezTo>
                <a:lnTo>
                  <a:pt x="10800" y="10928"/>
                </a:lnTo>
                <a:cubicBezTo>
                  <a:pt x="10800" y="10858"/>
                  <a:pt x="5965" y="10800"/>
                  <a:pt x="0" y="10800"/>
                </a:cubicBezTo>
                <a:cubicBezTo>
                  <a:pt x="5965" y="10800"/>
                  <a:pt x="10800" y="10743"/>
                  <a:pt x="10800" y="10672"/>
                </a:cubicBezTo>
                <a:lnTo>
                  <a:pt x="10800" y="128"/>
                </a:lnTo>
                <a:cubicBezTo>
                  <a:pt x="10800" y="57"/>
                  <a:pt x="15635" y="0"/>
                  <a:pt x="21600" y="0"/>
                </a:cubicBezTo>
              </a:path>
            </a:pathLst>
          </a:custGeom>
          <a:noFill/>
          <a:ln w="25400" cap="flat">
            <a:solidFill>
              <a:schemeClr val="bg1"/>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white"/>
              </a:solidFill>
              <a:effectLst/>
              <a:highlight>
                <a:srgbClr val="000000"/>
              </a:highlight>
              <a:uLnTx/>
              <a:uFillTx/>
              <a:latin typeface="Calibri" panose="020F0502020204030204"/>
              <a:ea typeface="+mn-ea"/>
              <a:cs typeface="Calibri"/>
              <a:sym typeface="Calibri"/>
            </a:endParaRPr>
          </a:p>
        </p:txBody>
      </p:sp>
      <p:sp>
        <p:nvSpPr>
          <p:cNvPr id="6" name="textruta 5">
            <a:extLst>
              <a:ext uri="{FF2B5EF4-FFF2-40B4-BE49-F238E27FC236}">
                <a16:creationId xmlns:a16="http://schemas.microsoft.com/office/drawing/2014/main" id="{66D4A569-5827-AEEC-88C4-64CFA7B2B03E}"/>
              </a:ext>
            </a:extLst>
          </p:cNvPr>
          <p:cNvSpPr txBox="1"/>
          <p:nvPr/>
        </p:nvSpPr>
        <p:spPr>
          <a:xfrm>
            <a:off x="6835286" y="2151310"/>
            <a:ext cx="1253318" cy="1061829"/>
          </a:xfrm>
          <a:prstGeom prst="rect">
            <a:avLst/>
          </a:prstGeom>
          <a:noFill/>
        </p:spPr>
        <p:txBody>
          <a:bodyPr wrap="square">
            <a:spAutoFit/>
          </a:bodyPr>
          <a:lstStyle/>
          <a:p>
            <a:pPr>
              <a:defRPr/>
            </a:pPr>
            <a:r>
              <a:rPr lang="sv-SE" sz="1050" dirty="0">
                <a:solidFill>
                  <a:prstClr val="white"/>
                </a:solidFill>
                <a:latin typeface="Arial"/>
                <a:ea typeface="Arial"/>
                <a:cs typeface="Arial" panose="020B0604020202020204" pitchFamily="34" charset="0"/>
                <a:sym typeface="Arial"/>
              </a:rPr>
              <a:t>Fastställande av </a:t>
            </a:r>
          </a:p>
          <a:p>
            <a:pPr>
              <a:defRPr/>
            </a:pPr>
            <a:r>
              <a:rPr lang="sv-SE" sz="1050" dirty="0">
                <a:solidFill>
                  <a:prstClr val="white"/>
                </a:solidFill>
                <a:latin typeface="Arial"/>
                <a:ea typeface="Arial"/>
                <a:cs typeface="Arial" panose="020B0604020202020204" pitchFamily="34" charset="0"/>
                <a:sym typeface="Arial"/>
              </a:rPr>
              <a:t>död med indirekta kriterier, efter avbrytande av livsuppehållande behandling </a:t>
            </a:r>
            <a:endParaRPr lang="sv-SE" sz="1050" dirty="0">
              <a:solidFill>
                <a:prstClr val="white"/>
              </a:solidFill>
              <a:latin typeface="Arial"/>
              <a:ea typeface="Arial"/>
              <a:cs typeface="Arial" panose="020B0604020202020204" pitchFamily="34" charset="0"/>
            </a:endParaRPr>
          </a:p>
        </p:txBody>
      </p:sp>
      <p:cxnSp>
        <p:nvCxnSpPr>
          <p:cNvPr id="10" name="Rak koppling 9">
            <a:extLst>
              <a:ext uri="{FF2B5EF4-FFF2-40B4-BE49-F238E27FC236}">
                <a16:creationId xmlns:a16="http://schemas.microsoft.com/office/drawing/2014/main" id="{FDBCE22F-1267-2160-AE20-0917E651C940}"/>
              </a:ext>
            </a:extLst>
          </p:cNvPr>
          <p:cNvCxnSpPr>
            <a:cxnSpLocks/>
          </p:cNvCxnSpPr>
          <p:nvPr/>
        </p:nvCxnSpPr>
        <p:spPr>
          <a:xfrm>
            <a:off x="7613273" y="3429000"/>
            <a:ext cx="0" cy="756000"/>
          </a:xfrm>
          <a:prstGeom prst="line">
            <a:avLst/>
          </a:prstGeom>
          <a:noFill/>
          <a:ln w="57150" cap="flat" cmpd="sng" algn="ctr">
            <a:solidFill>
              <a:schemeClr val="tx1"/>
            </a:solidFill>
            <a:prstDash val="solid"/>
          </a:ln>
          <a:effectLst/>
        </p:spPr>
      </p:cxnSp>
      <p:grpSp>
        <p:nvGrpSpPr>
          <p:cNvPr id="5" name="Grupp 4">
            <a:extLst>
              <a:ext uri="{FF2B5EF4-FFF2-40B4-BE49-F238E27FC236}">
                <a16:creationId xmlns:a16="http://schemas.microsoft.com/office/drawing/2014/main" id="{84EB444E-0796-60AA-7CA6-E62855EFCE07}"/>
              </a:ext>
            </a:extLst>
          </p:cNvPr>
          <p:cNvGrpSpPr/>
          <p:nvPr/>
        </p:nvGrpSpPr>
        <p:grpSpPr>
          <a:xfrm>
            <a:off x="7551417" y="3183278"/>
            <a:ext cx="1134805" cy="961486"/>
            <a:chOff x="7506813" y="3183278"/>
            <a:chExt cx="1134805" cy="961486"/>
          </a:xfrm>
        </p:grpSpPr>
        <p:pic>
          <p:nvPicPr>
            <p:cNvPr id="9" name="Bildobjekt 8">
              <a:extLst>
                <a:ext uri="{FF2B5EF4-FFF2-40B4-BE49-F238E27FC236}">
                  <a16:creationId xmlns:a16="http://schemas.microsoft.com/office/drawing/2014/main" id="{3986A818-61ED-64A3-B8F0-5D9E1A466C50}"/>
                </a:ext>
              </a:extLst>
            </p:cNvPr>
            <p:cNvPicPr>
              <a:picLocks noChangeAspect="1"/>
            </p:cNvPicPr>
            <p:nvPr/>
          </p:nvPicPr>
          <p:blipFill>
            <a:blip r:embed="rId3"/>
            <a:stretch>
              <a:fillRect/>
            </a:stretch>
          </p:blipFill>
          <p:spPr>
            <a:xfrm rot="1336968">
              <a:off x="7506813" y="3183278"/>
              <a:ext cx="156921" cy="287050"/>
            </a:xfrm>
            <a:prstGeom prst="rect">
              <a:avLst/>
            </a:prstGeom>
          </p:spPr>
        </p:pic>
        <p:sp>
          <p:nvSpPr>
            <p:cNvPr id="28" name="textruta 27">
              <a:extLst>
                <a:ext uri="{FF2B5EF4-FFF2-40B4-BE49-F238E27FC236}">
                  <a16:creationId xmlns:a16="http://schemas.microsoft.com/office/drawing/2014/main" id="{318B4FAA-FDF7-B9B6-EE50-09780C9D5B8C}"/>
                </a:ext>
              </a:extLst>
            </p:cNvPr>
            <p:cNvSpPr txBox="1"/>
            <p:nvPr/>
          </p:nvSpPr>
          <p:spPr>
            <a:xfrm>
              <a:off x="7635575" y="3567683"/>
              <a:ext cx="1006043" cy="57708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5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Medicinska insatser efter döden</a:t>
              </a:r>
            </a:p>
          </p:txBody>
        </p:sp>
      </p:grpSp>
    </p:spTree>
    <p:extLst>
      <p:ext uri="{BB962C8B-B14F-4D97-AF65-F5344CB8AC3E}">
        <p14:creationId xmlns:p14="http://schemas.microsoft.com/office/powerpoint/2010/main" val="1056263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6" grpId="0"/>
      <p:bldP spid="17" grpId="0"/>
      <p:bldP spid="6"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text 1">
            <a:extLst>
              <a:ext uri="{FF2B5EF4-FFF2-40B4-BE49-F238E27FC236}">
                <a16:creationId xmlns:a16="http://schemas.microsoft.com/office/drawing/2014/main" id="{7FBA353C-109B-4F7A-BBE2-C0BFB203E78E}"/>
              </a:ext>
            </a:extLst>
          </p:cNvPr>
          <p:cNvSpPr>
            <a:spLocks noGrp="1"/>
          </p:cNvSpPr>
          <p:nvPr>
            <p:ph type="body" sz="quarter" idx="10"/>
          </p:nvPr>
        </p:nvSpPr>
        <p:spPr>
          <a:xfrm>
            <a:off x="628650" y="-36087"/>
            <a:ext cx="3534217" cy="5509193"/>
          </a:xfrm>
        </p:spPr>
        <p:txBody>
          <a:bodyPr lIns="91440" tIns="45720" rIns="91440" bIns="45720" anchor="ctr"/>
          <a:lstStyle/>
          <a:p>
            <a:r>
              <a:rPr lang="sv-SE" sz="3200" dirty="0">
                <a:cs typeface="Calibri Light"/>
              </a:rPr>
              <a:t>Fastställande av död med indirekta kriterier</a:t>
            </a:r>
          </a:p>
        </p:txBody>
      </p:sp>
      <p:sp>
        <p:nvSpPr>
          <p:cNvPr id="3" name="Platshållare för text 2">
            <a:extLst>
              <a:ext uri="{FF2B5EF4-FFF2-40B4-BE49-F238E27FC236}">
                <a16:creationId xmlns:a16="http://schemas.microsoft.com/office/drawing/2014/main" id="{595EE2D3-1FDD-40BC-9BFA-F9C330721DC6}"/>
              </a:ext>
            </a:extLst>
          </p:cNvPr>
          <p:cNvSpPr>
            <a:spLocks noGrp="1"/>
          </p:cNvSpPr>
          <p:nvPr>
            <p:ph type="body" sz="quarter" idx="11"/>
          </p:nvPr>
        </p:nvSpPr>
        <p:spPr>
          <a:xfrm>
            <a:off x="4638675" y="1538143"/>
            <a:ext cx="5997794" cy="4322313"/>
          </a:xfrm>
        </p:spPr>
        <p:txBody>
          <a:bodyPr lIns="91440" tIns="45720" rIns="91440" bIns="45720" anchor="ctr"/>
          <a:lstStyle/>
          <a:p>
            <a:r>
              <a:rPr lang="sv-SE" dirty="0">
                <a:cs typeface="Calibri"/>
              </a:rPr>
              <a:t>   Ingen palpabel puls</a:t>
            </a:r>
          </a:p>
          <a:p>
            <a:pPr marL="457200" indent="-457200">
              <a:buFont typeface="Arial" panose="020B0604020202020204" pitchFamily="34" charset="0"/>
              <a:buChar char="•"/>
            </a:pPr>
            <a:r>
              <a:rPr lang="sv-SE" dirty="0"/>
              <a:t>Inga hörbara hjärtljud vid </a:t>
            </a:r>
            <a:r>
              <a:rPr lang="sv-SE" dirty="0" err="1"/>
              <a:t>auskulation</a:t>
            </a:r>
            <a:endParaRPr lang="sv-SE" dirty="0"/>
          </a:p>
          <a:p>
            <a:pPr marL="457200" indent="-457200">
              <a:buFont typeface="Arial" panose="020B0604020202020204" pitchFamily="34" charset="0"/>
              <a:buChar char="•"/>
            </a:pPr>
            <a:r>
              <a:rPr lang="sv-SE" dirty="0"/>
              <a:t>Ingen spontanandning, och</a:t>
            </a:r>
          </a:p>
          <a:p>
            <a:pPr marL="457200" indent="-457200">
              <a:buFont typeface="Arial" panose="020B0604020202020204" pitchFamily="34" charset="0"/>
              <a:buChar char="•"/>
            </a:pPr>
            <a:r>
              <a:rPr lang="sv-SE" dirty="0"/>
              <a:t>Ljusstela oftast vida pupiller</a:t>
            </a:r>
          </a:p>
          <a:p>
            <a:endParaRPr lang="sv-SE" dirty="0">
              <a:cs typeface="Calibri"/>
            </a:endParaRPr>
          </a:p>
        </p:txBody>
      </p:sp>
      <p:pic>
        <p:nvPicPr>
          <p:cNvPr id="4" name="Bildobjekt 3">
            <a:extLst>
              <a:ext uri="{FF2B5EF4-FFF2-40B4-BE49-F238E27FC236}">
                <a16:creationId xmlns:a16="http://schemas.microsoft.com/office/drawing/2014/main" id="{91C6244B-9148-64BA-2700-EF758A13E05C}"/>
              </a:ext>
            </a:extLst>
          </p:cNvPr>
          <p:cNvPicPr>
            <a:picLocks noChangeAspect="1"/>
          </p:cNvPicPr>
          <p:nvPr/>
        </p:nvPicPr>
        <p:blipFill>
          <a:blip r:embed="rId3"/>
          <a:stretch>
            <a:fillRect/>
          </a:stretch>
        </p:blipFill>
        <p:spPr>
          <a:xfrm>
            <a:off x="1993778" y="3452890"/>
            <a:ext cx="2068980" cy="1334416"/>
          </a:xfrm>
          <a:prstGeom prst="rect">
            <a:avLst/>
          </a:prstGeom>
          <a:solidFill>
            <a:srgbClr val="FFFFFF">
              <a:shade val="85000"/>
            </a:srgbClr>
          </a:solidFill>
          <a:ln w="88900" cap="sq">
            <a:solidFill>
              <a:schemeClr val="accent4"/>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23059606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Rak koppling 4">
            <a:extLst>
              <a:ext uri="{FF2B5EF4-FFF2-40B4-BE49-F238E27FC236}">
                <a16:creationId xmlns:a16="http://schemas.microsoft.com/office/drawing/2014/main" id="{B7E49CCB-641C-81DD-A5B9-FC87EE07253F}"/>
              </a:ext>
            </a:extLst>
          </p:cNvPr>
          <p:cNvCxnSpPr/>
          <p:nvPr/>
        </p:nvCxnSpPr>
        <p:spPr>
          <a:xfrm flipV="1">
            <a:off x="2983200" y="4138598"/>
            <a:ext cx="2112859" cy="1"/>
          </a:xfrm>
          <a:prstGeom prst="line">
            <a:avLst/>
          </a:prstGeom>
          <a:ln w="76200">
            <a:solidFill>
              <a:srgbClr val="33CCCC"/>
            </a:solidFill>
          </a:ln>
        </p:spPr>
        <p:style>
          <a:lnRef idx="3">
            <a:schemeClr val="accent6"/>
          </a:lnRef>
          <a:fillRef idx="0">
            <a:schemeClr val="accent6"/>
          </a:fillRef>
          <a:effectRef idx="2">
            <a:schemeClr val="accent6"/>
          </a:effectRef>
          <a:fontRef idx="minor">
            <a:schemeClr val="tx1"/>
          </a:fontRef>
        </p:style>
      </p:cxnSp>
      <p:cxnSp>
        <p:nvCxnSpPr>
          <p:cNvPr id="6" name="Rak koppling 5">
            <a:extLst>
              <a:ext uri="{FF2B5EF4-FFF2-40B4-BE49-F238E27FC236}">
                <a16:creationId xmlns:a16="http://schemas.microsoft.com/office/drawing/2014/main" id="{319C42D8-B5E5-D50E-5FD4-3A27C9079AA4}"/>
              </a:ext>
            </a:extLst>
          </p:cNvPr>
          <p:cNvCxnSpPr>
            <a:cxnSpLocks/>
          </p:cNvCxnSpPr>
          <p:nvPr/>
        </p:nvCxnSpPr>
        <p:spPr>
          <a:xfrm>
            <a:off x="6178722" y="4145005"/>
            <a:ext cx="1718315" cy="5377"/>
          </a:xfrm>
          <a:prstGeom prst="line">
            <a:avLst/>
          </a:prstGeom>
          <a:ln w="76200">
            <a:solidFill>
              <a:srgbClr val="993366"/>
            </a:solidFill>
          </a:ln>
        </p:spPr>
        <p:style>
          <a:lnRef idx="3">
            <a:schemeClr val="accent5"/>
          </a:lnRef>
          <a:fillRef idx="0">
            <a:schemeClr val="accent5"/>
          </a:fillRef>
          <a:effectRef idx="2">
            <a:schemeClr val="accent5"/>
          </a:effectRef>
          <a:fontRef idx="minor">
            <a:schemeClr val="tx1"/>
          </a:fontRef>
        </p:style>
      </p:cxnSp>
      <p:cxnSp>
        <p:nvCxnSpPr>
          <p:cNvPr id="7" name="Rak koppling 6">
            <a:extLst>
              <a:ext uri="{FF2B5EF4-FFF2-40B4-BE49-F238E27FC236}">
                <a16:creationId xmlns:a16="http://schemas.microsoft.com/office/drawing/2014/main" id="{CCF328C9-74B0-5F3C-5F96-D41FBF4B264E}"/>
              </a:ext>
            </a:extLst>
          </p:cNvPr>
          <p:cNvCxnSpPr/>
          <p:nvPr/>
        </p:nvCxnSpPr>
        <p:spPr>
          <a:xfrm flipV="1">
            <a:off x="7896704" y="4139270"/>
            <a:ext cx="1961444" cy="10772"/>
          </a:xfrm>
          <a:prstGeom prst="line">
            <a:avLst/>
          </a:prstGeom>
          <a:ln w="76200">
            <a:solidFill>
              <a:srgbClr val="336699"/>
            </a:solidFill>
          </a:ln>
        </p:spPr>
        <p:style>
          <a:lnRef idx="3">
            <a:schemeClr val="accent5"/>
          </a:lnRef>
          <a:fillRef idx="0">
            <a:schemeClr val="accent5"/>
          </a:fillRef>
          <a:effectRef idx="2">
            <a:schemeClr val="accent5"/>
          </a:effectRef>
          <a:fontRef idx="minor">
            <a:schemeClr val="tx1"/>
          </a:fontRef>
        </p:style>
      </p:cxnSp>
      <p:cxnSp>
        <p:nvCxnSpPr>
          <p:cNvPr id="9" name="Rak pilkoppling 8">
            <a:extLst>
              <a:ext uri="{FF2B5EF4-FFF2-40B4-BE49-F238E27FC236}">
                <a16:creationId xmlns:a16="http://schemas.microsoft.com/office/drawing/2014/main" id="{0AC2E0A1-B066-8087-49DE-0E0D258B8C64}"/>
              </a:ext>
            </a:extLst>
          </p:cNvPr>
          <p:cNvCxnSpPr/>
          <p:nvPr/>
        </p:nvCxnSpPr>
        <p:spPr>
          <a:xfrm>
            <a:off x="3257418" y="2548395"/>
            <a:ext cx="0" cy="1490926"/>
          </a:xfrm>
          <a:prstGeom prst="straightConnector1">
            <a:avLst/>
          </a:prstGeom>
          <a:ln w="38100">
            <a:solidFill>
              <a:schemeClr val="bg2">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2" name="Rak pilkoppling 11">
            <a:extLst>
              <a:ext uri="{FF2B5EF4-FFF2-40B4-BE49-F238E27FC236}">
                <a16:creationId xmlns:a16="http://schemas.microsoft.com/office/drawing/2014/main" id="{F4B695B5-088F-C8C0-E988-CD7647D3BF76}"/>
              </a:ext>
            </a:extLst>
          </p:cNvPr>
          <p:cNvCxnSpPr/>
          <p:nvPr/>
        </p:nvCxnSpPr>
        <p:spPr>
          <a:xfrm>
            <a:off x="9819956" y="2548395"/>
            <a:ext cx="0" cy="1490926"/>
          </a:xfrm>
          <a:prstGeom prst="straightConnector1">
            <a:avLst/>
          </a:prstGeom>
          <a:ln w="38100">
            <a:solidFill>
              <a:schemeClr val="bg2">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3" name="Rak koppling 12">
            <a:extLst>
              <a:ext uri="{FF2B5EF4-FFF2-40B4-BE49-F238E27FC236}">
                <a16:creationId xmlns:a16="http://schemas.microsoft.com/office/drawing/2014/main" id="{1CECCF6E-3DDA-38C9-1EE8-FF3376FDCEC1}"/>
              </a:ext>
            </a:extLst>
          </p:cNvPr>
          <p:cNvCxnSpPr/>
          <p:nvPr/>
        </p:nvCxnSpPr>
        <p:spPr>
          <a:xfrm>
            <a:off x="4929210" y="4140975"/>
            <a:ext cx="1165390" cy="0"/>
          </a:xfrm>
          <a:prstGeom prst="line">
            <a:avLst/>
          </a:prstGeom>
          <a:ln w="76200">
            <a:solidFill>
              <a:srgbClr val="993366"/>
            </a:solidFill>
            <a:prstDash val="sysDash"/>
          </a:ln>
        </p:spPr>
        <p:style>
          <a:lnRef idx="3">
            <a:schemeClr val="accent5"/>
          </a:lnRef>
          <a:fillRef idx="0">
            <a:schemeClr val="accent5"/>
          </a:fillRef>
          <a:effectRef idx="2">
            <a:schemeClr val="accent5"/>
          </a:effectRef>
          <a:fontRef idx="minor">
            <a:schemeClr val="tx1"/>
          </a:fontRef>
        </p:style>
      </p:cxnSp>
      <p:cxnSp>
        <p:nvCxnSpPr>
          <p:cNvPr id="14" name="Rak koppling 13">
            <a:extLst>
              <a:ext uri="{FF2B5EF4-FFF2-40B4-BE49-F238E27FC236}">
                <a16:creationId xmlns:a16="http://schemas.microsoft.com/office/drawing/2014/main" id="{418A8A47-76FB-49E8-7221-61D668B8ECF6}"/>
              </a:ext>
            </a:extLst>
          </p:cNvPr>
          <p:cNvCxnSpPr>
            <a:cxnSpLocks/>
          </p:cNvCxnSpPr>
          <p:nvPr/>
        </p:nvCxnSpPr>
        <p:spPr>
          <a:xfrm flipV="1">
            <a:off x="3300597" y="3113985"/>
            <a:ext cx="2824067" cy="7492"/>
          </a:xfrm>
          <a:prstGeom prst="line">
            <a:avLst/>
          </a:prstGeom>
          <a:ln w="76200">
            <a:solidFill>
              <a:srgbClr val="993366"/>
            </a:solidFill>
            <a:prstDash val="sysDot"/>
            <a:headEnd type="triangle"/>
            <a:tailEnd type="triangle"/>
          </a:ln>
        </p:spPr>
        <p:style>
          <a:lnRef idx="3">
            <a:schemeClr val="accent5"/>
          </a:lnRef>
          <a:fillRef idx="0">
            <a:schemeClr val="accent5"/>
          </a:fillRef>
          <a:effectRef idx="2">
            <a:schemeClr val="accent5"/>
          </a:effectRef>
          <a:fontRef idx="minor">
            <a:schemeClr val="tx1"/>
          </a:fontRef>
        </p:style>
      </p:cxnSp>
      <p:sp>
        <p:nvSpPr>
          <p:cNvPr id="16" name="textruta 15">
            <a:extLst>
              <a:ext uri="{FF2B5EF4-FFF2-40B4-BE49-F238E27FC236}">
                <a16:creationId xmlns:a16="http://schemas.microsoft.com/office/drawing/2014/main" id="{93224BF1-4880-7B61-34DF-0F22F8EF46FA}"/>
              </a:ext>
            </a:extLst>
          </p:cNvPr>
          <p:cNvSpPr txBox="1"/>
          <p:nvPr/>
        </p:nvSpPr>
        <p:spPr>
          <a:xfrm>
            <a:off x="2344161" y="1530819"/>
            <a:ext cx="1826514"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sv-SE" dirty="0">
                <a:solidFill>
                  <a:prstClr val="white"/>
                </a:solidFill>
                <a:latin typeface="Calibri" panose="020F0502020204030204"/>
              </a:rPr>
              <a:t>Avbrytande av livsuppehållande </a:t>
            </a:r>
            <a:r>
              <a:rPr kumimoji="0" lang="sv-SE" sz="1800" b="0" i="0" u="none" strike="noStrike" kern="1200" cap="none" spc="0" normalizeH="0" baseline="0" noProof="0" dirty="0">
                <a:ln>
                  <a:noFill/>
                </a:ln>
                <a:solidFill>
                  <a:prstClr val="white"/>
                </a:solidFill>
                <a:effectLst/>
                <a:uLnTx/>
                <a:uFillTx/>
                <a:latin typeface="Calibri" panose="020F0502020204030204"/>
                <a:ea typeface="+mn-ea"/>
                <a:cs typeface="+mn-cs"/>
              </a:rPr>
              <a:t>behandling </a:t>
            </a:r>
          </a:p>
        </p:txBody>
      </p:sp>
      <p:sp>
        <p:nvSpPr>
          <p:cNvPr id="17" name="textruta 16">
            <a:extLst>
              <a:ext uri="{FF2B5EF4-FFF2-40B4-BE49-F238E27FC236}">
                <a16:creationId xmlns:a16="http://schemas.microsoft.com/office/drawing/2014/main" id="{9E7DF725-3059-8B57-1895-7EC4758AE4AD}"/>
              </a:ext>
            </a:extLst>
          </p:cNvPr>
          <p:cNvSpPr txBox="1"/>
          <p:nvPr/>
        </p:nvSpPr>
        <p:spPr>
          <a:xfrm>
            <a:off x="5278213" y="1475816"/>
            <a:ext cx="1607047"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dirty="0" err="1">
                <a:ln>
                  <a:noFill/>
                </a:ln>
                <a:solidFill>
                  <a:prstClr val="white"/>
                </a:solidFill>
                <a:effectLst/>
                <a:uLnTx/>
                <a:uFillTx/>
                <a:latin typeface="Calibri" panose="020F0502020204030204"/>
                <a:ea typeface="+mn-ea"/>
                <a:cs typeface="+mn-cs"/>
              </a:rPr>
              <a:t>Asystoli</a:t>
            </a:r>
            <a:r>
              <a:rPr kumimoji="0" lang="sv-SE" sz="1800" b="0" i="0" u="none" strike="noStrike" kern="1200" cap="none" spc="0" normalizeH="0" baseline="0" noProof="0" dirty="0">
                <a:ln>
                  <a:noFill/>
                </a:ln>
                <a:solidFill>
                  <a:prstClr val="white"/>
                </a:solidFill>
                <a:effectLst/>
                <a:uLnTx/>
                <a:uFillTx/>
                <a:latin typeface="Calibri" panose="020F0502020204030204"/>
                <a:ea typeface="+mn-ea"/>
                <a:cs typeface="+mn-cs"/>
              </a:rPr>
              <a:t>, cirkulationen upphör</a:t>
            </a:r>
          </a:p>
        </p:txBody>
      </p:sp>
      <p:sp>
        <p:nvSpPr>
          <p:cNvPr id="18" name="textruta 17">
            <a:extLst>
              <a:ext uri="{FF2B5EF4-FFF2-40B4-BE49-F238E27FC236}">
                <a16:creationId xmlns:a16="http://schemas.microsoft.com/office/drawing/2014/main" id="{DE6A0514-972E-0BEB-D8FC-C9D41F5CE7F8}"/>
              </a:ext>
            </a:extLst>
          </p:cNvPr>
          <p:cNvSpPr txBox="1"/>
          <p:nvPr/>
        </p:nvSpPr>
        <p:spPr>
          <a:xfrm>
            <a:off x="8910278" y="2072628"/>
            <a:ext cx="1851133"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dirty="0">
                <a:ln>
                  <a:noFill/>
                </a:ln>
                <a:solidFill>
                  <a:prstClr val="white"/>
                </a:solidFill>
                <a:effectLst/>
                <a:uLnTx/>
                <a:uFillTx/>
                <a:latin typeface="Calibri" panose="020F0502020204030204"/>
                <a:ea typeface="+mn-ea"/>
                <a:cs typeface="+mn-cs"/>
              </a:rPr>
              <a:t>Transplantation</a:t>
            </a:r>
          </a:p>
        </p:txBody>
      </p:sp>
      <p:sp>
        <p:nvSpPr>
          <p:cNvPr id="19" name="textruta 18">
            <a:extLst>
              <a:ext uri="{FF2B5EF4-FFF2-40B4-BE49-F238E27FC236}">
                <a16:creationId xmlns:a16="http://schemas.microsoft.com/office/drawing/2014/main" id="{E8507AC6-B9B7-5F3B-2D5A-478BC1FAF296}"/>
              </a:ext>
            </a:extLst>
          </p:cNvPr>
          <p:cNvSpPr txBox="1"/>
          <p:nvPr/>
        </p:nvSpPr>
        <p:spPr>
          <a:xfrm>
            <a:off x="7184318" y="1787266"/>
            <a:ext cx="1427779"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dirty="0">
                <a:ln>
                  <a:noFill/>
                </a:ln>
                <a:solidFill>
                  <a:prstClr val="white"/>
                </a:solidFill>
                <a:effectLst/>
                <a:uLnTx/>
                <a:uFillTx/>
                <a:latin typeface="Calibri" panose="020F0502020204030204"/>
                <a:ea typeface="+mn-ea"/>
                <a:cs typeface="+mn-cs"/>
              </a:rPr>
              <a:t>Kall Perfusion</a:t>
            </a:r>
          </a:p>
        </p:txBody>
      </p:sp>
      <p:sp>
        <p:nvSpPr>
          <p:cNvPr id="20" name="textruta 19">
            <a:extLst>
              <a:ext uri="{FF2B5EF4-FFF2-40B4-BE49-F238E27FC236}">
                <a16:creationId xmlns:a16="http://schemas.microsoft.com/office/drawing/2014/main" id="{E7F9BF34-3B82-14DD-8050-71CB1DEDF0E1}"/>
              </a:ext>
            </a:extLst>
          </p:cNvPr>
          <p:cNvSpPr txBox="1"/>
          <p:nvPr/>
        </p:nvSpPr>
        <p:spPr>
          <a:xfrm>
            <a:off x="3215502" y="3210887"/>
            <a:ext cx="2955477"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600" b="0" i="0" u="none" strike="noStrike" kern="1200" cap="none" spc="0" normalizeH="0" baseline="0" noProof="0" err="1">
                <a:ln>
                  <a:noFill/>
                </a:ln>
                <a:solidFill>
                  <a:prstClr val="white"/>
                </a:solidFill>
                <a:effectLst/>
                <a:uLnTx/>
                <a:uFillTx/>
                <a:latin typeface="Calibri" panose="020F0502020204030204"/>
                <a:ea typeface="+mn-ea"/>
                <a:cs typeface="+mn-cs"/>
              </a:rPr>
              <a:t>Agonalperiod</a:t>
            </a:r>
            <a:r>
              <a:rPr kumimoji="0" lang="sv-SE" sz="1600" b="0" i="0" u="none" strike="noStrike" kern="1200" cap="none" spc="0" normalizeH="0" baseline="0" noProof="0">
                <a:ln>
                  <a:noFill/>
                </a:ln>
                <a:solidFill>
                  <a:prstClr val="white"/>
                </a:solidFill>
                <a:effectLst/>
                <a:uLnTx/>
                <a:uFillTx/>
                <a:latin typeface="Calibri" panose="020F0502020204030204"/>
                <a:ea typeface="+mn-ea"/>
                <a:cs typeface="+mn-cs"/>
              </a:rPr>
              <a:t>, max 3 timmar,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600" b="0" i="0" u="none" strike="noStrike" kern="1200" cap="none" spc="0" normalizeH="0" baseline="0" noProof="0">
                <a:ln>
                  <a:noFill/>
                </a:ln>
                <a:solidFill>
                  <a:prstClr val="white"/>
                </a:solidFill>
                <a:effectLst/>
                <a:uLnTx/>
                <a:uFillTx/>
                <a:latin typeface="Calibri" panose="020F0502020204030204"/>
                <a:ea typeface="+mn-ea"/>
                <a:cs typeface="+mn-cs"/>
              </a:rPr>
              <a:t> i väntan på döden</a:t>
            </a:r>
          </a:p>
        </p:txBody>
      </p:sp>
      <p:cxnSp>
        <p:nvCxnSpPr>
          <p:cNvPr id="21" name="Rak pilkoppling 20">
            <a:extLst>
              <a:ext uri="{FF2B5EF4-FFF2-40B4-BE49-F238E27FC236}">
                <a16:creationId xmlns:a16="http://schemas.microsoft.com/office/drawing/2014/main" id="{AEAFDF72-6436-9B4E-D28F-8184DD7EF609}"/>
              </a:ext>
            </a:extLst>
          </p:cNvPr>
          <p:cNvCxnSpPr>
            <a:cxnSpLocks/>
          </p:cNvCxnSpPr>
          <p:nvPr/>
        </p:nvCxnSpPr>
        <p:spPr>
          <a:xfrm flipV="1">
            <a:off x="4974209" y="4340273"/>
            <a:ext cx="2935824" cy="10836"/>
          </a:xfrm>
          <a:prstGeom prst="straightConnector1">
            <a:avLst/>
          </a:prstGeom>
          <a:ln w="38100">
            <a:solidFill>
              <a:schemeClr val="bg2">
                <a:lumMod val="5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2" name="textruta 21">
            <a:extLst>
              <a:ext uri="{FF2B5EF4-FFF2-40B4-BE49-F238E27FC236}">
                <a16:creationId xmlns:a16="http://schemas.microsoft.com/office/drawing/2014/main" id="{DAE14C13-6EF2-6A1E-B747-E656032E888B}"/>
              </a:ext>
            </a:extLst>
          </p:cNvPr>
          <p:cNvSpPr txBox="1"/>
          <p:nvPr/>
        </p:nvSpPr>
        <p:spPr>
          <a:xfrm>
            <a:off x="4842627" y="4378234"/>
            <a:ext cx="320040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dirty="0">
                <a:ln>
                  <a:noFill/>
                </a:ln>
                <a:solidFill>
                  <a:prstClr val="white"/>
                </a:solidFill>
                <a:effectLst/>
                <a:uLnTx/>
                <a:uFillTx/>
                <a:latin typeface="Calibri" panose="020F0502020204030204"/>
                <a:ea typeface="+mn-ea"/>
                <a:cs typeface="+mn-cs"/>
              </a:rPr>
              <a:t>Varm </a:t>
            </a:r>
            <a:r>
              <a:rPr kumimoji="0" lang="sv-SE" sz="1800" b="0" i="0" u="none" strike="noStrike" kern="1200" cap="none" spc="0" normalizeH="0" baseline="0" noProof="0" dirty="0" err="1">
                <a:ln>
                  <a:noFill/>
                </a:ln>
                <a:solidFill>
                  <a:prstClr val="white"/>
                </a:solidFill>
                <a:effectLst/>
                <a:uLnTx/>
                <a:uFillTx/>
                <a:latin typeface="Calibri" panose="020F0502020204030204"/>
                <a:ea typeface="+mn-ea"/>
                <a:cs typeface="+mn-cs"/>
              </a:rPr>
              <a:t>ischemitid</a:t>
            </a:r>
            <a:endParaRPr kumimoji="0" lang="sv-SE"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cxnSp>
        <p:nvCxnSpPr>
          <p:cNvPr id="23" name="Rak pilkoppling 22">
            <a:extLst>
              <a:ext uri="{FF2B5EF4-FFF2-40B4-BE49-F238E27FC236}">
                <a16:creationId xmlns:a16="http://schemas.microsoft.com/office/drawing/2014/main" id="{69602224-6DC9-B31C-4A86-2F6DF69A7850}"/>
              </a:ext>
            </a:extLst>
          </p:cNvPr>
          <p:cNvCxnSpPr>
            <a:cxnSpLocks/>
          </p:cNvCxnSpPr>
          <p:nvPr/>
        </p:nvCxnSpPr>
        <p:spPr>
          <a:xfrm>
            <a:off x="7921321" y="4340273"/>
            <a:ext cx="1983276" cy="11106"/>
          </a:xfrm>
          <a:prstGeom prst="straightConnector1">
            <a:avLst/>
          </a:prstGeom>
          <a:ln w="38100">
            <a:solidFill>
              <a:schemeClr val="bg2">
                <a:lumMod val="5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4" name="textruta 23">
            <a:extLst>
              <a:ext uri="{FF2B5EF4-FFF2-40B4-BE49-F238E27FC236}">
                <a16:creationId xmlns:a16="http://schemas.microsoft.com/office/drawing/2014/main" id="{1878293C-C135-C55D-E16E-482A81113378}"/>
              </a:ext>
            </a:extLst>
          </p:cNvPr>
          <p:cNvSpPr txBox="1"/>
          <p:nvPr/>
        </p:nvSpPr>
        <p:spPr>
          <a:xfrm>
            <a:off x="8243084" y="4407180"/>
            <a:ext cx="176318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a:ln>
                  <a:noFill/>
                </a:ln>
                <a:solidFill>
                  <a:prstClr val="white"/>
                </a:solidFill>
                <a:effectLst/>
                <a:uLnTx/>
                <a:uFillTx/>
                <a:latin typeface="Calibri" panose="020F0502020204030204"/>
                <a:ea typeface="+mn-ea"/>
                <a:cs typeface="+mn-cs"/>
              </a:rPr>
              <a:t>Kall </a:t>
            </a:r>
            <a:r>
              <a:rPr kumimoji="0" lang="sv-SE" sz="1800" b="0" i="0" u="none" strike="noStrike" kern="1200" cap="none" spc="0" normalizeH="0" baseline="0" noProof="0" err="1">
                <a:ln>
                  <a:noFill/>
                </a:ln>
                <a:solidFill>
                  <a:prstClr val="white"/>
                </a:solidFill>
                <a:effectLst/>
                <a:uLnTx/>
                <a:uFillTx/>
                <a:latin typeface="Calibri" panose="020F0502020204030204"/>
                <a:ea typeface="+mn-ea"/>
                <a:cs typeface="+mn-cs"/>
              </a:rPr>
              <a:t>ischemitid</a:t>
            </a:r>
            <a:endParaRPr kumimoji="0" lang="sv-S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textruta 25">
            <a:extLst>
              <a:ext uri="{FF2B5EF4-FFF2-40B4-BE49-F238E27FC236}">
                <a16:creationId xmlns:a16="http://schemas.microsoft.com/office/drawing/2014/main" id="{27978010-7F92-91D8-B219-B6BB73E92244}"/>
              </a:ext>
            </a:extLst>
          </p:cNvPr>
          <p:cNvSpPr txBox="1"/>
          <p:nvPr/>
        </p:nvSpPr>
        <p:spPr>
          <a:xfrm>
            <a:off x="6313861" y="2053298"/>
            <a:ext cx="152578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800" b="1" i="0" u="none" strike="noStrike" kern="1200" cap="none" spc="0" normalizeH="0" baseline="0" noProof="0" dirty="0">
                <a:ln>
                  <a:noFill/>
                </a:ln>
                <a:solidFill>
                  <a:prstClr val="white"/>
                </a:solidFill>
                <a:effectLst/>
                <a:uLnTx/>
                <a:uFillTx/>
                <a:latin typeface="Calibri" panose="020F0502020204030204"/>
                <a:ea typeface="+mn-ea"/>
                <a:cs typeface="+mn-cs"/>
              </a:rPr>
              <a:t>Död</a:t>
            </a:r>
          </a:p>
        </p:txBody>
      </p:sp>
      <p:cxnSp>
        <p:nvCxnSpPr>
          <p:cNvPr id="27" name="Rak koppling 26">
            <a:extLst>
              <a:ext uri="{FF2B5EF4-FFF2-40B4-BE49-F238E27FC236}">
                <a16:creationId xmlns:a16="http://schemas.microsoft.com/office/drawing/2014/main" id="{F1700B4A-AE10-832C-DC1B-76C265F1977D}"/>
              </a:ext>
            </a:extLst>
          </p:cNvPr>
          <p:cNvCxnSpPr>
            <a:cxnSpLocks/>
          </p:cNvCxnSpPr>
          <p:nvPr/>
        </p:nvCxnSpPr>
        <p:spPr>
          <a:xfrm>
            <a:off x="6221928" y="2833862"/>
            <a:ext cx="817041" cy="8565"/>
          </a:xfrm>
          <a:prstGeom prst="line">
            <a:avLst/>
          </a:prstGeom>
          <a:ln w="76200">
            <a:solidFill>
              <a:srgbClr val="993366"/>
            </a:solidFill>
            <a:prstDash val="sysDot"/>
            <a:headEnd type="triangle"/>
            <a:tailEnd type="triangle"/>
          </a:ln>
        </p:spPr>
        <p:style>
          <a:lnRef idx="3">
            <a:schemeClr val="accent5"/>
          </a:lnRef>
          <a:fillRef idx="0">
            <a:schemeClr val="accent5"/>
          </a:fillRef>
          <a:effectRef idx="2">
            <a:schemeClr val="accent5"/>
          </a:effectRef>
          <a:fontRef idx="minor">
            <a:schemeClr val="tx1"/>
          </a:fontRef>
        </p:style>
      </p:cxnSp>
      <p:sp>
        <p:nvSpPr>
          <p:cNvPr id="28" name="textruta 27">
            <a:extLst>
              <a:ext uri="{FF2B5EF4-FFF2-40B4-BE49-F238E27FC236}">
                <a16:creationId xmlns:a16="http://schemas.microsoft.com/office/drawing/2014/main" id="{D33603B7-CC24-DC6A-EA61-CC7DA1D9F3E8}"/>
              </a:ext>
            </a:extLst>
          </p:cNvPr>
          <p:cNvSpPr txBox="1"/>
          <p:nvPr/>
        </p:nvSpPr>
        <p:spPr>
          <a:xfrm>
            <a:off x="6101987" y="2872332"/>
            <a:ext cx="1017181"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a:ln>
                  <a:noFill/>
                </a:ln>
                <a:solidFill>
                  <a:prstClr val="white"/>
                </a:solidFill>
                <a:effectLst/>
                <a:uLnTx/>
                <a:uFillTx/>
                <a:latin typeface="Calibri" panose="020F0502020204030204"/>
                <a:ea typeface="+mn-ea"/>
                <a:cs typeface="+mn-cs"/>
              </a:rPr>
              <a:t>No touch, </a:t>
            </a:r>
            <a:br>
              <a:rPr kumimoji="0" lang="sv-SE" sz="1800" b="0" i="0" u="none" strike="noStrike" kern="1200" cap="none" spc="0" normalizeH="0" baseline="0" noProof="0">
                <a:ln>
                  <a:noFill/>
                </a:ln>
                <a:solidFill>
                  <a:prstClr val="white"/>
                </a:solidFill>
                <a:effectLst/>
                <a:uLnTx/>
                <a:uFillTx/>
                <a:latin typeface="Calibri" panose="020F0502020204030204"/>
                <a:ea typeface="+mn-ea"/>
                <a:cs typeface="+mn-cs"/>
              </a:rPr>
            </a:br>
            <a:r>
              <a:rPr kumimoji="0" lang="sv-SE" sz="1800" b="0" i="0" u="none" strike="noStrike" kern="1200" cap="none" spc="0" normalizeH="0" baseline="0" noProof="0">
                <a:ln>
                  <a:noFill/>
                </a:ln>
                <a:solidFill>
                  <a:prstClr val="white"/>
                </a:solidFill>
                <a:effectLst/>
                <a:uLnTx/>
                <a:uFillTx/>
                <a:latin typeface="Calibri" panose="020F0502020204030204"/>
                <a:ea typeface="+mn-ea"/>
                <a:cs typeface="+mn-cs"/>
              </a:rPr>
              <a:t>5 min</a:t>
            </a:r>
          </a:p>
        </p:txBody>
      </p:sp>
      <p:cxnSp>
        <p:nvCxnSpPr>
          <p:cNvPr id="29" name="Rak pilkoppling 28">
            <a:extLst>
              <a:ext uri="{FF2B5EF4-FFF2-40B4-BE49-F238E27FC236}">
                <a16:creationId xmlns:a16="http://schemas.microsoft.com/office/drawing/2014/main" id="{10BDFFEB-F8D9-6093-7ED9-F55B9FBC1BAF}"/>
              </a:ext>
            </a:extLst>
          </p:cNvPr>
          <p:cNvCxnSpPr>
            <a:cxnSpLocks/>
          </p:cNvCxnSpPr>
          <p:nvPr/>
        </p:nvCxnSpPr>
        <p:spPr>
          <a:xfrm flipV="1">
            <a:off x="4825194" y="4299536"/>
            <a:ext cx="0" cy="915734"/>
          </a:xfrm>
          <a:prstGeom prst="straightConnector1">
            <a:avLst/>
          </a:prstGeom>
          <a:ln w="38100">
            <a:solidFill>
              <a:schemeClr val="bg2">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0" name="textruta 29">
            <a:extLst>
              <a:ext uri="{FF2B5EF4-FFF2-40B4-BE49-F238E27FC236}">
                <a16:creationId xmlns:a16="http://schemas.microsoft.com/office/drawing/2014/main" id="{7E573E93-16F9-01E0-60A9-A0BDAAF7B8EA}"/>
              </a:ext>
            </a:extLst>
          </p:cNvPr>
          <p:cNvSpPr txBox="1"/>
          <p:nvPr/>
        </p:nvSpPr>
        <p:spPr>
          <a:xfrm>
            <a:off x="3905245" y="5290504"/>
            <a:ext cx="1874765" cy="1200329"/>
          </a:xfrm>
          <a:prstGeom prst="rect">
            <a:avLst/>
          </a:prstGeom>
          <a:solidFill>
            <a:srgbClr val="00726A"/>
          </a:solidFill>
          <a:ln>
            <a:noFill/>
          </a:ln>
        </p:spPr>
        <p:style>
          <a:lnRef idx="1">
            <a:schemeClr val="accent3"/>
          </a:lnRef>
          <a:fillRef idx="3">
            <a:schemeClr val="accent3"/>
          </a:fillRef>
          <a:effectRef idx="2">
            <a:schemeClr val="accent3"/>
          </a:effectRef>
          <a:fontRef idx="minor">
            <a:schemeClr val="lt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dirty="0">
                <a:ln>
                  <a:noFill/>
                </a:ln>
                <a:solidFill>
                  <a:prstClr val="white"/>
                </a:solidFill>
                <a:effectLst/>
                <a:uLnTx/>
                <a:uFillTx/>
                <a:latin typeface="Calibri" panose="020F0502020204030204"/>
                <a:ea typeface="+mn-ea"/>
                <a:cs typeface="+mn-cs"/>
              </a:rPr>
              <a:t>Sjunkande blodtryck</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dirty="0">
                <a:ln>
                  <a:noFill/>
                </a:ln>
                <a:solidFill>
                  <a:prstClr val="white"/>
                </a:solidFill>
                <a:effectLst/>
                <a:uLnTx/>
                <a:uFillTx/>
                <a:latin typeface="Calibri" panose="020F0502020204030204"/>
                <a:ea typeface="+mn-ea"/>
                <a:cs typeface="+mn-cs"/>
              </a:rPr>
              <a:t>Försämrad syresättning </a:t>
            </a:r>
          </a:p>
        </p:txBody>
      </p:sp>
      <p:sp>
        <p:nvSpPr>
          <p:cNvPr id="31" name="textruta 30">
            <a:extLst>
              <a:ext uri="{FF2B5EF4-FFF2-40B4-BE49-F238E27FC236}">
                <a16:creationId xmlns:a16="http://schemas.microsoft.com/office/drawing/2014/main" id="{7EB6653B-63A3-B58A-CB17-7A2B34CB2795}"/>
              </a:ext>
            </a:extLst>
          </p:cNvPr>
          <p:cNvSpPr txBox="1"/>
          <p:nvPr/>
        </p:nvSpPr>
        <p:spPr>
          <a:xfrm>
            <a:off x="1771129" y="538591"/>
            <a:ext cx="872580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3200" b="0" i="0" u="none" strike="noStrike" kern="1200" cap="none" spc="0" normalizeH="0" baseline="0" noProof="0" dirty="0">
                <a:ln>
                  <a:noFill/>
                </a:ln>
                <a:solidFill>
                  <a:prstClr val="white"/>
                </a:solidFill>
                <a:effectLst/>
                <a:uLnTx/>
                <a:uFillTx/>
                <a:latin typeface="+mj-lt"/>
                <a:ea typeface="+mn-ea"/>
                <a:cs typeface="+mn-cs"/>
              </a:rPr>
              <a:t>Avbrytande av livsuppehållande behandling vid DCD</a:t>
            </a:r>
          </a:p>
        </p:txBody>
      </p:sp>
      <p:sp>
        <p:nvSpPr>
          <p:cNvPr id="41" name="textruta 40">
            <a:extLst>
              <a:ext uri="{FF2B5EF4-FFF2-40B4-BE49-F238E27FC236}">
                <a16:creationId xmlns:a16="http://schemas.microsoft.com/office/drawing/2014/main" id="{D8AA8AFB-FBDE-71FC-32C5-32367E575B58}"/>
              </a:ext>
            </a:extLst>
          </p:cNvPr>
          <p:cNvSpPr txBox="1"/>
          <p:nvPr/>
        </p:nvSpPr>
        <p:spPr>
          <a:xfrm>
            <a:off x="1150195" y="2672489"/>
            <a:ext cx="1826514" cy="830997"/>
          </a:xfrm>
          <a:prstGeom prst="rect">
            <a:avLst/>
          </a:prstGeom>
          <a:solidFill>
            <a:schemeClr val="accent4"/>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600" b="1" i="0" u="none" strike="noStrike" kern="1200" cap="none" spc="0" normalizeH="0" baseline="0" noProof="0" dirty="0">
                <a:ln>
                  <a:noFill/>
                </a:ln>
                <a:solidFill>
                  <a:prstClr val="black">
                    <a:lumMod val="95000"/>
                    <a:lumOff val="5000"/>
                  </a:prstClr>
                </a:solidFill>
                <a:effectLst/>
                <a:uLnTx/>
                <a:uFillTx/>
                <a:latin typeface="Calibri" panose="020F0502020204030204"/>
                <a:ea typeface="+mn-ea"/>
                <a:cs typeface="+mn-cs"/>
              </a:rPr>
              <a:t>Förmöte med alla involverade föregår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600" b="1" i="0" u="none" strike="noStrike" kern="1200" cap="none" spc="0" normalizeH="0" baseline="0" noProof="0" dirty="0">
                <a:ln>
                  <a:noFill/>
                </a:ln>
                <a:solidFill>
                  <a:prstClr val="black">
                    <a:lumMod val="95000"/>
                    <a:lumOff val="5000"/>
                  </a:prstClr>
                </a:solidFill>
                <a:effectLst/>
                <a:uLnTx/>
                <a:uFillTx/>
                <a:latin typeface="Calibri" panose="020F0502020204030204"/>
                <a:ea typeface="+mn-ea"/>
                <a:cs typeface="+mn-cs"/>
              </a:rPr>
              <a:t>avbrytandet</a:t>
            </a:r>
          </a:p>
        </p:txBody>
      </p:sp>
      <p:cxnSp>
        <p:nvCxnSpPr>
          <p:cNvPr id="43" name="Rak pilkoppling 42">
            <a:extLst>
              <a:ext uri="{FF2B5EF4-FFF2-40B4-BE49-F238E27FC236}">
                <a16:creationId xmlns:a16="http://schemas.microsoft.com/office/drawing/2014/main" id="{916D4C1C-782E-3562-DB60-4B62D18E5DC0}"/>
              </a:ext>
            </a:extLst>
          </p:cNvPr>
          <p:cNvCxnSpPr/>
          <p:nvPr/>
        </p:nvCxnSpPr>
        <p:spPr>
          <a:xfrm>
            <a:off x="6081877" y="2518459"/>
            <a:ext cx="0" cy="1490926"/>
          </a:xfrm>
          <a:prstGeom prst="straightConnector1">
            <a:avLst/>
          </a:prstGeom>
          <a:ln w="38100">
            <a:solidFill>
              <a:schemeClr val="bg2">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4" name="Rak pilkoppling 43">
            <a:extLst>
              <a:ext uri="{FF2B5EF4-FFF2-40B4-BE49-F238E27FC236}">
                <a16:creationId xmlns:a16="http://schemas.microsoft.com/office/drawing/2014/main" id="{60216AD9-7CF3-7868-80F0-9209FF611B6A}"/>
              </a:ext>
            </a:extLst>
          </p:cNvPr>
          <p:cNvCxnSpPr/>
          <p:nvPr/>
        </p:nvCxnSpPr>
        <p:spPr>
          <a:xfrm>
            <a:off x="7102288" y="2534535"/>
            <a:ext cx="0" cy="1490926"/>
          </a:xfrm>
          <a:prstGeom prst="straightConnector1">
            <a:avLst/>
          </a:prstGeom>
          <a:ln w="38100">
            <a:solidFill>
              <a:schemeClr val="bg2">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5" name="Rak pilkoppling 44">
            <a:extLst>
              <a:ext uri="{FF2B5EF4-FFF2-40B4-BE49-F238E27FC236}">
                <a16:creationId xmlns:a16="http://schemas.microsoft.com/office/drawing/2014/main" id="{0EE86643-DCD5-D150-BFF6-57EA6420E500}"/>
              </a:ext>
            </a:extLst>
          </p:cNvPr>
          <p:cNvCxnSpPr/>
          <p:nvPr/>
        </p:nvCxnSpPr>
        <p:spPr>
          <a:xfrm>
            <a:off x="7886797" y="2548395"/>
            <a:ext cx="0" cy="1490926"/>
          </a:xfrm>
          <a:prstGeom prst="straightConnector1">
            <a:avLst/>
          </a:prstGeom>
          <a:ln w="38100">
            <a:solidFill>
              <a:schemeClr val="bg2">
                <a:lumMod val="50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2945995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text 1">
            <a:extLst>
              <a:ext uri="{FF2B5EF4-FFF2-40B4-BE49-F238E27FC236}">
                <a16:creationId xmlns:a16="http://schemas.microsoft.com/office/drawing/2014/main" id="{7FBA353C-109B-4F7A-BBE2-C0BFB203E78E}"/>
              </a:ext>
            </a:extLst>
          </p:cNvPr>
          <p:cNvSpPr>
            <a:spLocks noGrp="1"/>
          </p:cNvSpPr>
          <p:nvPr>
            <p:ph type="body" sz="quarter" idx="10"/>
          </p:nvPr>
        </p:nvSpPr>
        <p:spPr>
          <a:xfrm>
            <a:off x="881312" y="1029902"/>
            <a:ext cx="3166052" cy="3861409"/>
          </a:xfrm>
        </p:spPr>
        <p:txBody>
          <a:bodyPr lIns="91440" tIns="45720" rIns="91440" bIns="45720" anchor="ctr"/>
          <a:lstStyle/>
          <a:p>
            <a:r>
              <a:rPr lang="sv-SE" sz="3200" dirty="0">
                <a:cs typeface="Calibri Light"/>
              </a:rPr>
              <a:t>Dokumentations-skyldighet</a:t>
            </a:r>
            <a:endParaRPr lang="sv-SE" sz="3200" dirty="0">
              <a:solidFill>
                <a:srgbClr val="00ABD7"/>
              </a:solidFill>
              <a:cs typeface="Calibri Light"/>
            </a:endParaRPr>
          </a:p>
        </p:txBody>
      </p:sp>
      <p:sp>
        <p:nvSpPr>
          <p:cNvPr id="3" name="Platshållare för text 2">
            <a:extLst>
              <a:ext uri="{FF2B5EF4-FFF2-40B4-BE49-F238E27FC236}">
                <a16:creationId xmlns:a16="http://schemas.microsoft.com/office/drawing/2014/main" id="{595EE2D3-1FDD-40BC-9BFA-F9C330721DC6}"/>
              </a:ext>
            </a:extLst>
          </p:cNvPr>
          <p:cNvSpPr>
            <a:spLocks noGrp="1"/>
          </p:cNvSpPr>
          <p:nvPr>
            <p:ph type="body" sz="quarter" idx="11"/>
          </p:nvPr>
        </p:nvSpPr>
        <p:spPr>
          <a:xfrm>
            <a:off x="4638675" y="1606960"/>
            <a:ext cx="5997794" cy="4322313"/>
          </a:xfrm>
        </p:spPr>
        <p:txBody>
          <a:bodyPr lIns="91440" tIns="45720" rIns="91440" bIns="45720" anchor="ctr"/>
          <a:lstStyle/>
          <a:p>
            <a:r>
              <a:rPr lang="sv-SE" sz="2000" dirty="0">
                <a:cs typeface="Calibri"/>
              </a:rPr>
              <a:t>Medicinska utredningen (donatorskarakteriseringen) </a:t>
            </a:r>
          </a:p>
          <a:p>
            <a:r>
              <a:rPr lang="sv-SE" sz="2000" dirty="0">
                <a:cs typeface="Calibri"/>
              </a:rPr>
              <a:t>Åtgärder som vidtas i samband med medicinska insatserna efter döden</a:t>
            </a:r>
          </a:p>
          <a:p>
            <a:r>
              <a:rPr lang="sv-SE" sz="2000" dirty="0">
                <a:cs typeface="Calibri"/>
              </a:rPr>
              <a:t>Om medicinska insatser efter döden överskrider 24 timmar ska dessa synnerliga skäl dokumenteras</a:t>
            </a:r>
          </a:p>
          <a:p>
            <a:endParaRPr lang="sv-SE" sz="2000" dirty="0">
              <a:cs typeface="Calibri"/>
            </a:endParaRPr>
          </a:p>
        </p:txBody>
      </p:sp>
      <p:pic>
        <p:nvPicPr>
          <p:cNvPr id="4" name="Bild 4" descr="Programmerare, hane med hel fyllning">
            <a:extLst>
              <a:ext uri="{FF2B5EF4-FFF2-40B4-BE49-F238E27FC236}">
                <a16:creationId xmlns:a16="http://schemas.microsoft.com/office/drawing/2014/main" id="{1B618CC0-8518-09A0-BAE2-8B28D0B5C91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687783" y="3470864"/>
            <a:ext cx="1474242" cy="1281110"/>
          </a:xfrm>
          <a:prstGeom prst="rect">
            <a:avLst/>
          </a:prstGeom>
        </p:spPr>
      </p:pic>
    </p:spTree>
    <p:extLst>
      <p:ext uri="{BB962C8B-B14F-4D97-AF65-F5344CB8AC3E}">
        <p14:creationId xmlns:p14="http://schemas.microsoft.com/office/powerpoint/2010/main" val="6630119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text 1">
            <a:extLst>
              <a:ext uri="{FF2B5EF4-FFF2-40B4-BE49-F238E27FC236}">
                <a16:creationId xmlns:a16="http://schemas.microsoft.com/office/drawing/2014/main" id="{7FBA353C-109B-4F7A-BBE2-C0BFB203E78E}"/>
              </a:ext>
            </a:extLst>
          </p:cNvPr>
          <p:cNvSpPr>
            <a:spLocks noGrp="1"/>
          </p:cNvSpPr>
          <p:nvPr>
            <p:ph type="body" sz="quarter" idx="10"/>
          </p:nvPr>
        </p:nvSpPr>
        <p:spPr>
          <a:xfrm>
            <a:off x="866432" y="1652298"/>
            <a:ext cx="3166052" cy="2667877"/>
          </a:xfrm>
        </p:spPr>
        <p:txBody>
          <a:bodyPr lIns="91440" tIns="45720" rIns="91440" bIns="45720" anchor="ctr"/>
          <a:lstStyle/>
          <a:p>
            <a:r>
              <a:rPr lang="sv-SE" sz="3200" dirty="0">
                <a:cs typeface="Calibri Light"/>
              </a:rPr>
              <a:t>Journalmallar i </a:t>
            </a:r>
            <a:r>
              <a:rPr lang="sv-SE" sz="3200" dirty="0" err="1">
                <a:cs typeface="Calibri Light"/>
              </a:rPr>
              <a:t>TakeCare</a:t>
            </a:r>
            <a:endParaRPr lang="sv-SE" sz="3200" dirty="0">
              <a:cs typeface="Calibri Light"/>
            </a:endParaRPr>
          </a:p>
        </p:txBody>
      </p:sp>
      <p:sp>
        <p:nvSpPr>
          <p:cNvPr id="3" name="Platshållare för text 2">
            <a:extLst>
              <a:ext uri="{FF2B5EF4-FFF2-40B4-BE49-F238E27FC236}">
                <a16:creationId xmlns:a16="http://schemas.microsoft.com/office/drawing/2014/main" id="{595EE2D3-1FDD-40BC-9BFA-F9C330721DC6}"/>
              </a:ext>
            </a:extLst>
          </p:cNvPr>
          <p:cNvSpPr>
            <a:spLocks noGrp="1"/>
          </p:cNvSpPr>
          <p:nvPr>
            <p:ph type="body" sz="quarter" idx="11"/>
          </p:nvPr>
        </p:nvSpPr>
        <p:spPr>
          <a:xfrm>
            <a:off x="4638675" y="1028449"/>
            <a:ext cx="5997794" cy="4322313"/>
          </a:xfrm>
        </p:spPr>
        <p:txBody>
          <a:bodyPr lIns="91440" tIns="45720" rIns="91440" bIns="45720" anchor="ctr"/>
          <a:lstStyle/>
          <a:p>
            <a:r>
              <a:rPr lang="sv-SE" sz="2000" dirty="0">
                <a:cs typeface="Calibri"/>
              </a:rPr>
              <a:t>Brytpunktsbeslut – Intensivvård</a:t>
            </a:r>
          </a:p>
          <a:p>
            <a:r>
              <a:rPr lang="sv-SE" sz="2000" dirty="0">
                <a:cs typeface="Calibri"/>
              </a:rPr>
              <a:t>Donationsanteckning</a:t>
            </a:r>
          </a:p>
        </p:txBody>
      </p:sp>
      <p:pic>
        <p:nvPicPr>
          <p:cNvPr id="4" name="Bild 4" descr="Programmerare, hane med hel fyllning">
            <a:extLst>
              <a:ext uri="{FF2B5EF4-FFF2-40B4-BE49-F238E27FC236}">
                <a16:creationId xmlns:a16="http://schemas.microsoft.com/office/drawing/2014/main" id="{1B618CC0-8518-09A0-BAE2-8B28D0B5C91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687783" y="3480488"/>
            <a:ext cx="1474242" cy="1281110"/>
          </a:xfrm>
          <a:prstGeom prst="rect">
            <a:avLst/>
          </a:prstGeom>
        </p:spPr>
      </p:pic>
    </p:spTree>
    <p:extLst>
      <p:ext uri="{BB962C8B-B14F-4D97-AF65-F5344CB8AC3E}">
        <p14:creationId xmlns:p14="http://schemas.microsoft.com/office/powerpoint/2010/main" val="78650745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text 1">
            <a:extLst>
              <a:ext uri="{FF2B5EF4-FFF2-40B4-BE49-F238E27FC236}">
                <a16:creationId xmlns:a16="http://schemas.microsoft.com/office/drawing/2014/main" id="{EC988518-7921-40B2-80A2-2394B4018F1D}"/>
              </a:ext>
            </a:extLst>
          </p:cNvPr>
          <p:cNvSpPr>
            <a:spLocks noGrp="1"/>
          </p:cNvSpPr>
          <p:nvPr>
            <p:ph type="body" sz="quarter" idx="10"/>
          </p:nvPr>
        </p:nvSpPr>
        <p:spPr>
          <a:xfrm>
            <a:off x="4611512" y="2303465"/>
            <a:ext cx="5576711" cy="914400"/>
          </a:xfrm>
        </p:spPr>
        <p:txBody>
          <a:bodyPr/>
          <a:lstStyle/>
          <a:p>
            <a:r>
              <a:rPr lang="sv-SE" dirty="0">
                <a:latin typeface="+mj-lt"/>
              </a:rPr>
              <a:t>Organkoordinering och transplantation</a:t>
            </a:r>
          </a:p>
        </p:txBody>
      </p:sp>
    </p:spTree>
    <p:extLst>
      <p:ext uri="{BB962C8B-B14F-4D97-AF65-F5344CB8AC3E}">
        <p14:creationId xmlns:p14="http://schemas.microsoft.com/office/powerpoint/2010/main" val="182183040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text 2">
            <a:extLst>
              <a:ext uri="{FF2B5EF4-FFF2-40B4-BE49-F238E27FC236}">
                <a16:creationId xmlns:a16="http://schemas.microsoft.com/office/drawing/2014/main" id="{45EE4231-5252-BF3D-5E34-CC07F21AE02D}"/>
              </a:ext>
            </a:extLst>
          </p:cNvPr>
          <p:cNvSpPr>
            <a:spLocks noGrp="1"/>
          </p:cNvSpPr>
          <p:nvPr>
            <p:ph type="body" sz="quarter" idx="10"/>
          </p:nvPr>
        </p:nvSpPr>
        <p:spPr>
          <a:xfrm>
            <a:off x="838200" y="2557290"/>
            <a:ext cx="10567987" cy="4075113"/>
          </a:xfrm>
        </p:spPr>
        <p:txBody>
          <a:bodyPr/>
          <a:lstStyle/>
          <a:p>
            <a:pPr marL="457200" indent="-457200">
              <a:buFont typeface="Arial" panose="020B0604020202020204" pitchFamily="34" charset="0"/>
              <a:buChar char="•"/>
            </a:pPr>
            <a:r>
              <a:rPr lang="sv-SE" sz="2000" dirty="0"/>
              <a:t>Länken mellan IVA – donatorn – och </a:t>
            </a:r>
            <a:br>
              <a:rPr lang="sv-SE" sz="2000" dirty="0"/>
            </a:br>
            <a:r>
              <a:rPr lang="sv-SE" sz="2000" dirty="0"/>
              <a:t>transplantationsenheterna – recipienterna – </a:t>
            </a:r>
            <a:br>
              <a:rPr lang="sv-SE" sz="2000" dirty="0"/>
            </a:br>
            <a:r>
              <a:rPr lang="sv-SE" sz="2000" dirty="0"/>
              <a:t>som väntar på organ</a:t>
            </a:r>
          </a:p>
          <a:p>
            <a:pPr marL="457200" indent="-457200">
              <a:buFont typeface="Arial" panose="020B0604020202020204" pitchFamily="34" charset="0"/>
              <a:buChar char="•"/>
            </a:pPr>
            <a:r>
              <a:rPr lang="sv-SE" sz="2000" dirty="0"/>
              <a:t>Allokerar organ och vävnader</a:t>
            </a:r>
          </a:p>
          <a:p>
            <a:pPr marL="457200" indent="-457200">
              <a:buFont typeface="Arial" panose="020B0604020202020204" pitchFamily="34" charset="0"/>
              <a:buChar char="•"/>
            </a:pPr>
            <a:r>
              <a:rPr lang="sv-SE" sz="2000" dirty="0"/>
              <a:t>Sätter alla tider</a:t>
            </a:r>
          </a:p>
          <a:p>
            <a:pPr marL="457200" indent="-457200">
              <a:buFont typeface="Arial" panose="020B0604020202020204" pitchFamily="34" charset="0"/>
              <a:buChar char="•"/>
            </a:pPr>
            <a:r>
              <a:rPr lang="sv-SE" sz="2000" dirty="0"/>
              <a:t>Registrerar, dokumenterar för spårbarhet och </a:t>
            </a:r>
            <a:br>
              <a:rPr lang="sv-SE" sz="2000" dirty="0"/>
            </a:br>
            <a:r>
              <a:rPr lang="sv-SE" sz="2000" dirty="0"/>
              <a:t>återkoppling om utfallet av transplantationerna till IVA </a:t>
            </a:r>
          </a:p>
        </p:txBody>
      </p:sp>
      <p:sp>
        <p:nvSpPr>
          <p:cNvPr id="2" name="Rubrik 1">
            <a:extLst>
              <a:ext uri="{FF2B5EF4-FFF2-40B4-BE49-F238E27FC236}">
                <a16:creationId xmlns:a16="http://schemas.microsoft.com/office/drawing/2014/main" id="{F8397BB7-9806-7105-08EF-C1CB2D44740C}"/>
              </a:ext>
            </a:extLst>
          </p:cNvPr>
          <p:cNvSpPr txBox="1">
            <a:spLocks/>
          </p:cNvSpPr>
          <p:nvPr/>
        </p:nvSpPr>
        <p:spPr>
          <a:xfrm>
            <a:off x="838200" y="869249"/>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kern="1200">
                <a:solidFill>
                  <a:schemeClr val="bg1"/>
                </a:solidFill>
                <a:latin typeface="+mj-lt"/>
                <a:ea typeface="+mj-ea"/>
                <a:cs typeface="+mj-cs"/>
              </a:defRPr>
            </a:lvl1pPr>
          </a:lstStyle>
          <a:p>
            <a:r>
              <a:rPr lang="sv-SE" sz="3200" dirty="0" err="1"/>
              <a:t>Transplantationskoordinatorna</a:t>
            </a:r>
            <a:br>
              <a:rPr lang="sv-SE" sz="3200" dirty="0"/>
            </a:br>
            <a:r>
              <a:rPr lang="sv-SE" dirty="0">
                <a:solidFill>
                  <a:srgbClr val="F5ACB8"/>
                </a:solidFill>
              </a:rPr>
              <a:t>_______________________________________________________________</a:t>
            </a:r>
          </a:p>
          <a:p>
            <a:r>
              <a:rPr lang="sv-SE" dirty="0"/>
              <a:t>Navet i donationsprocessen</a:t>
            </a:r>
            <a:endParaRPr lang="sv-SE" dirty="0">
              <a:solidFill>
                <a:srgbClr val="F5ACB8"/>
              </a:solidFill>
            </a:endParaRPr>
          </a:p>
        </p:txBody>
      </p:sp>
      <p:pic>
        <p:nvPicPr>
          <p:cNvPr id="8" name="Bild 7" descr="Socialt nätverk med hel fyllning">
            <a:extLst>
              <a:ext uri="{FF2B5EF4-FFF2-40B4-BE49-F238E27FC236}">
                <a16:creationId xmlns:a16="http://schemas.microsoft.com/office/drawing/2014/main" id="{59C0A6E8-AB59-361D-38B1-521733A6040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660524" y="1980501"/>
            <a:ext cx="2167593" cy="2167593"/>
          </a:xfrm>
          <a:prstGeom prst="rect">
            <a:avLst/>
          </a:prstGeom>
        </p:spPr>
      </p:pic>
    </p:spTree>
    <p:extLst>
      <p:ext uri="{BB962C8B-B14F-4D97-AF65-F5344CB8AC3E}">
        <p14:creationId xmlns:p14="http://schemas.microsoft.com/office/powerpoint/2010/main" val="147095483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315" name="Group 4"/>
          <p:cNvGrpSpPr>
            <a:grpSpLocks/>
          </p:cNvGrpSpPr>
          <p:nvPr/>
        </p:nvGrpSpPr>
        <p:grpSpPr bwMode="auto">
          <a:xfrm rot="1023886">
            <a:off x="9614490" y="699767"/>
            <a:ext cx="1576387" cy="3816424"/>
            <a:chOff x="609" y="831"/>
            <a:chExt cx="993" cy="2729"/>
          </a:xfrm>
        </p:grpSpPr>
        <p:sp>
          <p:nvSpPr>
            <p:cNvPr id="13320" name="Freeform 5"/>
            <p:cNvSpPr>
              <a:spLocks/>
            </p:cNvSpPr>
            <p:nvPr/>
          </p:nvSpPr>
          <p:spPr bwMode="auto">
            <a:xfrm>
              <a:off x="792" y="831"/>
              <a:ext cx="774" cy="756"/>
            </a:xfrm>
            <a:custGeom>
              <a:avLst/>
              <a:gdLst>
                <a:gd name="T0" fmla="*/ 0 w 945"/>
                <a:gd name="T1" fmla="*/ 3 h 969"/>
                <a:gd name="T2" fmla="*/ 2 w 945"/>
                <a:gd name="T3" fmla="*/ 3 h 969"/>
                <a:gd name="T4" fmla="*/ 2 w 945"/>
                <a:gd name="T5" fmla="*/ 2 h 969"/>
                <a:gd name="T6" fmla="*/ 2 w 945"/>
                <a:gd name="T7" fmla="*/ 2 h 969"/>
                <a:gd name="T8" fmla="*/ 2 w 945"/>
                <a:gd name="T9" fmla="*/ 2 h 969"/>
                <a:gd name="T10" fmla="*/ 2 w 945"/>
                <a:gd name="T11" fmla="*/ 2 h 969"/>
                <a:gd name="T12" fmla="*/ 2 w 945"/>
                <a:gd name="T13" fmla="*/ 2 h 969"/>
                <a:gd name="T14" fmla="*/ 2 w 945"/>
                <a:gd name="T15" fmla="*/ 2 h 969"/>
                <a:gd name="T16" fmla="*/ 2 w 945"/>
                <a:gd name="T17" fmla="*/ 2 h 969"/>
                <a:gd name="T18" fmla="*/ 2 w 945"/>
                <a:gd name="T19" fmla="*/ 2 h 969"/>
                <a:gd name="T20" fmla="*/ 2 w 945"/>
                <a:gd name="T21" fmla="*/ 2 h 969"/>
                <a:gd name="T22" fmla="*/ 2 w 945"/>
                <a:gd name="T23" fmla="*/ 2 h 969"/>
                <a:gd name="T24" fmla="*/ 2 w 945"/>
                <a:gd name="T25" fmla="*/ 2 h 969"/>
                <a:gd name="T26" fmla="*/ 3 w 945"/>
                <a:gd name="T27" fmla="*/ 2 h 969"/>
                <a:gd name="T28" fmla="*/ 4 w 945"/>
                <a:gd name="T29" fmla="*/ 2 h 969"/>
                <a:gd name="T30" fmla="*/ 4 w 945"/>
                <a:gd name="T31" fmla="*/ 2 h 969"/>
                <a:gd name="T32" fmla="*/ 4 w 945"/>
                <a:gd name="T33" fmla="*/ 2 h 969"/>
                <a:gd name="T34" fmla="*/ 4 w 945"/>
                <a:gd name="T35" fmla="*/ 2 h 969"/>
                <a:gd name="T36" fmla="*/ 4 w 945"/>
                <a:gd name="T37" fmla="*/ 2 h 969"/>
                <a:gd name="T38" fmla="*/ 4 w 945"/>
                <a:gd name="T39" fmla="*/ 2 h 969"/>
                <a:gd name="T40" fmla="*/ 5 w 945"/>
                <a:gd name="T41" fmla="*/ 2 h 969"/>
                <a:gd name="T42" fmla="*/ 6 w 945"/>
                <a:gd name="T43" fmla="*/ 2 h 969"/>
                <a:gd name="T44" fmla="*/ 7 w 945"/>
                <a:gd name="T45" fmla="*/ 2 h 969"/>
                <a:gd name="T46" fmla="*/ 8 w 945"/>
                <a:gd name="T47" fmla="*/ 2 h 969"/>
                <a:gd name="T48" fmla="*/ 9 w 945"/>
                <a:gd name="T49" fmla="*/ 2 h 969"/>
                <a:gd name="T50" fmla="*/ 9 w 945"/>
                <a:gd name="T51" fmla="*/ 2 h 969"/>
                <a:gd name="T52" fmla="*/ 9 w 945"/>
                <a:gd name="T53" fmla="*/ 2 h 969"/>
                <a:gd name="T54" fmla="*/ 9 w 945"/>
                <a:gd name="T55" fmla="*/ 2 h 969"/>
                <a:gd name="T56" fmla="*/ 11 w 945"/>
                <a:gd name="T57" fmla="*/ 2 h 969"/>
                <a:gd name="T58" fmla="*/ 11 w 945"/>
                <a:gd name="T59" fmla="*/ 2 h 969"/>
                <a:gd name="T60" fmla="*/ 11 w 945"/>
                <a:gd name="T61" fmla="*/ 2 h 969"/>
                <a:gd name="T62" fmla="*/ 11 w 945"/>
                <a:gd name="T63" fmla="*/ 2 h 969"/>
                <a:gd name="T64" fmla="*/ 11 w 945"/>
                <a:gd name="T65" fmla="*/ 3 h 969"/>
                <a:gd name="T66" fmla="*/ 11 w 945"/>
                <a:gd name="T67" fmla="*/ 3 h 969"/>
                <a:gd name="T68" fmla="*/ 11 w 945"/>
                <a:gd name="T69" fmla="*/ 3 h 969"/>
                <a:gd name="T70" fmla="*/ 9 w 945"/>
                <a:gd name="T71" fmla="*/ 3 h 969"/>
                <a:gd name="T72" fmla="*/ 9 w 945"/>
                <a:gd name="T73" fmla="*/ 3 h 969"/>
                <a:gd name="T74" fmla="*/ 9 w 945"/>
                <a:gd name="T75" fmla="*/ 3 h 969"/>
                <a:gd name="T76" fmla="*/ 9 w 945"/>
                <a:gd name="T77" fmla="*/ 3 h 969"/>
                <a:gd name="T78" fmla="*/ 9 w 945"/>
                <a:gd name="T79" fmla="*/ 3 h 969"/>
                <a:gd name="T80" fmla="*/ 9 w 945"/>
                <a:gd name="T81" fmla="*/ 3 h 969"/>
                <a:gd name="T82" fmla="*/ 9 w 945"/>
                <a:gd name="T83" fmla="*/ 4 h 969"/>
                <a:gd name="T84" fmla="*/ 9 w 945"/>
                <a:gd name="T85" fmla="*/ 4 h 969"/>
                <a:gd name="T86" fmla="*/ 7 w 945"/>
                <a:gd name="T87" fmla="*/ 4 h 969"/>
                <a:gd name="T88" fmla="*/ 6 w 945"/>
                <a:gd name="T89" fmla="*/ 4 h 969"/>
                <a:gd name="T90" fmla="*/ 6 w 945"/>
                <a:gd name="T91" fmla="*/ 4 h 969"/>
                <a:gd name="T92" fmla="*/ 5 w 945"/>
                <a:gd name="T93" fmla="*/ 4 h 969"/>
                <a:gd name="T94" fmla="*/ 2 w 945"/>
                <a:gd name="T95" fmla="*/ 3 h 969"/>
                <a:gd name="T96" fmla="*/ 2 w 945"/>
                <a:gd name="T97" fmla="*/ 3 h 969"/>
                <a:gd name="T98" fmla="*/ 2 w 945"/>
                <a:gd name="T99" fmla="*/ 3 h 969"/>
                <a:gd name="T100" fmla="*/ 2 w 945"/>
                <a:gd name="T101" fmla="*/ 3 h 969"/>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945"/>
                <a:gd name="T154" fmla="*/ 0 h 969"/>
                <a:gd name="T155" fmla="*/ 945 w 945"/>
                <a:gd name="T156" fmla="*/ 969 h 969"/>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945" h="969">
                  <a:moveTo>
                    <a:pt x="16" y="787"/>
                  </a:moveTo>
                  <a:lnTo>
                    <a:pt x="0" y="734"/>
                  </a:lnTo>
                  <a:lnTo>
                    <a:pt x="12" y="722"/>
                  </a:lnTo>
                  <a:lnTo>
                    <a:pt x="35" y="702"/>
                  </a:lnTo>
                  <a:lnTo>
                    <a:pt x="32" y="685"/>
                  </a:lnTo>
                  <a:lnTo>
                    <a:pt x="23" y="665"/>
                  </a:lnTo>
                  <a:lnTo>
                    <a:pt x="35" y="649"/>
                  </a:lnTo>
                  <a:lnTo>
                    <a:pt x="48" y="632"/>
                  </a:lnTo>
                  <a:lnTo>
                    <a:pt x="72" y="604"/>
                  </a:lnTo>
                  <a:lnTo>
                    <a:pt x="88" y="575"/>
                  </a:lnTo>
                  <a:lnTo>
                    <a:pt x="27" y="518"/>
                  </a:lnTo>
                  <a:lnTo>
                    <a:pt x="32" y="498"/>
                  </a:lnTo>
                  <a:lnTo>
                    <a:pt x="67" y="465"/>
                  </a:lnTo>
                  <a:lnTo>
                    <a:pt x="60" y="411"/>
                  </a:lnTo>
                  <a:lnTo>
                    <a:pt x="56" y="403"/>
                  </a:lnTo>
                  <a:lnTo>
                    <a:pt x="83" y="367"/>
                  </a:lnTo>
                  <a:lnTo>
                    <a:pt x="120" y="329"/>
                  </a:lnTo>
                  <a:lnTo>
                    <a:pt x="153" y="346"/>
                  </a:lnTo>
                  <a:lnTo>
                    <a:pt x="170" y="322"/>
                  </a:lnTo>
                  <a:lnTo>
                    <a:pt x="178" y="281"/>
                  </a:lnTo>
                  <a:lnTo>
                    <a:pt x="178" y="268"/>
                  </a:lnTo>
                  <a:lnTo>
                    <a:pt x="165" y="253"/>
                  </a:lnTo>
                  <a:lnTo>
                    <a:pt x="157" y="228"/>
                  </a:lnTo>
                  <a:lnTo>
                    <a:pt x="157" y="212"/>
                  </a:lnTo>
                  <a:lnTo>
                    <a:pt x="170" y="198"/>
                  </a:lnTo>
                  <a:lnTo>
                    <a:pt x="197" y="195"/>
                  </a:lnTo>
                  <a:lnTo>
                    <a:pt x="226" y="191"/>
                  </a:lnTo>
                  <a:lnTo>
                    <a:pt x="251" y="187"/>
                  </a:lnTo>
                  <a:lnTo>
                    <a:pt x="274" y="187"/>
                  </a:lnTo>
                  <a:lnTo>
                    <a:pt x="303" y="183"/>
                  </a:lnTo>
                  <a:lnTo>
                    <a:pt x="324" y="179"/>
                  </a:lnTo>
                  <a:lnTo>
                    <a:pt x="332" y="175"/>
                  </a:lnTo>
                  <a:lnTo>
                    <a:pt x="340" y="170"/>
                  </a:lnTo>
                  <a:lnTo>
                    <a:pt x="345" y="162"/>
                  </a:lnTo>
                  <a:lnTo>
                    <a:pt x="327" y="150"/>
                  </a:lnTo>
                  <a:lnTo>
                    <a:pt x="327" y="138"/>
                  </a:lnTo>
                  <a:lnTo>
                    <a:pt x="332" y="117"/>
                  </a:lnTo>
                  <a:lnTo>
                    <a:pt x="324" y="101"/>
                  </a:lnTo>
                  <a:lnTo>
                    <a:pt x="316" y="68"/>
                  </a:lnTo>
                  <a:lnTo>
                    <a:pt x="311" y="40"/>
                  </a:lnTo>
                  <a:lnTo>
                    <a:pt x="340" y="0"/>
                  </a:lnTo>
                  <a:lnTo>
                    <a:pt x="367" y="6"/>
                  </a:lnTo>
                  <a:lnTo>
                    <a:pt x="432" y="40"/>
                  </a:lnTo>
                  <a:lnTo>
                    <a:pt x="457" y="80"/>
                  </a:lnTo>
                  <a:lnTo>
                    <a:pt x="587" y="125"/>
                  </a:lnTo>
                  <a:lnTo>
                    <a:pt x="610" y="134"/>
                  </a:lnTo>
                  <a:lnTo>
                    <a:pt x="642" y="134"/>
                  </a:lnTo>
                  <a:lnTo>
                    <a:pt x="658" y="134"/>
                  </a:lnTo>
                  <a:lnTo>
                    <a:pt x="684" y="159"/>
                  </a:lnTo>
                  <a:lnTo>
                    <a:pt x="691" y="175"/>
                  </a:lnTo>
                  <a:lnTo>
                    <a:pt x="740" y="183"/>
                  </a:lnTo>
                  <a:lnTo>
                    <a:pt x="756" y="224"/>
                  </a:lnTo>
                  <a:lnTo>
                    <a:pt x="781" y="289"/>
                  </a:lnTo>
                  <a:lnTo>
                    <a:pt x="772" y="322"/>
                  </a:lnTo>
                  <a:lnTo>
                    <a:pt x="781" y="337"/>
                  </a:lnTo>
                  <a:lnTo>
                    <a:pt x="797" y="314"/>
                  </a:lnTo>
                  <a:lnTo>
                    <a:pt x="813" y="346"/>
                  </a:lnTo>
                  <a:lnTo>
                    <a:pt x="822" y="420"/>
                  </a:lnTo>
                  <a:lnTo>
                    <a:pt x="861" y="437"/>
                  </a:lnTo>
                  <a:lnTo>
                    <a:pt x="878" y="461"/>
                  </a:lnTo>
                  <a:lnTo>
                    <a:pt x="870" y="493"/>
                  </a:lnTo>
                  <a:lnTo>
                    <a:pt x="886" y="559"/>
                  </a:lnTo>
                  <a:lnTo>
                    <a:pt x="878" y="583"/>
                  </a:lnTo>
                  <a:lnTo>
                    <a:pt x="911" y="649"/>
                  </a:lnTo>
                  <a:lnTo>
                    <a:pt x="944" y="689"/>
                  </a:lnTo>
                  <a:lnTo>
                    <a:pt x="919" y="706"/>
                  </a:lnTo>
                  <a:lnTo>
                    <a:pt x="878" y="722"/>
                  </a:lnTo>
                  <a:lnTo>
                    <a:pt x="854" y="722"/>
                  </a:lnTo>
                  <a:lnTo>
                    <a:pt x="845" y="730"/>
                  </a:lnTo>
                  <a:lnTo>
                    <a:pt x="829" y="738"/>
                  </a:lnTo>
                  <a:lnTo>
                    <a:pt x="797" y="730"/>
                  </a:lnTo>
                  <a:lnTo>
                    <a:pt x="772" y="738"/>
                  </a:lnTo>
                  <a:lnTo>
                    <a:pt x="764" y="730"/>
                  </a:lnTo>
                  <a:lnTo>
                    <a:pt x="764" y="747"/>
                  </a:lnTo>
                  <a:lnTo>
                    <a:pt x="772" y="771"/>
                  </a:lnTo>
                  <a:lnTo>
                    <a:pt x="764" y="796"/>
                  </a:lnTo>
                  <a:lnTo>
                    <a:pt x="748" y="796"/>
                  </a:lnTo>
                  <a:lnTo>
                    <a:pt x="732" y="812"/>
                  </a:lnTo>
                  <a:lnTo>
                    <a:pt x="740" y="828"/>
                  </a:lnTo>
                  <a:lnTo>
                    <a:pt x="748" y="844"/>
                  </a:lnTo>
                  <a:lnTo>
                    <a:pt x="748" y="852"/>
                  </a:lnTo>
                  <a:lnTo>
                    <a:pt x="732" y="860"/>
                  </a:lnTo>
                  <a:lnTo>
                    <a:pt x="719" y="881"/>
                  </a:lnTo>
                  <a:lnTo>
                    <a:pt x="724" y="901"/>
                  </a:lnTo>
                  <a:lnTo>
                    <a:pt x="729" y="914"/>
                  </a:lnTo>
                  <a:lnTo>
                    <a:pt x="724" y="922"/>
                  </a:lnTo>
                  <a:lnTo>
                    <a:pt x="642" y="926"/>
                  </a:lnTo>
                  <a:lnTo>
                    <a:pt x="553" y="910"/>
                  </a:lnTo>
                  <a:lnTo>
                    <a:pt x="537" y="926"/>
                  </a:lnTo>
                  <a:lnTo>
                    <a:pt x="521" y="968"/>
                  </a:lnTo>
                  <a:lnTo>
                    <a:pt x="505" y="968"/>
                  </a:lnTo>
                  <a:lnTo>
                    <a:pt x="489" y="968"/>
                  </a:lnTo>
                  <a:lnTo>
                    <a:pt x="432" y="935"/>
                  </a:lnTo>
                  <a:lnTo>
                    <a:pt x="367" y="926"/>
                  </a:lnTo>
                  <a:lnTo>
                    <a:pt x="303" y="886"/>
                  </a:lnTo>
                  <a:lnTo>
                    <a:pt x="223" y="844"/>
                  </a:lnTo>
                  <a:lnTo>
                    <a:pt x="173" y="812"/>
                  </a:lnTo>
                  <a:lnTo>
                    <a:pt x="149" y="804"/>
                  </a:lnTo>
                  <a:lnTo>
                    <a:pt x="133" y="821"/>
                  </a:lnTo>
                  <a:lnTo>
                    <a:pt x="99" y="804"/>
                  </a:lnTo>
                  <a:lnTo>
                    <a:pt x="76" y="787"/>
                  </a:lnTo>
                  <a:lnTo>
                    <a:pt x="16" y="787"/>
                  </a:lnTo>
                </a:path>
              </a:pathLst>
            </a:custGeom>
            <a:solidFill>
              <a:srgbClr val="B2B2B2"/>
            </a:solidFill>
            <a:ln w="9525" cap="rnd">
              <a:solidFill>
                <a:srgbClr val="B2B2B2"/>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321" name="Rectangle 6"/>
            <p:cNvSpPr>
              <a:spLocks noChangeArrowheads="1"/>
            </p:cNvSpPr>
            <p:nvPr/>
          </p:nvSpPr>
          <p:spPr bwMode="auto">
            <a:xfrm>
              <a:off x="1258" y="1970"/>
              <a:ext cx="344" cy="10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altLang="sv-SE"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13322" name="Freeform 7"/>
            <p:cNvSpPr>
              <a:spLocks/>
            </p:cNvSpPr>
            <p:nvPr/>
          </p:nvSpPr>
          <p:spPr bwMode="auto">
            <a:xfrm>
              <a:off x="1300" y="2483"/>
              <a:ext cx="33" cy="40"/>
            </a:xfrm>
            <a:custGeom>
              <a:avLst/>
              <a:gdLst>
                <a:gd name="T0" fmla="*/ 2 w 40"/>
                <a:gd name="T1" fmla="*/ 0 h 51"/>
                <a:gd name="T2" fmla="*/ 0 w 40"/>
                <a:gd name="T3" fmla="*/ 0 h 51"/>
                <a:gd name="T4" fmla="*/ 2 w 40"/>
                <a:gd name="T5" fmla="*/ 2 h 51"/>
                <a:gd name="T6" fmla="*/ 2 w 40"/>
                <a:gd name="T7" fmla="*/ 2 h 51"/>
                <a:gd name="T8" fmla="*/ 2 w 40"/>
                <a:gd name="T9" fmla="*/ 2 h 51"/>
                <a:gd name="T10" fmla="*/ 2 w 40"/>
                <a:gd name="T11" fmla="*/ 2 h 51"/>
                <a:gd name="T12" fmla="*/ 2 w 40"/>
                <a:gd name="T13" fmla="*/ 2 h 51"/>
                <a:gd name="T14" fmla="*/ 2 w 40"/>
                <a:gd name="T15" fmla="*/ 2 h 51"/>
                <a:gd name="T16" fmla="*/ 2 w 40"/>
                <a:gd name="T17" fmla="*/ 2 h 51"/>
                <a:gd name="T18" fmla="*/ 2 w 40"/>
                <a:gd name="T19" fmla="*/ 2 h 51"/>
                <a:gd name="T20" fmla="*/ 2 w 40"/>
                <a:gd name="T21" fmla="*/ 0 h 5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0"/>
                <a:gd name="T34" fmla="*/ 0 h 51"/>
                <a:gd name="T35" fmla="*/ 40 w 40"/>
                <a:gd name="T36" fmla="*/ 51 h 5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0" h="51">
                  <a:moveTo>
                    <a:pt x="7" y="0"/>
                  </a:moveTo>
                  <a:lnTo>
                    <a:pt x="0" y="0"/>
                  </a:lnTo>
                  <a:lnTo>
                    <a:pt x="7" y="16"/>
                  </a:lnTo>
                  <a:lnTo>
                    <a:pt x="14" y="25"/>
                  </a:lnTo>
                  <a:lnTo>
                    <a:pt x="14" y="41"/>
                  </a:lnTo>
                  <a:lnTo>
                    <a:pt x="39" y="50"/>
                  </a:lnTo>
                  <a:lnTo>
                    <a:pt x="39" y="41"/>
                  </a:lnTo>
                  <a:lnTo>
                    <a:pt x="30" y="25"/>
                  </a:lnTo>
                  <a:lnTo>
                    <a:pt x="30" y="16"/>
                  </a:lnTo>
                  <a:lnTo>
                    <a:pt x="23" y="16"/>
                  </a:lnTo>
                  <a:lnTo>
                    <a:pt x="7" y="0"/>
                  </a:lnTo>
                </a:path>
              </a:pathLst>
            </a:custGeom>
            <a:solidFill>
              <a:schemeClr val="accent4"/>
            </a:solidFill>
            <a:ln w="9525" cap="rnd">
              <a:solidFill>
                <a:schemeClr val="accent4"/>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323" name="Freeform 8"/>
            <p:cNvSpPr>
              <a:spLocks/>
            </p:cNvSpPr>
            <p:nvPr/>
          </p:nvSpPr>
          <p:spPr bwMode="auto">
            <a:xfrm>
              <a:off x="632" y="2226"/>
              <a:ext cx="511" cy="428"/>
            </a:xfrm>
            <a:custGeom>
              <a:avLst/>
              <a:gdLst>
                <a:gd name="T0" fmla="*/ 2 w 624"/>
                <a:gd name="T1" fmla="*/ 2 h 549"/>
                <a:gd name="T2" fmla="*/ 2 w 624"/>
                <a:gd name="T3" fmla="*/ 2 h 549"/>
                <a:gd name="T4" fmla="*/ 2 w 624"/>
                <a:gd name="T5" fmla="*/ 2 h 549"/>
                <a:gd name="T6" fmla="*/ 2 w 624"/>
                <a:gd name="T7" fmla="*/ 2 h 549"/>
                <a:gd name="T8" fmla="*/ 2 w 624"/>
                <a:gd name="T9" fmla="*/ 2 h 549"/>
                <a:gd name="T10" fmla="*/ 2 w 624"/>
                <a:gd name="T11" fmla="*/ 2 h 549"/>
                <a:gd name="T12" fmla="*/ 2 w 624"/>
                <a:gd name="T13" fmla="*/ 2 h 549"/>
                <a:gd name="T14" fmla="*/ 2 w 624"/>
                <a:gd name="T15" fmla="*/ 2 h 549"/>
                <a:gd name="T16" fmla="*/ 2 w 624"/>
                <a:gd name="T17" fmla="*/ 2 h 549"/>
                <a:gd name="T18" fmla="*/ 3 w 624"/>
                <a:gd name="T19" fmla="*/ 2 h 549"/>
                <a:gd name="T20" fmla="*/ 4 w 624"/>
                <a:gd name="T21" fmla="*/ 2 h 549"/>
                <a:gd name="T22" fmla="*/ 5 w 624"/>
                <a:gd name="T23" fmla="*/ 2 h 549"/>
                <a:gd name="T24" fmla="*/ 5 w 624"/>
                <a:gd name="T25" fmla="*/ 2 h 549"/>
                <a:gd name="T26" fmla="*/ 6 w 624"/>
                <a:gd name="T27" fmla="*/ 2 h 549"/>
                <a:gd name="T28" fmla="*/ 6 w 624"/>
                <a:gd name="T29" fmla="*/ 2 h 549"/>
                <a:gd name="T30" fmla="*/ 6 w 624"/>
                <a:gd name="T31" fmla="*/ 2 h 549"/>
                <a:gd name="T32" fmla="*/ 7 w 624"/>
                <a:gd name="T33" fmla="*/ 2 h 549"/>
                <a:gd name="T34" fmla="*/ 7 w 624"/>
                <a:gd name="T35" fmla="*/ 2 h 549"/>
                <a:gd name="T36" fmla="*/ 7 w 624"/>
                <a:gd name="T37" fmla="*/ 2 h 549"/>
                <a:gd name="T38" fmla="*/ 7 w 624"/>
                <a:gd name="T39" fmla="*/ 2 h 549"/>
                <a:gd name="T40" fmla="*/ 7 w 624"/>
                <a:gd name="T41" fmla="*/ 2 h 549"/>
                <a:gd name="T42" fmla="*/ 7 w 624"/>
                <a:gd name="T43" fmla="*/ 2 h 549"/>
                <a:gd name="T44" fmla="*/ 7 w 624"/>
                <a:gd name="T45" fmla="*/ 2 h 549"/>
                <a:gd name="T46" fmla="*/ 6 w 624"/>
                <a:gd name="T47" fmla="*/ 2 h 549"/>
                <a:gd name="T48" fmla="*/ 6 w 624"/>
                <a:gd name="T49" fmla="*/ 2 h 549"/>
                <a:gd name="T50" fmla="*/ 5 w 624"/>
                <a:gd name="T51" fmla="*/ 2 h 549"/>
                <a:gd name="T52" fmla="*/ 5 w 624"/>
                <a:gd name="T53" fmla="*/ 2 h 549"/>
                <a:gd name="T54" fmla="*/ 5 w 624"/>
                <a:gd name="T55" fmla="*/ 2 h 549"/>
                <a:gd name="T56" fmla="*/ 4 w 624"/>
                <a:gd name="T57" fmla="*/ 2 h 549"/>
                <a:gd name="T58" fmla="*/ 4 w 624"/>
                <a:gd name="T59" fmla="*/ 2 h 549"/>
                <a:gd name="T60" fmla="*/ 4 w 624"/>
                <a:gd name="T61" fmla="*/ 2 h 549"/>
                <a:gd name="T62" fmla="*/ 3 w 624"/>
                <a:gd name="T63" fmla="*/ 2 h 549"/>
                <a:gd name="T64" fmla="*/ 2 w 624"/>
                <a:gd name="T65" fmla="*/ 2 h 549"/>
                <a:gd name="T66" fmla="*/ 2 w 624"/>
                <a:gd name="T67" fmla="*/ 2 h 549"/>
                <a:gd name="T68" fmla="*/ 2 w 624"/>
                <a:gd name="T69" fmla="*/ 2 h 549"/>
                <a:gd name="T70" fmla="*/ 2 w 624"/>
                <a:gd name="T71" fmla="*/ 2 h 549"/>
                <a:gd name="T72" fmla="*/ 2 w 624"/>
                <a:gd name="T73" fmla="*/ 1 h 549"/>
                <a:gd name="T74" fmla="*/ 0 w 624"/>
                <a:gd name="T75" fmla="*/ 0 h 549"/>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24"/>
                <a:gd name="T115" fmla="*/ 0 h 549"/>
                <a:gd name="T116" fmla="*/ 624 w 624"/>
                <a:gd name="T117" fmla="*/ 549 h 549"/>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24" h="549">
                  <a:moveTo>
                    <a:pt x="0" y="0"/>
                  </a:moveTo>
                  <a:lnTo>
                    <a:pt x="4" y="26"/>
                  </a:lnTo>
                  <a:lnTo>
                    <a:pt x="12" y="41"/>
                  </a:lnTo>
                  <a:lnTo>
                    <a:pt x="9" y="61"/>
                  </a:lnTo>
                  <a:lnTo>
                    <a:pt x="27" y="116"/>
                  </a:lnTo>
                  <a:lnTo>
                    <a:pt x="27" y="144"/>
                  </a:lnTo>
                  <a:lnTo>
                    <a:pt x="36" y="161"/>
                  </a:lnTo>
                  <a:lnTo>
                    <a:pt x="50" y="169"/>
                  </a:lnTo>
                  <a:lnTo>
                    <a:pt x="59" y="161"/>
                  </a:lnTo>
                  <a:lnTo>
                    <a:pt x="83" y="178"/>
                  </a:lnTo>
                  <a:lnTo>
                    <a:pt x="124" y="238"/>
                  </a:lnTo>
                  <a:lnTo>
                    <a:pt x="119" y="251"/>
                  </a:lnTo>
                  <a:lnTo>
                    <a:pt x="97" y="286"/>
                  </a:lnTo>
                  <a:lnTo>
                    <a:pt x="87" y="308"/>
                  </a:lnTo>
                  <a:lnTo>
                    <a:pt x="103" y="303"/>
                  </a:lnTo>
                  <a:lnTo>
                    <a:pt x="135" y="337"/>
                  </a:lnTo>
                  <a:lnTo>
                    <a:pt x="167" y="379"/>
                  </a:lnTo>
                  <a:lnTo>
                    <a:pt x="202" y="396"/>
                  </a:lnTo>
                  <a:lnTo>
                    <a:pt x="250" y="450"/>
                  </a:lnTo>
                  <a:lnTo>
                    <a:pt x="250" y="467"/>
                  </a:lnTo>
                  <a:lnTo>
                    <a:pt x="266" y="471"/>
                  </a:lnTo>
                  <a:lnTo>
                    <a:pt x="316" y="505"/>
                  </a:lnTo>
                  <a:lnTo>
                    <a:pt x="348" y="548"/>
                  </a:lnTo>
                  <a:lnTo>
                    <a:pt x="369" y="531"/>
                  </a:lnTo>
                  <a:lnTo>
                    <a:pt x="390" y="514"/>
                  </a:lnTo>
                  <a:lnTo>
                    <a:pt x="406" y="514"/>
                  </a:lnTo>
                  <a:lnTo>
                    <a:pt x="438" y="522"/>
                  </a:lnTo>
                  <a:lnTo>
                    <a:pt x="459" y="539"/>
                  </a:lnTo>
                  <a:lnTo>
                    <a:pt x="484" y="536"/>
                  </a:lnTo>
                  <a:lnTo>
                    <a:pt x="511" y="522"/>
                  </a:lnTo>
                  <a:lnTo>
                    <a:pt x="512" y="522"/>
                  </a:lnTo>
                  <a:lnTo>
                    <a:pt x="509" y="467"/>
                  </a:lnTo>
                  <a:lnTo>
                    <a:pt x="512" y="462"/>
                  </a:lnTo>
                  <a:lnTo>
                    <a:pt x="538" y="462"/>
                  </a:lnTo>
                  <a:lnTo>
                    <a:pt x="561" y="462"/>
                  </a:lnTo>
                  <a:lnTo>
                    <a:pt x="566" y="462"/>
                  </a:lnTo>
                  <a:lnTo>
                    <a:pt x="585" y="453"/>
                  </a:lnTo>
                  <a:lnTo>
                    <a:pt x="600" y="438"/>
                  </a:lnTo>
                  <a:lnTo>
                    <a:pt x="623" y="434"/>
                  </a:lnTo>
                  <a:lnTo>
                    <a:pt x="593" y="404"/>
                  </a:lnTo>
                  <a:lnTo>
                    <a:pt x="553" y="354"/>
                  </a:lnTo>
                  <a:lnTo>
                    <a:pt x="545" y="346"/>
                  </a:lnTo>
                  <a:lnTo>
                    <a:pt x="553" y="337"/>
                  </a:lnTo>
                  <a:lnTo>
                    <a:pt x="569" y="320"/>
                  </a:lnTo>
                  <a:lnTo>
                    <a:pt x="569" y="303"/>
                  </a:lnTo>
                  <a:lnTo>
                    <a:pt x="553" y="286"/>
                  </a:lnTo>
                  <a:lnTo>
                    <a:pt x="512" y="246"/>
                  </a:lnTo>
                  <a:lnTo>
                    <a:pt x="503" y="237"/>
                  </a:lnTo>
                  <a:lnTo>
                    <a:pt x="487" y="246"/>
                  </a:lnTo>
                  <a:lnTo>
                    <a:pt x="471" y="237"/>
                  </a:lnTo>
                  <a:lnTo>
                    <a:pt x="464" y="219"/>
                  </a:lnTo>
                  <a:lnTo>
                    <a:pt x="431" y="169"/>
                  </a:lnTo>
                  <a:lnTo>
                    <a:pt x="397" y="136"/>
                  </a:lnTo>
                  <a:lnTo>
                    <a:pt x="386" y="136"/>
                  </a:lnTo>
                  <a:lnTo>
                    <a:pt x="375" y="127"/>
                  </a:lnTo>
                  <a:lnTo>
                    <a:pt x="370" y="138"/>
                  </a:lnTo>
                  <a:lnTo>
                    <a:pt x="364" y="144"/>
                  </a:lnTo>
                  <a:lnTo>
                    <a:pt x="357" y="144"/>
                  </a:lnTo>
                  <a:lnTo>
                    <a:pt x="342" y="134"/>
                  </a:lnTo>
                  <a:lnTo>
                    <a:pt x="327" y="134"/>
                  </a:lnTo>
                  <a:lnTo>
                    <a:pt x="316" y="125"/>
                  </a:lnTo>
                  <a:lnTo>
                    <a:pt x="305" y="127"/>
                  </a:lnTo>
                  <a:lnTo>
                    <a:pt x="287" y="116"/>
                  </a:lnTo>
                  <a:lnTo>
                    <a:pt x="258" y="119"/>
                  </a:lnTo>
                  <a:lnTo>
                    <a:pt x="209" y="127"/>
                  </a:lnTo>
                  <a:lnTo>
                    <a:pt x="192" y="136"/>
                  </a:lnTo>
                  <a:lnTo>
                    <a:pt x="184" y="144"/>
                  </a:lnTo>
                  <a:lnTo>
                    <a:pt x="176" y="136"/>
                  </a:lnTo>
                  <a:lnTo>
                    <a:pt x="167" y="111"/>
                  </a:lnTo>
                  <a:lnTo>
                    <a:pt x="151" y="94"/>
                  </a:lnTo>
                  <a:lnTo>
                    <a:pt x="126" y="59"/>
                  </a:lnTo>
                  <a:lnTo>
                    <a:pt x="86" y="26"/>
                  </a:lnTo>
                  <a:lnTo>
                    <a:pt x="69" y="10"/>
                  </a:lnTo>
                  <a:lnTo>
                    <a:pt x="60" y="1"/>
                  </a:lnTo>
                  <a:lnTo>
                    <a:pt x="44" y="1"/>
                  </a:lnTo>
                  <a:lnTo>
                    <a:pt x="0" y="0"/>
                  </a:lnTo>
                </a:path>
              </a:pathLst>
            </a:custGeom>
            <a:solidFill>
              <a:schemeClr val="accent4"/>
            </a:solidFill>
            <a:ln w="9525" cap="rnd">
              <a:solidFill>
                <a:schemeClr val="accent4"/>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324" name="Freeform 9"/>
            <p:cNvSpPr>
              <a:spLocks/>
            </p:cNvSpPr>
            <p:nvPr/>
          </p:nvSpPr>
          <p:spPr bwMode="auto">
            <a:xfrm>
              <a:off x="885" y="2172"/>
              <a:ext cx="336" cy="402"/>
            </a:xfrm>
            <a:custGeom>
              <a:avLst/>
              <a:gdLst>
                <a:gd name="T0" fmla="*/ 4 w 410"/>
                <a:gd name="T1" fmla="*/ 2 h 515"/>
                <a:gd name="T2" fmla="*/ 3 w 410"/>
                <a:gd name="T3" fmla="*/ 2 h 515"/>
                <a:gd name="T4" fmla="*/ 3 w 410"/>
                <a:gd name="T5" fmla="*/ 2 h 515"/>
                <a:gd name="T6" fmla="*/ 3 w 410"/>
                <a:gd name="T7" fmla="*/ 2 h 515"/>
                <a:gd name="T8" fmla="*/ 3 w 410"/>
                <a:gd name="T9" fmla="*/ 2 h 515"/>
                <a:gd name="T10" fmla="*/ 2 w 410"/>
                <a:gd name="T11" fmla="*/ 2 h 515"/>
                <a:gd name="T12" fmla="*/ 2 w 410"/>
                <a:gd name="T13" fmla="*/ 2 h 515"/>
                <a:gd name="T14" fmla="*/ 2 w 410"/>
                <a:gd name="T15" fmla="*/ 2 h 515"/>
                <a:gd name="T16" fmla="*/ 2 w 410"/>
                <a:gd name="T17" fmla="*/ 2 h 515"/>
                <a:gd name="T18" fmla="*/ 2 w 410"/>
                <a:gd name="T19" fmla="*/ 2 h 515"/>
                <a:gd name="T20" fmla="*/ 2 w 410"/>
                <a:gd name="T21" fmla="*/ 2 h 515"/>
                <a:gd name="T22" fmla="*/ 2 w 410"/>
                <a:gd name="T23" fmla="*/ 2 h 515"/>
                <a:gd name="T24" fmla="*/ 2 w 410"/>
                <a:gd name="T25" fmla="*/ 2 h 515"/>
                <a:gd name="T26" fmla="*/ 0 w 410"/>
                <a:gd name="T27" fmla="*/ 2 h 515"/>
                <a:gd name="T28" fmla="*/ 0 w 410"/>
                <a:gd name="T29" fmla="*/ 2 h 515"/>
                <a:gd name="T30" fmla="*/ 2 w 410"/>
                <a:gd name="T31" fmla="*/ 2 h 515"/>
                <a:gd name="T32" fmla="*/ 2 w 410"/>
                <a:gd name="T33" fmla="*/ 2 h 515"/>
                <a:gd name="T34" fmla="*/ 2 w 410"/>
                <a:gd name="T35" fmla="*/ 2 h 515"/>
                <a:gd name="T36" fmla="*/ 2 w 410"/>
                <a:gd name="T37" fmla="*/ 2 h 515"/>
                <a:gd name="T38" fmla="*/ 2 w 410"/>
                <a:gd name="T39" fmla="*/ 2 h 515"/>
                <a:gd name="T40" fmla="*/ 2 w 410"/>
                <a:gd name="T41" fmla="*/ 2 h 515"/>
                <a:gd name="T42" fmla="*/ 2 w 410"/>
                <a:gd name="T43" fmla="*/ 2 h 515"/>
                <a:gd name="T44" fmla="*/ 2 w 410"/>
                <a:gd name="T45" fmla="*/ 2 h 515"/>
                <a:gd name="T46" fmla="*/ 2 w 410"/>
                <a:gd name="T47" fmla="*/ 2 h 515"/>
                <a:gd name="T48" fmla="*/ 3 w 410"/>
                <a:gd name="T49" fmla="*/ 2 h 515"/>
                <a:gd name="T50" fmla="*/ 4 w 410"/>
                <a:gd name="T51" fmla="*/ 2 h 515"/>
                <a:gd name="T52" fmla="*/ 4 w 410"/>
                <a:gd name="T53" fmla="*/ 2 h 515"/>
                <a:gd name="T54" fmla="*/ 4 w 410"/>
                <a:gd name="T55" fmla="*/ 2 h 515"/>
                <a:gd name="T56" fmla="*/ 4 w 410"/>
                <a:gd name="T57" fmla="*/ 2 h 515"/>
                <a:gd name="T58" fmla="*/ 4 w 410"/>
                <a:gd name="T59" fmla="*/ 2 h 515"/>
                <a:gd name="T60" fmla="*/ 4 w 410"/>
                <a:gd name="T61" fmla="*/ 2 h 515"/>
                <a:gd name="T62" fmla="*/ 4 w 410"/>
                <a:gd name="T63" fmla="*/ 2 h 515"/>
                <a:gd name="T64" fmla="*/ 5 w 410"/>
                <a:gd name="T65" fmla="*/ 2 h 515"/>
                <a:gd name="T66" fmla="*/ 5 w 410"/>
                <a:gd name="T67" fmla="*/ 2 h 515"/>
                <a:gd name="T68" fmla="*/ 5 w 410"/>
                <a:gd name="T69" fmla="*/ 2 h 515"/>
                <a:gd name="T70" fmla="*/ 5 w 410"/>
                <a:gd name="T71" fmla="*/ 2 h 515"/>
                <a:gd name="T72" fmla="*/ 4 w 410"/>
                <a:gd name="T73" fmla="*/ 2 h 515"/>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410"/>
                <a:gd name="T112" fmla="*/ 0 h 515"/>
                <a:gd name="T113" fmla="*/ 410 w 410"/>
                <a:gd name="T114" fmla="*/ 515 h 515"/>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410" h="515">
                  <a:moveTo>
                    <a:pt x="326" y="514"/>
                  </a:moveTo>
                  <a:lnTo>
                    <a:pt x="326" y="505"/>
                  </a:lnTo>
                  <a:lnTo>
                    <a:pt x="301" y="480"/>
                  </a:lnTo>
                  <a:lnTo>
                    <a:pt x="277" y="444"/>
                  </a:lnTo>
                  <a:lnTo>
                    <a:pt x="261" y="428"/>
                  </a:lnTo>
                  <a:lnTo>
                    <a:pt x="252" y="412"/>
                  </a:lnTo>
                  <a:lnTo>
                    <a:pt x="261" y="412"/>
                  </a:lnTo>
                  <a:lnTo>
                    <a:pt x="277" y="394"/>
                  </a:lnTo>
                  <a:lnTo>
                    <a:pt x="277" y="377"/>
                  </a:lnTo>
                  <a:lnTo>
                    <a:pt x="258" y="359"/>
                  </a:lnTo>
                  <a:lnTo>
                    <a:pt x="242" y="337"/>
                  </a:lnTo>
                  <a:lnTo>
                    <a:pt x="220" y="318"/>
                  </a:lnTo>
                  <a:lnTo>
                    <a:pt x="213" y="309"/>
                  </a:lnTo>
                  <a:lnTo>
                    <a:pt x="204" y="309"/>
                  </a:lnTo>
                  <a:lnTo>
                    <a:pt x="195" y="318"/>
                  </a:lnTo>
                  <a:lnTo>
                    <a:pt x="179" y="309"/>
                  </a:lnTo>
                  <a:lnTo>
                    <a:pt x="165" y="285"/>
                  </a:lnTo>
                  <a:lnTo>
                    <a:pt x="139" y="240"/>
                  </a:lnTo>
                  <a:lnTo>
                    <a:pt x="106" y="208"/>
                  </a:lnTo>
                  <a:lnTo>
                    <a:pt x="97" y="208"/>
                  </a:lnTo>
                  <a:lnTo>
                    <a:pt x="81" y="199"/>
                  </a:lnTo>
                  <a:lnTo>
                    <a:pt x="81" y="208"/>
                  </a:lnTo>
                  <a:lnTo>
                    <a:pt x="66" y="217"/>
                  </a:lnTo>
                  <a:lnTo>
                    <a:pt x="48" y="208"/>
                  </a:lnTo>
                  <a:lnTo>
                    <a:pt x="39" y="208"/>
                  </a:lnTo>
                  <a:lnTo>
                    <a:pt x="23" y="199"/>
                  </a:lnTo>
                  <a:lnTo>
                    <a:pt x="16" y="199"/>
                  </a:lnTo>
                  <a:lnTo>
                    <a:pt x="0" y="191"/>
                  </a:lnTo>
                  <a:lnTo>
                    <a:pt x="0" y="182"/>
                  </a:lnTo>
                  <a:lnTo>
                    <a:pt x="0" y="149"/>
                  </a:lnTo>
                  <a:lnTo>
                    <a:pt x="7" y="141"/>
                  </a:lnTo>
                  <a:lnTo>
                    <a:pt x="23" y="131"/>
                  </a:lnTo>
                  <a:lnTo>
                    <a:pt x="32" y="142"/>
                  </a:lnTo>
                  <a:lnTo>
                    <a:pt x="38" y="144"/>
                  </a:lnTo>
                  <a:lnTo>
                    <a:pt x="48" y="141"/>
                  </a:lnTo>
                  <a:lnTo>
                    <a:pt x="57" y="123"/>
                  </a:lnTo>
                  <a:lnTo>
                    <a:pt x="46" y="108"/>
                  </a:lnTo>
                  <a:lnTo>
                    <a:pt x="64" y="78"/>
                  </a:lnTo>
                  <a:lnTo>
                    <a:pt x="65" y="64"/>
                  </a:lnTo>
                  <a:lnTo>
                    <a:pt x="65" y="39"/>
                  </a:lnTo>
                  <a:lnTo>
                    <a:pt x="71" y="25"/>
                  </a:lnTo>
                  <a:lnTo>
                    <a:pt x="86" y="12"/>
                  </a:lnTo>
                  <a:lnTo>
                    <a:pt x="96" y="0"/>
                  </a:lnTo>
                  <a:lnTo>
                    <a:pt x="113" y="3"/>
                  </a:lnTo>
                  <a:lnTo>
                    <a:pt x="163" y="21"/>
                  </a:lnTo>
                  <a:lnTo>
                    <a:pt x="204" y="21"/>
                  </a:lnTo>
                  <a:lnTo>
                    <a:pt x="220" y="21"/>
                  </a:lnTo>
                  <a:lnTo>
                    <a:pt x="236" y="13"/>
                  </a:lnTo>
                  <a:lnTo>
                    <a:pt x="252" y="13"/>
                  </a:lnTo>
                  <a:lnTo>
                    <a:pt x="277" y="13"/>
                  </a:lnTo>
                  <a:lnTo>
                    <a:pt x="285" y="13"/>
                  </a:lnTo>
                  <a:lnTo>
                    <a:pt x="310" y="4"/>
                  </a:lnTo>
                  <a:lnTo>
                    <a:pt x="326" y="13"/>
                  </a:lnTo>
                  <a:lnTo>
                    <a:pt x="318" y="47"/>
                  </a:lnTo>
                  <a:lnTo>
                    <a:pt x="318" y="64"/>
                  </a:lnTo>
                  <a:lnTo>
                    <a:pt x="326" y="88"/>
                  </a:lnTo>
                  <a:lnTo>
                    <a:pt x="350" y="97"/>
                  </a:lnTo>
                  <a:lnTo>
                    <a:pt x="350" y="114"/>
                  </a:lnTo>
                  <a:lnTo>
                    <a:pt x="334" y="123"/>
                  </a:lnTo>
                  <a:lnTo>
                    <a:pt x="326" y="123"/>
                  </a:lnTo>
                  <a:lnTo>
                    <a:pt x="318" y="123"/>
                  </a:lnTo>
                  <a:lnTo>
                    <a:pt x="318" y="156"/>
                  </a:lnTo>
                  <a:lnTo>
                    <a:pt x="326" y="182"/>
                  </a:lnTo>
                  <a:lnTo>
                    <a:pt x="342" y="285"/>
                  </a:lnTo>
                  <a:lnTo>
                    <a:pt x="350" y="352"/>
                  </a:lnTo>
                  <a:lnTo>
                    <a:pt x="368" y="361"/>
                  </a:lnTo>
                  <a:lnTo>
                    <a:pt x="384" y="369"/>
                  </a:lnTo>
                  <a:lnTo>
                    <a:pt x="392" y="394"/>
                  </a:lnTo>
                  <a:lnTo>
                    <a:pt x="409" y="412"/>
                  </a:lnTo>
                  <a:lnTo>
                    <a:pt x="400" y="428"/>
                  </a:lnTo>
                  <a:lnTo>
                    <a:pt x="392" y="428"/>
                  </a:lnTo>
                  <a:lnTo>
                    <a:pt x="376" y="444"/>
                  </a:lnTo>
                  <a:lnTo>
                    <a:pt x="350" y="488"/>
                  </a:lnTo>
                  <a:lnTo>
                    <a:pt x="326" y="514"/>
                  </a:lnTo>
                </a:path>
              </a:pathLst>
            </a:custGeom>
            <a:solidFill>
              <a:schemeClr val="accent4"/>
            </a:solidFill>
            <a:ln w="9525" cap="rnd">
              <a:solidFill>
                <a:schemeClr val="accent4"/>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325" name="Freeform 10"/>
            <p:cNvSpPr>
              <a:spLocks/>
            </p:cNvSpPr>
            <p:nvPr/>
          </p:nvSpPr>
          <p:spPr bwMode="auto">
            <a:xfrm>
              <a:off x="1175" y="2483"/>
              <a:ext cx="136" cy="217"/>
            </a:xfrm>
            <a:custGeom>
              <a:avLst/>
              <a:gdLst>
                <a:gd name="T0" fmla="*/ 2 w 166"/>
                <a:gd name="T1" fmla="*/ 2 h 278"/>
                <a:gd name="T2" fmla="*/ 2 w 166"/>
                <a:gd name="T3" fmla="*/ 0 h 278"/>
                <a:gd name="T4" fmla="*/ 2 w 166"/>
                <a:gd name="T5" fmla="*/ 2 h 278"/>
                <a:gd name="T6" fmla="*/ 2 w 166"/>
                <a:gd name="T7" fmla="*/ 0 h 278"/>
                <a:gd name="T8" fmla="*/ 2 w 166"/>
                <a:gd name="T9" fmla="*/ 2 h 278"/>
                <a:gd name="T10" fmla="*/ 2 w 166"/>
                <a:gd name="T11" fmla="*/ 2 h 278"/>
                <a:gd name="T12" fmla="*/ 2 w 166"/>
                <a:gd name="T13" fmla="*/ 2 h 278"/>
                <a:gd name="T14" fmla="*/ 2 w 166"/>
                <a:gd name="T15" fmla="*/ 2 h 278"/>
                <a:gd name="T16" fmla="*/ 2 w 166"/>
                <a:gd name="T17" fmla="*/ 2 h 278"/>
                <a:gd name="T18" fmla="*/ 2 w 166"/>
                <a:gd name="T19" fmla="*/ 2 h 278"/>
                <a:gd name="T20" fmla="*/ 2 w 166"/>
                <a:gd name="T21" fmla="*/ 2 h 278"/>
                <a:gd name="T22" fmla="*/ 2 w 166"/>
                <a:gd name="T23" fmla="*/ 2 h 278"/>
                <a:gd name="T24" fmla="*/ 2 w 166"/>
                <a:gd name="T25" fmla="*/ 2 h 278"/>
                <a:gd name="T26" fmla="*/ 2 w 166"/>
                <a:gd name="T27" fmla="*/ 2 h 278"/>
                <a:gd name="T28" fmla="*/ 2 w 166"/>
                <a:gd name="T29" fmla="*/ 2 h 278"/>
                <a:gd name="T30" fmla="*/ 2 w 166"/>
                <a:gd name="T31" fmla="*/ 2 h 278"/>
                <a:gd name="T32" fmla="*/ 2 w 166"/>
                <a:gd name="T33" fmla="*/ 2 h 278"/>
                <a:gd name="T34" fmla="*/ 2 w 166"/>
                <a:gd name="T35" fmla="*/ 2 h 278"/>
                <a:gd name="T36" fmla="*/ 2 w 166"/>
                <a:gd name="T37" fmla="*/ 2 h 278"/>
                <a:gd name="T38" fmla="*/ 2 w 166"/>
                <a:gd name="T39" fmla="*/ 2 h 278"/>
                <a:gd name="T40" fmla="*/ 2 w 166"/>
                <a:gd name="T41" fmla="*/ 2 h 278"/>
                <a:gd name="T42" fmla="*/ 2 w 166"/>
                <a:gd name="T43" fmla="*/ 2 h 278"/>
                <a:gd name="T44" fmla="*/ 1 w 166"/>
                <a:gd name="T45" fmla="*/ 2 h 278"/>
                <a:gd name="T46" fmla="*/ 0 w 166"/>
                <a:gd name="T47" fmla="*/ 2 h 278"/>
                <a:gd name="T48" fmla="*/ 2 w 166"/>
                <a:gd name="T49" fmla="*/ 2 h 278"/>
                <a:gd name="T50" fmla="*/ 2 w 166"/>
                <a:gd name="T51" fmla="*/ 2 h 278"/>
                <a:gd name="T52" fmla="*/ 2 w 166"/>
                <a:gd name="T53" fmla="*/ 2 h 278"/>
                <a:gd name="T54" fmla="*/ 2 w 166"/>
                <a:gd name="T55" fmla="*/ 2 h 278"/>
                <a:gd name="T56" fmla="*/ 2 w 166"/>
                <a:gd name="T57" fmla="*/ 2 h 278"/>
                <a:gd name="T58" fmla="*/ 2 w 166"/>
                <a:gd name="T59" fmla="*/ 2 h 278"/>
                <a:gd name="T60" fmla="*/ 2 w 166"/>
                <a:gd name="T61" fmla="*/ 2 h 278"/>
                <a:gd name="T62" fmla="*/ 2 w 166"/>
                <a:gd name="T63" fmla="*/ 2 h 278"/>
                <a:gd name="T64" fmla="*/ 2 w 166"/>
                <a:gd name="T65" fmla="*/ 2 h 278"/>
                <a:gd name="T66" fmla="*/ 2 w 166"/>
                <a:gd name="T67" fmla="*/ 2 h 278"/>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66"/>
                <a:gd name="T103" fmla="*/ 0 h 278"/>
                <a:gd name="T104" fmla="*/ 166 w 166"/>
                <a:gd name="T105" fmla="*/ 278 h 278"/>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66" h="278">
                  <a:moveTo>
                    <a:pt x="34" y="7"/>
                  </a:moveTo>
                  <a:lnTo>
                    <a:pt x="51" y="0"/>
                  </a:lnTo>
                  <a:lnTo>
                    <a:pt x="74" y="7"/>
                  </a:lnTo>
                  <a:lnTo>
                    <a:pt x="83" y="0"/>
                  </a:lnTo>
                  <a:lnTo>
                    <a:pt x="99" y="15"/>
                  </a:lnTo>
                  <a:lnTo>
                    <a:pt x="132" y="40"/>
                  </a:lnTo>
                  <a:lnTo>
                    <a:pt x="151" y="51"/>
                  </a:lnTo>
                  <a:lnTo>
                    <a:pt x="156" y="81"/>
                  </a:lnTo>
                  <a:lnTo>
                    <a:pt x="165" y="100"/>
                  </a:lnTo>
                  <a:lnTo>
                    <a:pt x="151" y="111"/>
                  </a:lnTo>
                  <a:lnTo>
                    <a:pt x="127" y="134"/>
                  </a:lnTo>
                  <a:lnTo>
                    <a:pt x="107" y="171"/>
                  </a:lnTo>
                  <a:lnTo>
                    <a:pt x="96" y="207"/>
                  </a:lnTo>
                  <a:lnTo>
                    <a:pt x="89" y="216"/>
                  </a:lnTo>
                  <a:lnTo>
                    <a:pt x="91" y="226"/>
                  </a:lnTo>
                  <a:lnTo>
                    <a:pt x="107" y="243"/>
                  </a:lnTo>
                  <a:lnTo>
                    <a:pt x="107" y="268"/>
                  </a:lnTo>
                  <a:lnTo>
                    <a:pt x="107" y="277"/>
                  </a:lnTo>
                  <a:lnTo>
                    <a:pt x="74" y="260"/>
                  </a:lnTo>
                  <a:lnTo>
                    <a:pt x="51" y="268"/>
                  </a:lnTo>
                  <a:lnTo>
                    <a:pt x="34" y="277"/>
                  </a:lnTo>
                  <a:lnTo>
                    <a:pt x="17" y="277"/>
                  </a:lnTo>
                  <a:lnTo>
                    <a:pt x="1" y="268"/>
                  </a:lnTo>
                  <a:lnTo>
                    <a:pt x="0" y="233"/>
                  </a:lnTo>
                  <a:lnTo>
                    <a:pt x="17" y="226"/>
                  </a:lnTo>
                  <a:lnTo>
                    <a:pt x="9" y="192"/>
                  </a:lnTo>
                  <a:lnTo>
                    <a:pt x="9" y="175"/>
                  </a:lnTo>
                  <a:lnTo>
                    <a:pt x="13" y="141"/>
                  </a:lnTo>
                  <a:lnTo>
                    <a:pt x="26" y="134"/>
                  </a:lnTo>
                  <a:lnTo>
                    <a:pt x="17" y="100"/>
                  </a:lnTo>
                  <a:lnTo>
                    <a:pt x="9" y="32"/>
                  </a:lnTo>
                  <a:lnTo>
                    <a:pt x="17" y="22"/>
                  </a:lnTo>
                  <a:lnTo>
                    <a:pt x="28" y="18"/>
                  </a:lnTo>
                  <a:lnTo>
                    <a:pt x="34" y="7"/>
                  </a:lnTo>
                </a:path>
              </a:pathLst>
            </a:custGeom>
            <a:solidFill>
              <a:schemeClr val="accent4"/>
            </a:solidFill>
            <a:ln w="9525" cap="rnd">
              <a:solidFill>
                <a:schemeClr val="accent4"/>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326" name="Freeform 11"/>
            <p:cNvSpPr>
              <a:spLocks/>
            </p:cNvSpPr>
            <p:nvPr/>
          </p:nvSpPr>
          <p:spPr bwMode="auto">
            <a:xfrm>
              <a:off x="1009" y="2509"/>
              <a:ext cx="278" cy="378"/>
            </a:xfrm>
            <a:custGeom>
              <a:avLst/>
              <a:gdLst>
                <a:gd name="T0" fmla="*/ 2 w 340"/>
                <a:gd name="T1" fmla="*/ 2 h 484"/>
                <a:gd name="T2" fmla="*/ 2 w 340"/>
                <a:gd name="T3" fmla="*/ 2 h 484"/>
                <a:gd name="T4" fmla="*/ 2 w 340"/>
                <a:gd name="T5" fmla="*/ 2 h 484"/>
                <a:gd name="T6" fmla="*/ 2 w 340"/>
                <a:gd name="T7" fmla="*/ 2 h 484"/>
                <a:gd name="T8" fmla="*/ 2 w 340"/>
                <a:gd name="T9" fmla="*/ 2 h 484"/>
                <a:gd name="T10" fmla="*/ 2 w 340"/>
                <a:gd name="T11" fmla="*/ 2 h 484"/>
                <a:gd name="T12" fmla="*/ 2 w 340"/>
                <a:gd name="T13" fmla="*/ 2 h 484"/>
                <a:gd name="T14" fmla="*/ 2 w 340"/>
                <a:gd name="T15" fmla="*/ 2 h 484"/>
                <a:gd name="T16" fmla="*/ 2 w 340"/>
                <a:gd name="T17" fmla="*/ 2 h 484"/>
                <a:gd name="T18" fmla="*/ 3 w 340"/>
                <a:gd name="T19" fmla="*/ 2 h 484"/>
                <a:gd name="T20" fmla="*/ 3 w 340"/>
                <a:gd name="T21" fmla="*/ 2 h 484"/>
                <a:gd name="T22" fmla="*/ 4 w 340"/>
                <a:gd name="T23" fmla="*/ 2 h 484"/>
                <a:gd name="T24" fmla="*/ 4 w 340"/>
                <a:gd name="T25" fmla="*/ 2 h 484"/>
                <a:gd name="T26" fmla="*/ 4 w 340"/>
                <a:gd name="T27" fmla="*/ 2 h 484"/>
                <a:gd name="T28" fmla="*/ 4 w 340"/>
                <a:gd name="T29" fmla="*/ 2 h 484"/>
                <a:gd name="T30" fmla="*/ 4 w 340"/>
                <a:gd name="T31" fmla="*/ 2 h 484"/>
                <a:gd name="T32" fmla="*/ 4 w 340"/>
                <a:gd name="T33" fmla="*/ 2 h 484"/>
                <a:gd name="T34" fmla="*/ 4 w 340"/>
                <a:gd name="T35" fmla="*/ 2 h 484"/>
                <a:gd name="T36" fmla="*/ 4 w 340"/>
                <a:gd name="T37" fmla="*/ 2 h 484"/>
                <a:gd name="T38" fmla="*/ 4 w 340"/>
                <a:gd name="T39" fmla="*/ 2 h 484"/>
                <a:gd name="T40" fmla="*/ 3 w 340"/>
                <a:gd name="T41" fmla="*/ 2 h 484"/>
                <a:gd name="T42" fmla="*/ 3 w 340"/>
                <a:gd name="T43" fmla="*/ 2 h 484"/>
                <a:gd name="T44" fmla="*/ 3 w 340"/>
                <a:gd name="T45" fmla="*/ 2 h 484"/>
                <a:gd name="T46" fmla="*/ 2 w 340"/>
                <a:gd name="T47" fmla="*/ 2 h 484"/>
                <a:gd name="T48" fmla="*/ 2 w 340"/>
                <a:gd name="T49" fmla="*/ 2 h 484"/>
                <a:gd name="T50" fmla="*/ 2 w 340"/>
                <a:gd name="T51" fmla="*/ 2 h 484"/>
                <a:gd name="T52" fmla="*/ 2 w 340"/>
                <a:gd name="T53" fmla="*/ 2 h 484"/>
                <a:gd name="T54" fmla="*/ 2 w 340"/>
                <a:gd name="T55" fmla="*/ 2 h 484"/>
                <a:gd name="T56" fmla="*/ 2 w 340"/>
                <a:gd name="T57" fmla="*/ 2 h 484"/>
                <a:gd name="T58" fmla="*/ 2 w 340"/>
                <a:gd name="T59" fmla="*/ 2 h 484"/>
                <a:gd name="T60" fmla="*/ 2 w 340"/>
                <a:gd name="T61" fmla="*/ 2 h 484"/>
                <a:gd name="T62" fmla="*/ 2 w 340"/>
                <a:gd name="T63" fmla="*/ 2 h 484"/>
                <a:gd name="T64" fmla="*/ 2 w 340"/>
                <a:gd name="T65" fmla="*/ 2 h 484"/>
                <a:gd name="T66" fmla="*/ 2 w 340"/>
                <a:gd name="T67" fmla="*/ 2 h 484"/>
                <a:gd name="T68" fmla="*/ 2 w 340"/>
                <a:gd name="T69" fmla="*/ 2 h 484"/>
                <a:gd name="T70" fmla="*/ 2 w 340"/>
                <a:gd name="T71" fmla="*/ 2 h 484"/>
                <a:gd name="T72" fmla="*/ 2 w 340"/>
                <a:gd name="T73" fmla="*/ 2 h 484"/>
                <a:gd name="T74" fmla="*/ 2 w 340"/>
                <a:gd name="T75" fmla="*/ 2 h 484"/>
                <a:gd name="T76" fmla="*/ 2 w 340"/>
                <a:gd name="T77" fmla="*/ 2 h 484"/>
                <a:gd name="T78" fmla="*/ 2 w 340"/>
                <a:gd name="T79" fmla="*/ 2 h 484"/>
                <a:gd name="T80" fmla="*/ 0 w 340"/>
                <a:gd name="T81" fmla="*/ 2 h 484"/>
                <a:gd name="T82" fmla="*/ 2 w 340"/>
                <a:gd name="T83" fmla="*/ 2 h 484"/>
                <a:gd name="T84" fmla="*/ 2 w 340"/>
                <a:gd name="T85" fmla="*/ 2 h 484"/>
                <a:gd name="T86" fmla="*/ 2 w 340"/>
                <a:gd name="T87" fmla="*/ 2 h 484"/>
                <a:gd name="T88" fmla="*/ 2 w 340"/>
                <a:gd name="T89" fmla="*/ 2 h 484"/>
                <a:gd name="T90" fmla="*/ 2 w 340"/>
                <a:gd name="T91" fmla="*/ 2 h 484"/>
                <a:gd name="T92" fmla="*/ 2 w 340"/>
                <a:gd name="T93" fmla="*/ 2 h 484"/>
                <a:gd name="T94" fmla="*/ 2 w 340"/>
                <a:gd name="T95" fmla="*/ 2 h 484"/>
                <a:gd name="T96" fmla="*/ 2 w 340"/>
                <a:gd name="T97" fmla="*/ 2 h 484"/>
                <a:gd name="T98" fmla="*/ 2 w 340"/>
                <a:gd name="T99" fmla="*/ 2 h 484"/>
                <a:gd name="T100" fmla="*/ 2 w 340"/>
                <a:gd name="T101" fmla="*/ 2 h 484"/>
                <a:gd name="T102" fmla="*/ 2 w 340"/>
                <a:gd name="T103" fmla="*/ 2 h 484"/>
                <a:gd name="T104" fmla="*/ 2 w 340"/>
                <a:gd name="T105" fmla="*/ 2 h 484"/>
                <a:gd name="T106" fmla="*/ 2 w 340"/>
                <a:gd name="T107" fmla="*/ 2 h 484"/>
                <a:gd name="T108" fmla="*/ 2 w 340"/>
                <a:gd name="T109" fmla="*/ 0 h 484"/>
                <a:gd name="T110" fmla="*/ 2 w 340"/>
                <a:gd name="T111" fmla="*/ 0 h 484"/>
                <a:gd name="T112" fmla="*/ 2 w 340"/>
                <a:gd name="T113" fmla="*/ 2 h 484"/>
                <a:gd name="T114" fmla="*/ 2 w 340"/>
                <a:gd name="T115" fmla="*/ 2 h 484"/>
                <a:gd name="T116" fmla="*/ 2 w 340"/>
                <a:gd name="T117" fmla="*/ 2 h 484"/>
                <a:gd name="T118" fmla="*/ 2 w 340"/>
                <a:gd name="T119" fmla="*/ 2 h 484"/>
                <a:gd name="T120" fmla="*/ 2 w 340"/>
                <a:gd name="T121" fmla="*/ 2 h 484"/>
                <a:gd name="T122" fmla="*/ 2 w 340"/>
                <a:gd name="T123" fmla="*/ 2 h 484"/>
                <a:gd name="T124" fmla="*/ 2 w 340"/>
                <a:gd name="T125" fmla="*/ 2 h 484"/>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340"/>
                <a:gd name="T190" fmla="*/ 0 h 484"/>
                <a:gd name="T191" fmla="*/ 340 w 340"/>
                <a:gd name="T192" fmla="*/ 484 h 484"/>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340" h="484">
                  <a:moveTo>
                    <a:pt x="223" y="237"/>
                  </a:moveTo>
                  <a:lnTo>
                    <a:pt x="207" y="237"/>
                  </a:lnTo>
                  <a:lnTo>
                    <a:pt x="175" y="244"/>
                  </a:lnTo>
                  <a:lnTo>
                    <a:pt x="159" y="252"/>
                  </a:lnTo>
                  <a:lnTo>
                    <a:pt x="141" y="261"/>
                  </a:lnTo>
                  <a:lnTo>
                    <a:pt x="124" y="270"/>
                  </a:lnTo>
                  <a:lnTo>
                    <a:pt x="159" y="278"/>
                  </a:lnTo>
                  <a:lnTo>
                    <a:pt x="199" y="270"/>
                  </a:lnTo>
                  <a:lnTo>
                    <a:pt x="223" y="261"/>
                  </a:lnTo>
                  <a:lnTo>
                    <a:pt x="247" y="270"/>
                  </a:lnTo>
                  <a:lnTo>
                    <a:pt x="289" y="261"/>
                  </a:lnTo>
                  <a:lnTo>
                    <a:pt x="297" y="270"/>
                  </a:lnTo>
                  <a:lnTo>
                    <a:pt x="297" y="278"/>
                  </a:lnTo>
                  <a:lnTo>
                    <a:pt x="330" y="287"/>
                  </a:lnTo>
                  <a:lnTo>
                    <a:pt x="322" y="314"/>
                  </a:lnTo>
                  <a:lnTo>
                    <a:pt x="330" y="346"/>
                  </a:lnTo>
                  <a:lnTo>
                    <a:pt x="339" y="381"/>
                  </a:lnTo>
                  <a:lnTo>
                    <a:pt x="322" y="398"/>
                  </a:lnTo>
                  <a:lnTo>
                    <a:pt x="314" y="404"/>
                  </a:lnTo>
                  <a:lnTo>
                    <a:pt x="297" y="423"/>
                  </a:lnTo>
                  <a:lnTo>
                    <a:pt x="281" y="440"/>
                  </a:lnTo>
                  <a:lnTo>
                    <a:pt x="263" y="440"/>
                  </a:lnTo>
                  <a:lnTo>
                    <a:pt x="247" y="466"/>
                  </a:lnTo>
                  <a:lnTo>
                    <a:pt x="215" y="466"/>
                  </a:lnTo>
                  <a:lnTo>
                    <a:pt x="207" y="483"/>
                  </a:lnTo>
                  <a:lnTo>
                    <a:pt x="186" y="459"/>
                  </a:lnTo>
                  <a:lnTo>
                    <a:pt x="166" y="440"/>
                  </a:lnTo>
                  <a:lnTo>
                    <a:pt x="150" y="421"/>
                  </a:lnTo>
                  <a:lnTo>
                    <a:pt x="133" y="400"/>
                  </a:lnTo>
                  <a:lnTo>
                    <a:pt x="124" y="386"/>
                  </a:lnTo>
                  <a:lnTo>
                    <a:pt x="104" y="377"/>
                  </a:lnTo>
                  <a:lnTo>
                    <a:pt x="108" y="355"/>
                  </a:lnTo>
                  <a:lnTo>
                    <a:pt x="115" y="332"/>
                  </a:lnTo>
                  <a:lnTo>
                    <a:pt x="111" y="319"/>
                  </a:lnTo>
                  <a:lnTo>
                    <a:pt x="92" y="322"/>
                  </a:lnTo>
                  <a:lnTo>
                    <a:pt x="101" y="305"/>
                  </a:lnTo>
                  <a:lnTo>
                    <a:pt x="85" y="287"/>
                  </a:lnTo>
                  <a:lnTo>
                    <a:pt x="74" y="263"/>
                  </a:lnTo>
                  <a:lnTo>
                    <a:pt x="44" y="237"/>
                  </a:lnTo>
                  <a:lnTo>
                    <a:pt x="13" y="192"/>
                  </a:lnTo>
                  <a:lnTo>
                    <a:pt x="0" y="173"/>
                  </a:lnTo>
                  <a:lnTo>
                    <a:pt x="7" y="164"/>
                  </a:lnTo>
                  <a:lnTo>
                    <a:pt x="23" y="166"/>
                  </a:lnTo>
                  <a:lnTo>
                    <a:pt x="40" y="154"/>
                  </a:lnTo>
                  <a:lnTo>
                    <a:pt x="53" y="152"/>
                  </a:lnTo>
                  <a:lnTo>
                    <a:pt x="48" y="105"/>
                  </a:lnTo>
                  <a:lnTo>
                    <a:pt x="50" y="90"/>
                  </a:lnTo>
                  <a:lnTo>
                    <a:pt x="75" y="90"/>
                  </a:lnTo>
                  <a:lnTo>
                    <a:pt x="96" y="90"/>
                  </a:lnTo>
                  <a:lnTo>
                    <a:pt x="113" y="87"/>
                  </a:lnTo>
                  <a:lnTo>
                    <a:pt x="124" y="81"/>
                  </a:lnTo>
                  <a:lnTo>
                    <a:pt x="138" y="65"/>
                  </a:lnTo>
                  <a:lnTo>
                    <a:pt x="160" y="65"/>
                  </a:lnTo>
                  <a:lnTo>
                    <a:pt x="182" y="38"/>
                  </a:lnTo>
                  <a:lnTo>
                    <a:pt x="207" y="0"/>
                  </a:lnTo>
                  <a:lnTo>
                    <a:pt x="215" y="0"/>
                  </a:lnTo>
                  <a:lnTo>
                    <a:pt x="231" y="92"/>
                  </a:lnTo>
                  <a:lnTo>
                    <a:pt x="223" y="100"/>
                  </a:lnTo>
                  <a:lnTo>
                    <a:pt x="215" y="135"/>
                  </a:lnTo>
                  <a:lnTo>
                    <a:pt x="223" y="186"/>
                  </a:lnTo>
                  <a:lnTo>
                    <a:pt x="207" y="194"/>
                  </a:lnTo>
                  <a:lnTo>
                    <a:pt x="207" y="229"/>
                  </a:lnTo>
                  <a:lnTo>
                    <a:pt x="223" y="237"/>
                  </a:lnTo>
                </a:path>
              </a:pathLst>
            </a:custGeom>
            <a:solidFill>
              <a:schemeClr val="accent4"/>
            </a:solidFill>
            <a:ln w="9525" cap="rnd">
              <a:solidFill>
                <a:schemeClr val="accent4"/>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327" name="Freeform 12"/>
            <p:cNvSpPr>
              <a:spLocks/>
            </p:cNvSpPr>
            <p:nvPr/>
          </p:nvSpPr>
          <p:spPr bwMode="auto">
            <a:xfrm>
              <a:off x="664" y="2456"/>
              <a:ext cx="301" cy="402"/>
            </a:xfrm>
            <a:custGeom>
              <a:avLst/>
              <a:gdLst>
                <a:gd name="T0" fmla="*/ 2 w 367"/>
                <a:gd name="T1" fmla="*/ 2 h 515"/>
                <a:gd name="T2" fmla="*/ 2 w 367"/>
                <a:gd name="T3" fmla="*/ 2 h 515"/>
                <a:gd name="T4" fmla="*/ 2 w 367"/>
                <a:gd name="T5" fmla="*/ 2 h 515"/>
                <a:gd name="T6" fmla="*/ 2 w 367"/>
                <a:gd name="T7" fmla="*/ 2 h 515"/>
                <a:gd name="T8" fmla="*/ 2 w 367"/>
                <a:gd name="T9" fmla="*/ 2 h 515"/>
                <a:gd name="T10" fmla="*/ 2 w 367"/>
                <a:gd name="T11" fmla="*/ 2 h 515"/>
                <a:gd name="T12" fmla="*/ 2 w 367"/>
                <a:gd name="T13" fmla="*/ 2 h 515"/>
                <a:gd name="T14" fmla="*/ 2 w 367"/>
                <a:gd name="T15" fmla="*/ 2 h 515"/>
                <a:gd name="T16" fmla="*/ 0 w 367"/>
                <a:gd name="T17" fmla="*/ 2 h 515"/>
                <a:gd name="T18" fmla="*/ 2 w 367"/>
                <a:gd name="T19" fmla="*/ 2 h 515"/>
                <a:gd name="T20" fmla="*/ 2 w 367"/>
                <a:gd name="T21" fmla="*/ 2 h 515"/>
                <a:gd name="T22" fmla="*/ 2 w 367"/>
                <a:gd name="T23" fmla="*/ 2 h 515"/>
                <a:gd name="T24" fmla="*/ 2 w 367"/>
                <a:gd name="T25" fmla="*/ 2 h 515"/>
                <a:gd name="T26" fmla="*/ 2 w 367"/>
                <a:gd name="T27" fmla="*/ 2 h 515"/>
                <a:gd name="T28" fmla="*/ 2 w 367"/>
                <a:gd name="T29" fmla="*/ 2 h 515"/>
                <a:gd name="T30" fmla="*/ 2 w 367"/>
                <a:gd name="T31" fmla="*/ 2 h 515"/>
                <a:gd name="T32" fmla="*/ 2 w 367"/>
                <a:gd name="T33" fmla="*/ 2 h 515"/>
                <a:gd name="T34" fmla="*/ 2 w 367"/>
                <a:gd name="T35" fmla="*/ 2 h 515"/>
                <a:gd name="T36" fmla="*/ 2 w 367"/>
                <a:gd name="T37" fmla="*/ 2 h 515"/>
                <a:gd name="T38" fmla="*/ 2 w 367"/>
                <a:gd name="T39" fmla="*/ 2 h 515"/>
                <a:gd name="T40" fmla="*/ 2 w 367"/>
                <a:gd name="T41" fmla="*/ 2 h 515"/>
                <a:gd name="T42" fmla="*/ 2 w 367"/>
                <a:gd name="T43" fmla="*/ 2 h 515"/>
                <a:gd name="T44" fmla="*/ 2 w 367"/>
                <a:gd name="T45" fmla="*/ 2 h 515"/>
                <a:gd name="T46" fmla="*/ 3 w 367"/>
                <a:gd name="T47" fmla="*/ 2 h 515"/>
                <a:gd name="T48" fmla="*/ 3 w 367"/>
                <a:gd name="T49" fmla="*/ 2 h 515"/>
                <a:gd name="T50" fmla="*/ 3 w 367"/>
                <a:gd name="T51" fmla="*/ 2 h 515"/>
                <a:gd name="T52" fmla="*/ 3 w 367"/>
                <a:gd name="T53" fmla="*/ 2 h 515"/>
                <a:gd name="T54" fmla="*/ 4 w 367"/>
                <a:gd name="T55" fmla="*/ 2 h 515"/>
                <a:gd name="T56" fmla="*/ 5 w 367"/>
                <a:gd name="T57" fmla="*/ 2 h 515"/>
                <a:gd name="T58" fmla="*/ 4 w 367"/>
                <a:gd name="T59" fmla="*/ 2 h 515"/>
                <a:gd name="T60" fmla="*/ 4 w 367"/>
                <a:gd name="T61" fmla="*/ 2 h 515"/>
                <a:gd name="T62" fmla="*/ 4 w 367"/>
                <a:gd name="T63" fmla="*/ 2 h 515"/>
                <a:gd name="T64" fmla="*/ 4 w 367"/>
                <a:gd name="T65" fmla="*/ 2 h 515"/>
                <a:gd name="T66" fmla="*/ 4 w 367"/>
                <a:gd name="T67" fmla="*/ 2 h 515"/>
                <a:gd name="T68" fmla="*/ 3 w 367"/>
                <a:gd name="T69" fmla="*/ 2 h 515"/>
                <a:gd name="T70" fmla="*/ 2 w 367"/>
                <a:gd name="T71" fmla="*/ 2 h 515"/>
                <a:gd name="T72" fmla="*/ 2 w 367"/>
                <a:gd name="T73" fmla="*/ 2 h 515"/>
                <a:gd name="T74" fmla="*/ 2 w 367"/>
                <a:gd name="T75" fmla="*/ 2 h 515"/>
                <a:gd name="T76" fmla="*/ 2 w 367"/>
                <a:gd name="T77" fmla="*/ 2 h 51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367"/>
                <a:gd name="T118" fmla="*/ 0 h 515"/>
                <a:gd name="T119" fmla="*/ 367 w 367"/>
                <a:gd name="T120" fmla="*/ 515 h 515"/>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367" h="515">
                  <a:moveTo>
                    <a:pt x="65" y="0"/>
                  </a:moveTo>
                  <a:lnTo>
                    <a:pt x="49" y="7"/>
                  </a:lnTo>
                  <a:lnTo>
                    <a:pt x="38" y="7"/>
                  </a:lnTo>
                  <a:lnTo>
                    <a:pt x="30" y="21"/>
                  </a:lnTo>
                  <a:lnTo>
                    <a:pt x="31" y="41"/>
                  </a:lnTo>
                  <a:lnTo>
                    <a:pt x="31" y="59"/>
                  </a:lnTo>
                  <a:lnTo>
                    <a:pt x="47" y="85"/>
                  </a:lnTo>
                  <a:lnTo>
                    <a:pt x="65" y="114"/>
                  </a:lnTo>
                  <a:lnTo>
                    <a:pt x="84" y="134"/>
                  </a:lnTo>
                  <a:lnTo>
                    <a:pt x="81" y="142"/>
                  </a:lnTo>
                  <a:lnTo>
                    <a:pt x="79" y="178"/>
                  </a:lnTo>
                  <a:lnTo>
                    <a:pt x="79" y="220"/>
                  </a:lnTo>
                  <a:lnTo>
                    <a:pt x="58" y="272"/>
                  </a:lnTo>
                  <a:lnTo>
                    <a:pt x="49" y="282"/>
                  </a:lnTo>
                  <a:lnTo>
                    <a:pt x="44" y="295"/>
                  </a:lnTo>
                  <a:lnTo>
                    <a:pt x="23" y="309"/>
                  </a:lnTo>
                  <a:lnTo>
                    <a:pt x="5" y="309"/>
                  </a:lnTo>
                  <a:lnTo>
                    <a:pt x="0" y="315"/>
                  </a:lnTo>
                  <a:lnTo>
                    <a:pt x="5" y="352"/>
                  </a:lnTo>
                  <a:lnTo>
                    <a:pt x="5" y="389"/>
                  </a:lnTo>
                  <a:lnTo>
                    <a:pt x="23" y="405"/>
                  </a:lnTo>
                  <a:lnTo>
                    <a:pt x="21" y="469"/>
                  </a:lnTo>
                  <a:lnTo>
                    <a:pt x="28" y="471"/>
                  </a:lnTo>
                  <a:lnTo>
                    <a:pt x="49" y="462"/>
                  </a:lnTo>
                  <a:lnTo>
                    <a:pt x="86" y="474"/>
                  </a:lnTo>
                  <a:lnTo>
                    <a:pt x="95" y="483"/>
                  </a:lnTo>
                  <a:lnTo>
                    <a:pt x="138" y="497"/>
                  </a:lnTo>
                  <a:lnTo>
                    <a:pt x="138" y="502"/>
                  </a:lnTo>
                  <a:lnTo>
                    <a:pt x="154" y="505"/>
                  </a:lnTo>
                  <a:lnTo>
                    <a:pt x="164" y="497"/>
                  </a:lnTo>
                  <a:lnTo>
                    <a:pt x="173" y="505"/>
                  </a:lnTo>
                  <a:lnTo>
                    <a:pt x="189" y="514"/>
                  </a:lnTo>
                  <a:lnTo>
                    <a:pt x="196" y="514"/>
                  </a:lnTo>
                  <a:lnTo>
                    <a:pt x="196" y="505"/>
                  </a:lnTo>
                  <a:lnTo>
                    <a:pt x="196" y="497"/>
                  </a:lnTo>
                  <a:lnTo>
                    <a:pt x="189" y="488"/>
                  </a:lnTo>
                  <a:lnTo>
                    <a:pt x="184" y="471"/>
                  </a:lnTo>
                  <a:lnTo>
                    <a:pt x="169" y="460"/>
                  </a:lnTo>
                  <a:lnTo>
                    <a:pt x="169" y="450"/>
                  </a:lnTo>
                  <a:lnTo>
                    <a:pt x="183" y="445"/>
                  </a:lnTo>
                  <a:lnTo>
                    <a:pt x="178" y="435"/>
                  </a:lnTo>
                  <a:lnTo>
                    <a:pt x="195" y="427"/>
                  </a:lnTo>
                  <a:lnTo>
                    <a:pt x="205" y="428"/>
                  </a:lnTo>
                  <a:lnTo>
                    <a:pt x="221" y="427"/>
                  </a:lnTo>
                  <a:lnTo>
                    <a:pt x="229" y="407"/>
                  </a:lnTo>
                  <a:lnTo>
                    <a:pt x="238" y="403"/>
                  </a:lnTo>
                  <a:lnTo>
                    <a:pt x="245" y="403"/>
                  </a:lnTo>
                  <a:lnTo>
                    <a:pt x="254" y="412"/>
                  </a:lnTo>
                  <a:lnTo>
                    <a:pt x="262" y="420"/>
                  </a:lnTo>
                  <a:lnTo>
                    <a:pt x="287" y="420"/>
                  </a:lnTo>
                  <a:lnTo>
                    <a:pt x="287" y="428"/>
                  </a:lnTo>
                  <a:lnTo>
                    <a:pt x="287" y="437"/>
                  </a:lnTo>
                  <a:lnTo>
                    <a:pt x="275" y="456"/>
                  </a:lnTo>
                  <a:lnTo>
                    <a:pt x="280" y="474"/>
                  </a:lnTo>
                  <a:lnTo>
                    <a:pt x="294" y="497"/>
                  </a:lnTo>
                  <a:lnTo>
                    <a:pt x="312" y="488"/>
                  </a:lnTo>
                  <a:lnTo>
                    <a:pt x="336" y="488"/>
                  </a:lnTo>
                  <a:lnTo>
                    <a:pt x="366" y="483"/>
                  </a:lnTo>
                  <a:lnTo>
                    <a:pt x="352" y="471"/>
                  </a:lnTo>
                  <a:lnTo>
                    <a:pt x="328" y="445"/>
                  </a:lnTo>
                  <a:lnTo>
                    <a:pt x="320" y="420"/>
                  </a:lnTo>
                  <a:lnTo>
                    <a:pt x="312" y="403"/>
                  </a:lnTo>
                  <a:lnTo>
                    <a:pt x="320" y="376"/>
                  </a:lnTo>
                  <a:lnTo>
                    <a:pt x="352" y="345"/>
                  </a:lnTo>
                  <a:lnTo>
                    <a:pt x="344" y="329"/>
                  </a:lnTo>
                  <a:lnTo>
                    <a:pt x="336" y="313"/>
                  </a:lnTo>
                  <a:lnTo>
                    <a:pt x="330" y="292"/>
                  </a:lnTo>
                  <a:lnTo>
                    <a:pt x="328" y="277"/>
                  </a:lnTo>
                  <a:lnTo>
                    <a:pt x="312" y="244"/>
                  </a:lnTo>
                  <a:lnTo>
                    <a:pt x="278" y="202"/>
                  </a:lnTo>
                  <a:lnTo>
                    <a:pt x="229" y="167"/>
                  </a:lnTo>
                  <a:lnTo>
                    <a:pt x="213" y="160"/>
                  </a:lnTo>
                  <a:lnTo>
                    <a:pt x="213" y="151"/>
                  </a:lnTo>
                  <a:lnTo>
                    <a:pt x="196" y="125"/>
                  </a:lnTo>
                  <a:lnTo>
                    <a:pt x="164" y="92"/>
                  </a:lnTo>
                  <a:lnTo>
                    <a:pt x="131" y="75"/>
                  </a:lnTo>
                  <a:lnTo>
                    <a:pt x="98" y="32"/>
                  </a:lnTo>
                  <a:lnTo>
                    <a:pt x="81" y="15"/>
                  </a:lnTo>
                  <a:lnTo>
                    <a:pt x="65" y="0"/>
                  </a:lnTo>
                </a:path>
              </a:pathLst>
            </a:custGeom>
            <a:solidFill>
              <a:srgbClr val="F5ACB8"/>
            </a:solidFill>
            <a:ln w="9525" cap="rnd">
              <a:solidFill>
                <a:schemeClr val="accent4"/>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328" name="Freeform 13"/>
            <p:cNvSpPr>
              <a:spLocks/>
            </p:cNvSpPr>
            <p:nvPr/>
          </p:nvSpPr>
          <p:spPr bwMode="auto">
            <a:xfrm>
              <a:off x="1247" y="2523"/>
              <a:ext cx="138" cy="180"/>
            </a:xfrm>
            <a:custGeom>
              <a:avLst/>
              <a:gdLst>
                <a:gd name="T0" fmla="*/ 2 w 168"/>
                <a:gd name="T1" fmla="*/ 0 h 230"/>
                <a:gd name="T2" fmla="*/ 2 w 168"/>
                <a:gd name="T3" fmla="*/ 2 h 230"/>
                <a:gd name="T4" fmla="*/ 2 w 168"/>
                <a:gd name="T5" fmla="*/ 2 h 230"/>
                <a:gd name="T6" fmla="*/ 2 w 168"/>
                <a:gd name="T7" fmla="*/ 2 h 230"/>
                <a:gd name="T8" fmla="*/ 2 w 168"/>
                <a:gd name="T9" fmla="*/ 2 h 230"/>
                <a:gd name="T10" fmla="*/ 2 w 168"/>
                <a:gd name="T11" fmla="*/ 2 h 230"/>
                <a:gd name="T12" fmla="*/ 2 w 168"/>
                <a:gd name="T13" fmla="*/ 2 h 230"/>
                <a:gd name="T14" fmla="*/ 2 w 168"/>
                <a:gd name="T15" fmla="*/ 2 h 230"/>
                <a:gd name="T16" fmla="*/ 2 w 168"/>
                <a:gd name="T17" fmla="*/ 2 h 230"/>
                <a:gd name="T18" fmla="*/ 2 w 168"/>
                <a:gd name="T19" fmla="*/ 2 h 230"/>
                <a:gd name="T20" fmla="*/ 2 w 168"/>
                <a:gd name="T21" fmla="*/ 2 h 230"/>
                <a:gd name="T22" fmla="*/ 2 w 168"/>
                <a:gd name="T23" fmla="*/ 2 h 230"/>
                <a:gd name="T24" fmla="*/ 2 w 168"/>
                <a:gd name="T25" fmla="*/ 2 h 230"/>
                <a:gd name="T26" fmla="*/ 2 w 168"/>
                <a:gd name="T27" fmla="*/ 2 h 230"/>
                <a:gd name="T28" fmla="*/ 2 w 168"/>
                <a:gd name="T29" fmla="*/ 2 h 230"/>
                <a:gd name="T30" fmla="*/ 2 w 168"/>
                <a:gd name="T31" fmla="*/ 2 h 230"/>
                <a:gd name="T32" fmla="*/ 2 w 168"/>
                <a:gd name="T33" fmla="*/ 2 h 230"/>
                <a:gd name="T34" fmla="*/ 2 w 168"/>
                <a:gd name="T35" fmla="*/ 2 h 230"/>
                <a:gd name="T36" fmla="*/ 2 w 168"/>
                <a:gd name="T37" fmla="*/ 2 h 230"/>
                <a:gd name="T38" fmla="*/ 2 w 168"/>
                <a:gd name="T39" fmla="*/ 2 h 230"/>
                <a:gd name="T40" fmla="*/ 2 w 168"/>
                <a:gd name="T41" fmla="*/ 2 h 230"/>
                <a:gd name="T42" fmla="*/ 2 w 168"/>
                <a:gd name="T43" fmla="*/ 2 h 230"/>
                <a:gd name="T44" fmla="*/ 2 w 168"/>
                <a:gd name="T45" fmla="*/ 2 h 230"/>
                <a:gd name="T46" fmla="*/ 2 w 168"/>
                <a:gd name="T47" fmla="*/ 2 h 230"/>
                <a:gd name="T48" fmla="*/ 2 w 168"/>
                <a:gd name="T49" fmla="*/ 2 h 230"/>
                <a:gd name="T50" fmla="*/ 1 w 168"/>
                <a:gd name="T51" fmla="*/ 2 h 230"/>
                <a:gd name="T52" fmla="*/ 0 w 168"/>
                <a:gd name="T53" fmla="*/ 2 h 230"/>
                <a:gd name="T54" fmla="*/ 2 w 168"/>
                <a:gd name="T55" fmla="*/ 2 h 230"/>
                <a:gd name="T56" fmla="*/ 2 w 168"/>
                <a:gd name="T57" fmla="*/ 2 h 230"/>
                <a:gd name="T58" fmla="*/ 2 w 168"/>
                <a:gd name="T59" fmla="*/ 2 h 230"/>
                <a:gd name="T60" fmla="*/ 2 w 168"/>
                <a:gd name="T61" fmla="*/ 2 h 230"/>
                <a:gd name="T62" fmla="*/ 2 w 168"/>
                <a:gd name="T63" fmla="*/ 2 h 230"/>
                <a:gd name="T64" fmla="*/ 2 w 168"/>
                <a:gd name="T65" fmla="*/ 2 h 230"/>
                <a:gd name="T66" fmla="*/ 2 w 168"/>
                <a:gd name="T67" fmla="*/ 0 h 23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68"/>
                <a:gd name="T103" fmla="*/ 0 h 230"/>
                <a:gd name="T104" fmla="*/ 168 w 168"/>
                <a:gd name="T105" fmla="*/ 230 h 230"/>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68" h="230">
                  <a:moveTo>
                    <a:pt x="61" y="0"/>
                  </a:moveTo>
                  <a:lnTo>
                    <a:pt x="83" y="24"/>
                  </a:lnTo>
                  <a:lnTo>
                    <a:pt x="117" y="32"/>
                  </a:lnTo>
                  <a:lnTo>
                    <a:pt x="126" y="24"/>
                  </a:lnTo>
                  <a:lnTo>
                    <a:pt x="126" y="41"/>
                  </a:lnTo>
                  <a:lnTo>
                    <a:pt x="133" y="93"/>
                  </a:lnTo>
                  <a:lnTo>
                    <a:pt x="167" y="110"/>
                  </a:lnTo>
                  <a:lnTo>
                    <a:pt x="167" y="125"/>
                  </a:lnTo>
                  <a:lnTo>
                    <a:pt x="167" y="134"/>
                  </a:lnTo>
                  <a:lnTo>
                    <a:pt x="158" y="151"/>
                  </a:lnTo>
                  <a:lnTo>
                    <a:pt x="150" y="143"/>
                  </a:lnTo>
                  <a:lnTo>
                    <a:pt x="142" y="151"/>
                  </a:lnTo>
                  <a:lnTo>
                    <a:pt x="133" y="160"/>
                  </a:lnTo>
                  <a:lnTo>
                    <a:pt x="126" y="186"/>
                  </a:lnTo>
                  <a:lnTo>
                    <a:pt x="117" y="186"/>
                  </a:lnTo>
                  <a:lnTo>
                    <a:pt x="100" y="186"/>
                  </a:lnTo>
                  <a:lnTo>
                    <a:pt x="83" y="203"/>
                  </a:lnTo>
                  <a:lnTo>
                    <a:pt x="83" y="212"/>
                  </a:lnTo>
                  <a:lnTo>
                    <a:pt x="83" y="229"/>
                  </a:lnTo>
                  <a:lnTo>
                    <a:pt x="75" y="229"/>
                  </a:lnTo>
                  <a:lnTo>
                    <a:pt x="59" y="220"/>
                  </a:lnTo>
                  <a:lnTo>
                    <a:pt x="43" y="229"/>
                  </a:lnTo>
                  <a:lnTo>
                    <a:pt x="17" y="229"/>
                  </a:lnTo>
                  <a:lnTo>
                    <a:pt x="17" y="220"/>
                  </a:lnTo>
                  <a:lnTo>
                    <a:pt x="17" y="195"/>
                  </a:lnTo>
                  <a:lnTo>
                    <a:pt x="1" y="177"/>
                  </a:lnTo>
                  <a:lnTo>
                    <a:pt x="0" y="162"/>
                  </a:lnTo>
                  <a:lnTo>
                    <a:pt x="9" y="153"/>
                  </a:lnTo>
                  <a:lnTo>
                    <a:pt x="17" y="120"/>
                  </a:lnTo>
                  <a:lnTo>
                    <a:pt x="37" y="84"/>
                  </a:lnTo>
                  <a:lnTo>
                    <a:pt x="55" y="67"/>
                  </a:lnTo>
                  <a:lnTo>
                    <a:pt x="75" y="50"/>
                  </a:lnTo>
                  <a:lnTo>
                    <a:pt x="63" y="24"/>
                  </a:lnTo>
                  <a:lnTo>
                    <a:pt x="61" y="0"/>
                  </a:lnTo>
                </a:path>
              </a:pathLst>
            </a:custGeom>
            <a:solidFill>
              <a:schemeClr val="accent4"/>
            </a:solidFill>
            <a:ln w="9525" cap="rnd">
              <a:solidFill>
                <a:schemeClr val="accent4"/>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329" name="Freeform 14"/>
            <p:cNvSpPr>
              <a:spLocks/>
            </p:cNvSpPr>
            <p:nvPr/>
          </p:nvSpPr>
          <p:spPr bwMode="auto">
            <a:xfrm>
              <a:off x="1350" y="2684"/>
              <a:ext cx="49" cy="48"/>
            </a:xfrm>
            <a:custGeom>
              <a:avLst/>
              <a:gdLst>
                <a:gd name="T0" fmla="*/ 0 w 59"/>
                <a:gd name="T1" fmla="*/ 2 h 62"/>
                <a:gd name="T2" fmla="*/ 0 w 59"/>
                <a:gd name="T3" fmla="*/ 2 h 62"/>
                <a:gd name="T4" fmla="*/ 2 w 59"/>
                <a:gd name="T5" fmla="*/ 2 h 62"/>
                <a:gd name="T6" fmla="*/ 2 w 59"/>
                <a:gd name="T7" fmla="*/ 0 h 62"/>
                <a:gd name="T8" fmla="*/ 2 w 59"/>
                <a:gd name="T9" fmla="*/ 2 h 62"/>
                <a:gd name="T10" fmla="*/ 2 w 59"/>
                <a:gd name="T11" fmla="*/ 0 h 62"/>
                <a:gd name="T12" fmla="*/ 2 w 59"/>
                <a:gd name="T13" fmla="*/ 2 h 62"/>
                <a:gd name="T14" fmla="*/ 2 w 59"/>
                <a:gd name="T15" fmla="*/ 2 h 62"/>
                <a:gd name="T16" fmla="*/ 2 w 59"/>
                <a:gd name="T17" fmla="*/ 2 h 62"/>
                <a:gd name="T18" fmla="*/ 2 w 59"/>
                <a:gd name="T19" fmla="*/ 2 h 62"/>
                <a:gd name="T20" fmla="*/ 2 w 59"/>
                <a:gd name="T21" fmla="*/ 2 h 62"/>
                <a:gd name="T22" fmla="*/ 0 w 59"/>
                <a:gd name="T23" fmla="*/ 2 h 6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9"/>
                <a:gd name="T37" fmla="*/ 0 h 62"/>
                <a:gd name="T38" fmla="*/ 59 w 59"/>
                <a:gd name="T39" fmla="*/ 62 h 6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9" h="62">
                  <a:moveTo>
                    <a:pt x="0" y="43"/>
                  </a:moveTo>
                  <a:lnTo>
                    <a:pt x="0" y="34"/>
                  </a:lnTo>
                  <a:lnTo>
                    <a:pt x="7" y="16"/>
                  </a:lnTo>
                  <a:lnTo>
                    <a:pt x="15" y="0"/>
                  </a:lnTo>
                  <a:lnTo>
                    <a:pt x="24" y="8"/>
                  </a:lnTo>
                  <a:lnTo>
                    <a:pt x="49" y="0"/>
                  </a:lnTo>
                  <a:lnTo>
                    <a:pt x="58" y="16"/>
                  </a:lnTo>
                  <a:lnTo>
                    <a:pt x="49" y="34"/>
                  </a:lnTo>
                  <a:lnTo>
                    <a:pt x="32" y="43"/>
                  </a:lnTo>
                  <a:lnTo>
                    <a:pt x="32" y="61"/>
                  </a:lnTo>
                  <a:lnTo>
                    <a:pt x="15" y="51"/>
                  </a:lnTo>
                  <a:lnTo>
                    <a:pt x="0" y="43"/>
                  </a:lnTo>
                </a:path>
              </a:pathLst>
            </a:custGeom>
            <a:solidFill>
              <a:schemeClr val="accent4"/>
            </a:solidFill>
            <a:ln w="9525" cap="rnd">
              <a:solidFill>
                <a:schemeClr val="accent4"/>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330" name="Freeform 15"/>
            <p:cNvSpPr>
              <a:spLocks/>
            </p:cNvSpPr>
            <p:nvPr/>
          </p:nvSpPr>
          <p:spPr bwMode="auto">
            <a:xfrm>
              <a:off x="1268" y="2729"/>
              <a:ext cx="85" cy="74"/>
            </a:xfrm>
            <a:custGeom>
              <a:avLst/>
              <a:gdLst>
                <a:gd name="T0" fmla="*/ 2 w 104"/>
                <a:gd name="T1" fmla="*/ 2 h 95"/>
                <a:gd name="T2" fmla="*/ 0 w 104"/>
                <a:gd name="T3" fmla="*/ 2 h 95"/>
                <a:gd name="T4" fmla="*/ 2 w 104"/>
                <a:gd name="T5" fmla="*/ 2 h 95"/>
                <a:gd name="T6" fmla="*/ 2 w 104"/>
                <a:gd name="T7" fmla="*/ 2 h 95"/>
                <a:gd name="T8" fmla="*/ 2 w 104"/>
                <a:gd name="T9" fmla="*/ 2 h 95"/>
                <a:gd name="T10" fmla="*/ 2 w 104"/>
                <a:gd name="T11" fmla="*/ 0 h 95"/>
                <a:gd name="T12" fmla="*/ 2 w 104"/>
                <a:gd name="T13" fmla="*/ 0 h 95"/>
                <a:gd name="T14" fmla="*/ 2 w 104"/>
                <a:gd name="T15" fmla="*/ 2 h 95"/>
                <a:gd name="T16" fmla="*/ 2 w 104"/>
                <a:gd name="T17" fmla="*/ 2 h 95"/>
                <a:gd name="T18" fmla="*/ 2 w 104"/>
                <a:gd name="T19" fmla="*/ 2 h 95"/>
                <a:gd name="T20" fmla="*/ 2 w 104"/>
                <a:gd name="T21" fmla="*/ 2 h 95"/>
                <a:gd name="T22" fmla="*/ 2 w 104"/>
                <a:gd name="T23" fmla="*/ 2 h 95"/>
                <a:gd name="T24" fmla="*/ 2 w 104"/>
                <a:gd name="T25" fmla="*/ 2 h 95"/>
                <a:gd name="T26" fmla="*/ 2 w 104"/>
                <a:gd name="T27" fmla="*/ 2 h 95"/>
                <a:gd name="T28" fmla="*/ 2 w 104"/>
                <a:gd name="T29" fmla="*/ 2 h 95"/>
                <a:gd name="T30" fmla="*/ 2 w 104"/>
                <a:gd name="T31" fmla="*/ 2 h 95"/>
                <a:gd name="T32" fmla="*/ 2 w 104"/>
                <a:gd name="T33" fmla="*/ 2 h 95"/>
                <a:gd name="T34" fmla="*/ 2 w 104"/>
                <a:gd name="T35" fmla="*/ 2 h 95"/>
                <a:gd name="T36" fmla="*/ 2 w 104"/>
                <a:gd name="T37" fmla="*/ 2 h 95"/>
                <a:gd name="T38" fmla="*/ 2 w 104"/>
                <a:gd name="T39" fmla="*/ 2 h 95"/>
                <a:gd name="T40" fmla="*/ 2 w 104"/>
                <a:gd name="T41" fmla="*/ 2 h 95"/>
                <a:gd name="T42" fmla="*/ 2 w 104"/>
                <a:gd name="T43" fmla="*/ 2 h 95"/>
                <a:gd name="T44" fmla="*/ 2 w 104"/>
                <a:gd name="T45" fmla="*/ 2 h 95"/>
                <a:gd name="T46" fmla="*/ 1 w 104"/>
                <a:gd name="T47" fmla="*/ 2 h 95"/>
                <a:gd name="T48" fmla="*/ 0 w 104"/>
                <a:gd name="T49" fmla="*/ 2 h 95"/>
                <a:gd name="T50" fmla="*/ 2 w 104"/>
                <a:gd name="T51" fmla="*/ 2 h 95"/>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04"/>
                <a:gd name="T79" fmla="*/ 0 h 95"/>
                <a:gd name="T80" fmla="*/ 104 w 104"/>
                <a:gd name="T81" fmla="*/ 95 h 95"/>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04" h="95">
                  <a:moveTo>
                    <a:pt x="6" y="13"/>
                  </a:moveTo>
                  <a:lnTo>
                    <a:pt x="0" y="4"/>
                  </a:lnTo>
                  <a:lnTo>
                    <a:pt x="12" y="4"/>
                  </a:lnTo>
                  <a:lnTo>
                    <a:pt x="18" y="7"/>
                  </a:lnTo>
                  <a:lnTo>
                    <a:pt x="44" y="7"/>
                  </a:lnTo>
                  <a:lnTo>
                    <a:pt x="51" y="0"/>
                  </a:lnTo>
                  <a:lnTo>
                    <a:pt x="60" y="0"/>
                  </a:lnTo>
                  <a:lnTo>
                    <a:pt x="69" y="7"/>
                  </a:lnTo>
                  <a:lnTo>
                    <a:pt x="85" y="15"/>
                  </a:lnTo>
                  <a:lnTo>
                    <a:pt x="103" y="15"/>
                  </a:lnTo>
                  <a:lnTo>
                    <a:pt x="103" y="24"/>
                  </a:lnTo>
                  <a:lnTo>
                    <a:pt x="94" y="33"/>
                  </a:lnTo>
                  <a:lnTo>
                    <a:pt x="94" y="41"/>
                  </a:lnTo>
                  <a:lnTo>
                    <a:pt x="77" y="51"/>
                  </a:lnTo>
                  <a:lnTo>
                    <a:pt x="69" y="59"/>
                  </a:lnTo>
                  <a:lnTo>
                    <a:pt x="60" y="68"/>
                  </a:lnTo>
                  <a:lnTo>
                    <a:pt x="51" y="68"/>
                  </a:lnTo>
                  <a:lnTo>
                    <a:pt x="51" y="85"/>
                  </a:lnTo>
                  <a:lnTo>
                    <a:pt x="34" y="94"/>
                  </a:lnTo>
                  <a:lnTo>
                    <a:pt x="25" y="85"/>
                  </a:lnTo>
                  <a:lnTo>
                    <a:pt x="25" y="68"/>
                  </a:lnTo>
                  <a:lnTo>
                    <a:pt x="18" y="68"/>
                  </a:lnTo>
                  <a:lnTo>
                    <a:pt x="9" y="68"/>
                  </a:lnTo>
                  <a:lnTo>
                    <a:pt x="1" y="41"/>
                  </a:lnTo>
                  <a:lnTo>
                    <a:pt x="0" y="29"/>
                  </a:lnTo>
                  <a:lnTo>
                    <a:pt x="6" y="13"/>
                  </a:lnTo>
                </a:path>
              </a:pathLst>
            </a:custGeom>
            <a:solidFill>
              <a:schemeClr val="accent4"/>
            </a:solidFill>
            <a:ln w="9525" cap="rnd">
              <a:solidFill>
                <a:schemeClr val="accent4"/>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331" name="Freeform 16"/>
            <p:cNvSpPr>
              <a:spLocks/>
            </p:cNvSpPr>
            <p:nvPr/>
          </p:nvSpPr>
          <p:spPr bwMode="auto">
            <a:xfrm>
              <a:off x="922" y="2629"/>
              <a:ext cx="178" cy="263"/>
            </a:xfrm>
            <a:custGeom>
              <a:avLst/>
              <a:gdLst>
                <a:gd name="T0" fmla="*/ 2 w 217"/>
                <a:gd name="T1" fmla="*/ 2 h 337"/>
                <a:gd name="T2" fmla="*/ 2 w 217"/>
                <a:gd name="T3" fmla="*/ 2 h 337"/>
                <a:gd name="T4" fmla="*/ 2 w 217"/>
                <a:gd name="T5" fmla="*/ 2 h 337"/>
                <a:gd name="T6" fmla="*/ 2 w 217"/>
                <a:gd name="T7" fmla="*/ 2 h 337"/>
                <a:gd name="T8" fmla="*/ 2 w 217"/>
                <a:gd name="T9" fmla="*/ 2 h 337"/>
                <a:gd name="T10" fmla="*/ 2 w 217"/>
                <a:gd name="T11" fmla="*/ 2 h 337"/>
                <a:gd name="T12" fmla="*/ 2 w 217"/>
                <a:gd name="T13" fmla="*/ 2 h 337"/>
                <a:gd name="T14" fmla="*/ 2 w 217"/>
                <a:gd name="T15" fmla="*/ 2 h 337"/>
                <a:gd name="T16" fmla="*/ 2 w 217"/>
                <a:gd name="T17" fmla="*/ 2 h 337"/>
                <a:gd name="T18" fmla="*/ 2 w 217"/>
                <a:gd name="T19" fmla="*/ 2 h 337"/>
                <a:gd name="T20" fmla="*/ 2 w 217"/>
                <a:gd name="T21" fmla="*/ 2 h 337"/>
                <a:gd name="T22" fmla="*/ 2 w 217"/>
                <a:gd name="T23" fmla="*/ 2 h 337"/>
                <a:gd name="T24" fmla="*/ 2 w 217"/>
                <a:gd name="T25" fmla="*/ 2 h 337"/>
                <a:gd name="T26" fmla="*/ 2 w 217"/>
                <a:gd name="T27" fmla="*/ 2 h 337"/>
                <a:gd name="T28" fmla="*/ 2 w 217"/>
                <a:gd name="T29" fmla="*/ 2 h 337"/>
                <a:gd name="T30" fmla="*/ 2 w 217"/>
                <a:gd name="T31" fmla="*/ 2 h 337"/>
                <a:gd name="T32" fmla="*/ 2 w 217"/>
                <a:gd name="T33" fmla="*/ 2 h 337"/>
                <a:gd name="T34" fmla="*/ 2 w 217"/>
                <a:gd name="T35" fmla="*/ 2 h 337"/>
                <a:gd name="T36" fmla="*/ 2 w 217"/>
                <a:gd name="T37" fmla="*/ 2 h 337"/>
                <a:gd name="T38" fmla="*/ 2 w 217"/>
                <a:gd name="T39" fmla="*/ 2 h 337"/>
                <a:gd name="T40" fmla="*/ 2 w 217"/>
                <a:gd name="T41" fmla="*/ 2 h 337"/>
                <a:gd name="T42" fmla="*/ 2 w 217"/>
                <a:gd name="T43" fmla="*/ 2 h 337"/>
                <a:gd name="T44" fmla="*/ 2 w 217"/>
                <a:gd name="T45" fmla="*/ 2 h 337"/>
                <a:gd name="T46" fmla="*/ 2 w 217"/>
                <a:gd name="T47" fmla="*/ 2 h 337"/>
                <a:gd name="T48" fmla="*/ 2 w 217"/>
                <a:gd name="T49" fmla="*/ 2 h 337"/>
                <a:gd name="T50" fmla="*/ 2 w 217"/>
                <a:gd name="T51" fmla="*/ 2 h 337"/>
                <a:gd name="T52" fmla="*/ 2 w 217"/>
                <a:gd name="T53" fmla="*/ 2 h 337"/>
                <a:gd name="T54" fmla="*/ 2 w 217"/>
                <a:gd name="T55" fmla="*/ 2 h 337"/>
                <a:gd name="T56" fmla="*/ 2 w 217"/>
                <a:gd name="T57" fmla="*/ 2 h 337"/>
                <a:gd name="T58" fmla="*/ 0 w 217"/>
                <a:gd name="T59" fmla="*/ 2 h 337"/>
                <a:gd name="T60" fmla="*/ 2 w 217"/>
                <a:gd name="T61" fmla="*/ 2 h 337"/>
                <a:gd name="T62" fmla="*/ 2 w 217"/>
                <a:gd name="T63" fmla="*/ 2 h 337"/>
                <a:gd name="T64" fmla="*/ 2 w 217"/>
                <a:gd name="T65" fmla="*/ 2 h 337"/>
                <a:gd name="T66" fmla="*/ 2 w 217"/>
                <a:gd name="T67" fmla="*/ 2 h 337"/>
                <a:gd name="T68" fmla="*/ 0 w 217"/>
                <a:gd name="T69" fmla="*/ 2 h 337"/>
                <a:gd name="T70" fmla="*/ 2 w 217"/>
                <a:gd name="T71" fmla="*/ 1 h 337"/>
                <a:gd name="T72" fmla="*/ 2 w 217"/>
                <a:gd name="T73" fmla="*/ 0 h 337"/>
                <a:gd name="T74" fmla="*/ 2 w 217"/>
                <a:gd name="T75" fmla="*/ 2 h 337"/>
                <a:gd name="T76" fmla="*/ 2 w 217"/>
                <a:gd name="T77" fmla="*/ 2 h 337"/>
                <a:gd name="T78" fmla="*/ 2 w 217"/>
                <a:gd name="T79" fmla="*/ 2 h 337"/>
                <a:gd name="T80" fmla="*/ 2 w 217"/>
                <a:gd name="T81" fmla="*/ 2 h 337"/>
                <a:gd name="T82" fmla="*/ 2 w 217"/>
                <a:gd name="T83" fmla="*/ 2 h 337"/>
                <a:gd name="T84" fmla="*/ 2 w 217"/>
                <a:gd name="T85" fmla="*/ 2 h 337"/>
                <a:gd name="T86" fmla="*/ 2 w 217"/>
                <a:gd name="T87" fmla="*/ 2 h 337"/>
                <a:gd name="T88" fmla="*/ 2 w 217"/>
                <a:gd name="T89" fmla="*/ 2 h 337"/>
                <a:gd name="T90" fmla="*/ 2 w 217"/>
                <a:gd name="T91" fmla="*/ 2 h 337"/>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217"/>
                <a:gd name="T139" fmla="*/ 0 h 337"/>
                <a:gd name="T140" fmla="*/ 217 w 217"/>
                <a:gd name="T141" fmla="*/ 337 h 337"/>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217" h="337">
                  <a:moveTo>
                    <a:pt x="199" y="175"/>
                  </a:moveTo>
                  <a:lnTo>
                    <a:pt x="184" y="181"/>
                  </a:lnTo>
                  <a:lnTo>
                    <a:pt x="176" y="172"/>
                  </a:lnTo>
                  <a:lnTo>
                    <a:pt x="159" y="172"/>
                  </a:lnTo>
                  <a:lnTo>
                    <a:pt x="143" y="196"/>
                  </a:lnTo>
                  <a:lnTo>
                    <a:pt x="159" y="188"/>
                  </a:lnTo>
                  <a:lnTo>
                    <a:pt x="172" y="193"/>
                  </a:lnTo>
                  <a:lnTo>
                    <a:pt x="191" y="205"/>
                  </a:lnTo>
                  <a:lnTo>
                    <a:pt x="207" y="205"/>
                  </a:lnTo>
                  <a:lnTo>
                    <a:pt x="216" y="221"/>
                  </a:lnTo>
                  <a:lnTo>
                    <a:pt x="207" y="229"/>
                  </a:lnTo>
                  <a:lnTo>
                    <a:pt x="207" y="237"/>
                  </a:lnTo>
                  <a:lnTo>
                    <a:pt x="210" y="241"/>
                  </a:lnTo>
                  <a:lnTo>
                    <a:pt x="199" y="245"/>
                  </a:lnTo>
                  <a:lnTo>
                    <a:pt x="177" y="258"/>
                  </a:lnTo>
                  <a:lnTo>
                    <a:pt x="168" y="284"/>
                  </a:lnTo>
                  <a:lnTo>
                    <a:pt x="150" y="295"/>
                  </a:lnTo>
                  <a:lnTo>
                    <a:pt x="132" y="303"/>
                  </a:lnTo>
                  <a:lnTo>
                    <a:pt x="114" y="331"/>
                  </a:lnTo>
                  <a:lnTo>
                    <a:pt x="96" y="328"/>
                  </a:lnTo>
                  <a:lnTo>
                    <a:pt x="88" y="336"/>
                  </a:lnTo>
                  <a:lnTo>
                    <a:pt x="77" y="321"/>
                  </a:lnTo>
                  <a:lnTo>
                    <a:pt x="67" y="305"/>
                  </a:lnTo>
                  <a:lnTo>
                    <a:pt x="54" y="297"/>
                  </a:lnTo>
                  <a:lnTo>
                    <a:pt x="56" y="270"/>
                  </a:lnTo>
                  <a:lnTo>
                    <a:pt x="39" y="256"/>
                  </a:lnTo>
                  <a:lnTo>
                    <a:pt x="23" y="236"/>
                  </a:lnTo>
                  <a:lnTo>
                    <a:pt x="12" y="223"/>
                  </a:lnTo>
                  <a:lnTo>
                    <a:pt x="7" y="205"/>
                  </a:lnTo>
                  <a:lnTo>
                    <a:pt x="0" y="188"/>
                  </a:lnTo>
                  <a:lnTo>
                    <a:pt x="7" y="159"/>
                  </a:lnTo>
                  <a:lnTo>
                    <a:pt x="39" y="132"/>
                  </a:lnTo>
                  <a:lnTo>
                    <a:pt x="23" y="98"/>
                  </a:lnTo>
                  <a:lnTo>
                    <a:pt x="15" y="66"/>
                  </a:lnTo>
                  <a:lnTo>
                    <a:pt x="0" y="33"/>
                  </a:lnTo>
                  <a:lnTo>
                    <a:pt x="38" y="1"/>
                  </a:lnTo>
                  <a:lnTo>
                    <a:pt x="57" y="0"/>
                  </a:lnTo>
                  <a:lnTo>
                    <a:pt x="88" y="9"/>
                  </a:lnTo>
                  <a:lnTo>
                    <a:pt x="112" y="33"/>
                  </a:lnTo>
                  <a:lnTo>
                    <a:pt x="120" y="42"/>
                  </a:lnTo>
                  <a:lnTo>
                    <a:pt x="125" y="56"/>
                  </a:lnTo>
                  <a:lnTo>
                    <a:pt x="162" y="101"/>
                  </a:lnTo>
                  <a:lnTo>
                    <a:pt x="184" y="123"/>
                  </a:lnTo>
                  <a:lnTo>
                    <a:pt x="191" y="140"/>
                  </a:lnTo>
                  <a:lnTo>
                    <a:pt x="207" y="157"/>
                  </a:lnTo>
                  <a:lnTo>
                    <a:pt x="199" y="175"/>
                  </a:lnTo>
                </a:path>
              </a:pathLst>
            </a:custGeom>
            <a:solidFill>
              <a:schemeClr val="accent4"/>
            </a:solidFill>
            <a:ln w="9525" cap="rnd">
              <a:solidFill>
                <a:schemeClr val="accent4"/>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13332" name="Group 17"/>
            <p:cNvGrpSpPr>
              <a:grpSpLocks/>
            </p:cNvGrpSpPr>
            <p:nvPr/>
          </p:nvGrpSpPr>
          <p:grpSpPr bwMode="auto">
            <a:xfrm>
              <a:off x="1378" y="2880"/>
              <a:ext cx="108" cy="210"/>
              <a:chOff x="1481" y="4086"/>
              <a:chExt cx="132" cy="270"/>
            </a:xfrm>
          </p:grpSpPr>
          <p:sp>
            <p:nvSpPr>
              <p:cNvPr id="13352" name="Freeform 18"/>
              <p:cNvSpPr>
                <a:spLocks/>
              </p:cNvSpPr>
              <p:nvPr/>
            </p:nvSpPr>
            <p:spPr bwMode="auto">
              <a:xfrm>
                <a:off x="1481" y="4100"/>
                <a:ext cx="124" cy="236"/>
              </a:xfrm>
              <a:custGeom>
                <a:avLst/>
                <a:gdLst>
                  <a:gd name="T0" fmla="*/ 45 w 124"/>
                  <a:gd name="T1" fmla="*/ 235 h 236"/>
                  <a:gd name="T2" fmla="*/ 37 w 124"/>
                  <a:gd name="T3" fmla="*/ 235 h 236"/>
                  <a:gd name="T4" fmla="*/ 30 w 124"/>
                  <a:gd name="T5" fmla="*/ 210 h 236"/>
                  <a:gd name="T6" fmla="*/ 22 w 124"/>
                  <a:gd name="T7" fmla="*/ 210 h 236"/>
                  <a:gd name="T8" fmla="*/ 7 w 124"/>
                  <a:gd name="T9" fmla="*/ 184 h 236"/>
                  <a:gd name="T10" fmla="*/ 7 w 124"/>
                  <a:gd name="T11" fmla="*/ 169 h 236"/>
                  <a:gd name="T12" fmla="*/ 14 w 124"/>
                  <a:gd name="T13" fmla="*/ 153 h 236"/>
                  <a:gd name="T14" fmla="*/ 0 w 124"/>
                  <a:gd name="T15" fmla="*/ 137 h 236"/>
                  <a:gd name="T16" fmla="*/ 0 w 124"/>
                  <a:gd name="T17" fmla="*/ 128 h 236"/>
                  <a:gd name="T18" fmla="*/ 0 w 124"/>
                  <a:gd name="T19" fmla="*/ 113 h 236"/>
                  <a:gd name="T20" fmla="*/ 7 w 124"/>
                  <a:gd name="T21" fmla="*/ 105 h 236"/>
                  <a:gd name="T22" fmla="*/ 0 w 124"/>
                  <a:gd name="T23" fmla="*/ 105 h 236"/>
                  <a:gd name="T24" fmla="*/ 14 w 124"/>
                  <a:gd name="T25" fmla="*/ 96 h 236"/>
                  <a:gd name="T26" fmla="*/ 22 w 124"/>
                  <a:gd name="T27" fmla="*/ 71 h 236"/>
                  <a:gd name="T28" fmla="*/ 30 w 124"/>
                  <a:gd name="T29" fmla="*/ 56 h 236"/>
                  <a:gd name="T30" fmla="*/ 30 w 124"/>
                  <a:gd name="T31" fmla="*/ 49 h 236"/>
                  <a:gd name="T32" fmla="*/ 52 w 124"/>
                  <a:gd name="T33" fmla="*/ 23 h 236"/>
                  <a:gd name="T34" fmla="*/ 76 w 124"/>
                  <a:gd name="T35" fmla="*/ 15 h 236"/>
                  <a:gd name="T36" fmla="*/ 107 w 124"/>
                  <a:gd name="T37" fmla="*/ 0 h 236"/>
                  <a:gd name="T38" fmla="*/ 123 w 124"/>
                  <a:gd name="T39" fmla="*/ 0 h 236"/>
                  <a:gd name="T40" fmla="*/ 114 w 124"/>
                  <a:gd name="T41" fmla="*/ 7 h 236"/>
                  <a:gd name="T42" fmla="*/ 99 w 124"/>
                  <a:gd name="T43" fmla="*/ 23 h 236"/>
                  <a:gd name="T44" fmla="*/ 92 w 124"/>
                  <a:gd name="T45" fmla="*/ 49 h 236"/>
                  <a:gd name="T46" fmla="*/ 84 w 124"/>
                  <a:gd name="T47" fmla="*/ 49 h 236"/>
                  <a:gd name="T48" fmla="*/ 76 w 124"/>
                  <a:gd name="T49" fmla="*/ 49 h 236"/>
                  <a:gd name="T50" fmla="*/ 76 w 124"/>
                  <a:gd name="T51" fmla="*/ 56 h 236"/>
                  <a:gd name="T52" fmla="*/ 76 w 124"/>
                  <a:gd name="T53" fmla="*/ 96 h 236"/>
                  <a:gd name="T54" fmla="*/ 92 w 124"/>
                  <a:gd name="T55" fmla="*/ 113 h 236"/>
                  <a:gd name="T56" fmla="*/ 92 w 124"/>
                  <a:gd name="T57" fmla="*/ 120 h 236"/>
                  <a:gd name="T58" fmla="*/ 99 w 124"/>
                  <a:gd name="T59" fmla="*/ 128 h 236"/>
                  <a:gd name="T60" fmla="*/ 99 w 124"/>
                  <a:gd name="T61" fmla="*/ 137 h 236"/>
                  <a:gd name="T62" fmla="*/ 92 w 124"/>
                  <a:gd name="T63" fmla="*/ 137 h 236"/>
                  <a:gd name="T64" fmla="*/ 92 w 124"/>
                  <a:gd name="T65" fmla="*/ 153 h 236"/>
                  <a:gd name="T66" fmla="*/ 61 w 124"/>
                  <a:gd name="T67" fmla="*/ 210 h 236"/>
                  <a:gd name="T68" fmla="*/ 52 w 124"/>
                  <a:gd name="T69" fmla="*/ 226 h 236"/>
                  <a:gd name="T70" fmla="*/ 45 w 124"/>
                  <a:gd name="T71" fmla="*/ 235 h 2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24"/>
                  <a:gd name="T109" fmla="*/ 0 h 236"/>
                  <a:gd name="T110" fmla="*/ 124 w 124"/>
                  <a:gd name="T111" fmla="*/ 236 h 2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24" h="236">
                    <a:moveTo>
                      <a:pt x="45" y="235"/>
                    </a:moveTo>
                    <a:lnTo>
                      <a:pt x="37" y="235"/>
                    </a:lnTo>
                    <a:lnTo>
                      <a:pt x="30" y="210"/>
                    </a:lnTo>
                    <a:lnTo>
                      <a:pt x="22" y="210"/>
                    </a:lnTo>
                    <a:lnTo>
                      <a:pt x="7" y="184"/>
                    </a:lnTo>
                    <a:lnTo>
                      <a:pt x="7" y="169"/>
                    </a:lnTo>
                    <a:lnTo>
                      <a:pt x="14" y="153"/>
                    </a:lnTo>
                    <a:lnTo>
                      <a:pt x="0" y="137"/>
                    </a:lnTo>
                    <a:lnTo>
                      <a:pt x="0" y="128"/>
                    </a:lnTo>
                    <a:lnTo>
                      <a:pt x="0" y="113"/>
                    </a:lnTo>
                    <a:lnTo>
                      <a:pt x="7" y="105"/>
                    </a:lnTo>
                    <a:lnTo>
                      <a:pt x="0" y="105"/>
                    </a:lnTo>
                    <a:lnTo>
                      <a:pt x="14" y="96"/>
                    </a:lnTo>
                    <a:lnTo>
                      <a:pt x="22" y="71"/>
                    </a:lnTo>
                    <a:lnTo>
                      <a:pt x="30" y="56"/>
                    </a:lnTo>
                    <a:lnTo>
                      <a:pt x="30" y="49"/>
                    </a:lnTo>
                    <a:lnTo>
                      <a:pt x="52" y="23"/>
                    </a:lnTo>
                    <a:lnTo>
                      <a:pt x="76" y="15"/>
                    </a:lnTo>
                    <a:lnTo>
                      <a:pt x="107" y="0"/>
                    </a:lnTo>
                    <a:lnTo>
                      <a:pt x="123" y="0"/>
                    </a:lnTo>
                    <a:lnTo>
                      <a:pt x="114" y="7"/>
                    </a:lnTo>
                    <a:lnTo>
                      <a:pt x="99" y="23"/>
                    </a:lnTo>
                    <a:lnTo>
                      <a:pt x="92" y="49"/>
                    </a:lnTo>
                    <a:lnTo>
                      <a:pt x="84" y="49"/>
                    </a:lnTo>
                    <a:lnTo>
                      <a:pt x="76" y="49"/>
                    </a:lnTo>
                    <a:lnTo>
                      <a:pt x="76" y="56"/>
                    </a:lnTo>
                    <a:lnTo>
                      <a:pt x="76" y="96"/>
                    </a:lnTo>
                    <a:lnTo>
                      <a:pt x="92" y="113"/>
                    </a:lnTo>
                    <a:lnTo>
                      <a:pt x="92" y="120"/>
                    </a:lnTo>
                    <a:lnTo>
                      <a:pt x="99" y="128"/>
                    </a:lnTo>
                    <a:lnTo>
                      <a:pt x="99" y="137"/>
                    </a:lnTo>
                    <a:lnTo>
                      <a:pt x="92" y="137"/>
                    </a:lnTo>
                    <a:lnTo>
                      <a:pt x="92" y="153"/>
                    </a:lnTo>
                    <a:lnTo>
                      <a:pt x="61" y="210"/>
                    </a:lnTo>
                    <a:lnTo>
                      <a:pt x="52" y="226"/>
                    </a:lnTo>
                    <a:lnTo>
                      <a:pt x="45" y="235"/>
                    </a:lnTo>
                  </a:path>
                </a:pathLst>
              </a:custGeom>
              <a:solidFill>
                <a:srgbClr val="9933FF"/>
              </a:solidFill>
              <a:ln w="9525" cap="rnd">
                <a:solidFill>
                  <a:srgbClr val="9933FF"/>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353" name="Freeform 19"/>
              <p:cNvSpPr>
                <a:spLocks/>
              </p:cNvSpPr>
              <p:nvPr/>
            </p:nvSpPr>
            <p:spPr bwMode="auto">
              <a:xfrm>
                <a:off x="1481" y="4086"/>
                <a:ext cx="132" cy="270"/>
              </a:xfrm>
              <a:custGeom>
                <a:avLst/>
                <a:gdLst>
                  <a:gd name="T0" fmla="*/ 40 w 132"/>
                  <a:gd name="T1" fmla="*/ 269 h 270"/>
                  <a:gd name="T2" fmla="*/ 32 w 132"/>
                  <a:gd name="T3" fmla="*/ 260 h 270"/>
                  <a:gd name="T4" fmla="*/ 23 w 132"/>
                  <a:gd name="T5" fmla="*/ 243 h 270"/>
                  <a:gd name="T6" fmla="*/ 23 w 132"/>
                  <a:gd name="T7" fmla="*/ 235 h 270"/>
                  <a:gd name="T8" fmla="*/ 0 w 132"/>
                  <a:gd name="T9" fmla="*/ 209 h 270"/>
                  <a:gd name="T10" fmla="*/ 0 w 132"/>
                  <a:gd name="T11" fmla="*/ 193 h 270"/>
                  <a:gd name="T12" fmla="*/ 7 w 132"/>
                  <a:gd name="T13" fmla="*/ 184 h 270"/>
                  <a:gd name="T14" fmla="*/ 0 w 132"/>
                  <a:gd name="T15" fmla="*/ 158 h 270"/>
                  <a:gd name="T16" fmla="*/ 0 w 132"/>
                  <a:gd name="T17" fmla="*/ 141 h 270"/>
                  <a:gd name="T18" fmla="*/ 0 w 132"/>
                  <a:gd name="T19" fmla="*/ 134 h 270"/>
                  <a:gd name="T20" fmla="*/ 0 w 132"/>
                  <a:gd name="T21" fmla="*/ 126 h 270"/>
                  <a:gd name="T22" fmla="*/ 0 w 132"/>
                  <a:gd name="T23" fmla="*/ 117 h 270"/>
                  <a:gd name="T24" fmla="*/ 7 w 132"/>
                  <a:gd name="T25" fmla="*/ 117 h 270"/>
                  <a:gd name="T26" fmla="*/ 16 w 132"/>
                  <a:gd name="T27" fmla="*/ 83 h 270"/>
                  <a:gd name="T28" fmla="*/ 23 w 132"/>
                  <a:gd name="T29" fmla="*/ 67 h 270"/>
                  <a:gd name="T30" fmla="*/ 32 w 132"/>
                  <a:gd name="T31" fmla="*/ 58 h 270"/>
                  <a:gd name="T32" fmla="*/ 40 w 132"/>
                  <a:gd name="T33" fmla="*/ 32 h 270"/>
                  <a:gd name="T34" fmla="*/ 65 w 132"/>
                  <a:gd name="T35" fmla="*/ 24 h 270"/>
                  <a:gd name="T36" fmla="*/ 98 w 132"/>
                  <a:gd name="T37" fmla="*/ 7 h 270"/>
                  <a:gd name="T38" fmla="*/ 131 w 132"/>
                  <a:gd name="T39" fmla="*/ 0 h 270"/>
                  <a:gd name="T40" fmla="*/ 114 w 132"/>
                  <a:gd name="T41" fmla="*/ 24 h 270"/>
                  <a:gd name="T42" fmla="*/ 106 w 132"/>
                  <a:gd name="T43" fmla="*/ 41 h 270"/>
                  <a:gd name="T44" fmla="*/ 98 w 132"/>
                  <a:gd name="T45" fmla="*/ 50 h 270"/>
                  <a:gd name="T46" fmla="*/ 81 w 132"/>
                  <a:gd name="T47" fmla="*/ 58 h 270"/>
                  <a:gd name="T48" fmla="*/ 73 w 132"/>
                  <a:gd name="T49" fmla="*/ 58 h 270"/>
                  <a:gd name="T50" fmla="*/ 73 w 132"/>
                  <a:gd name="T51" fmla="*/ 67 h 270"/>
                  <a:gd name="T52" fmla="*/ 81 w 132"/>
                  <a:gd name="T53" fmla="*/ 117 h 270"/>
                  <a:gd name="T54" fmla="*/ 89 w 132"/>
                  <a:gd name="T55" fmla="*/ 126 h 270"/>
                  <a:gd name="T56" fmla="*/ 98 w 132"/>
                  <a:gd name="T57" fmla="*/ 141 h 270"/>
                  <a:gd name="T58" fmla="*/ 98 w 132"/>
                  <a:gd name="T59" fmla="*/ 150 h 270"/>
                  <a:gd name="T60" fmla="*/ 89 w 132"/>
                  <a:gd name="T61" fmla="*/ 158 h 270"/>
                  <a:gd name="T62" fmla="*/ 81 w 132"/>
                  <a:gd name="T63" fmla="*/ 175 h 270"/>
                  <a:gd name="T64" fmla="*/ 65 w 132"/>
                  <a:gd name="T65" fmla="*/ 235 h 270"/>
                  <a:gd name="T66" fmla="*/ 56 w 132"/>
                  <a:gd name="T67" fmla="*/ 243 h 270"/>
                  <a:gd name="T68" fmla="*/ 40 w 132"/>
                  <a:gd name="T69" fmla="*/ 269 h 27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32"/>
                  <a:gd name="T106" fmla="*/ 0 h 270"/>
                  <a:gd name="T107" fmla="*/ 132 w 132"/>
                  <a:gd name="T108" fmla="*/ 270 h 270"/>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32" h="270">
                    <a:moveTo>
                      <a:pt x="40" y="269"/>
                    </a:moveTo>
                    <a:lnTo>
                      <a:pt x="32" y="260"/>
                    </a:lnTo>
                    <a:lnTo>
                      <a:pt x="23" y="243"/>
                    </a:lnTo>
                    <a:lnTo>
                      <a:pt x="23" y="235"/>
                    </a:lnTo>
                    <a:lnTo>
                      <a:pt x="0" y="209"/>
                    </a:lnTo>
                    <a:lnTo>
                      <a:pt x="0" y="193"/>
                    </a:lnTo>
                    <a:lnTo>
                      <a:pt x="7" y="184"/>
                    </a:lnTo>
                    <a:lnTo>
                      <a:pt x="0" y="158"/>
                    </a:lnTo>
                    <a:lnTo>
                      <a:pt x="0" y="141"/>
                    </a:lnTo>
                    <a:lnTo>
                      <a:pt x="0" y="134"/>
                    </a:lnTo>
                    <a:lnTo>
                      <a:pt x="0" y="126"/>
                    </a:lnTo>
                    <a:lnTo>
                      <a:pt x="0" y="117"/>
                    </a:lnTo>
                    <a:lnTo>
                      <a:pt x="7" y="117"/>
                    </a:lnTo>
                    <a:lnTo>
                      <a:pt x="16" y="83"/>
                    </a:lnTo>
                    <a:lnTo>
                      <a:pt x="23" y="67"/>
                    </a:lnTo>
                    <a:lnTo>
                      <a:pt x="32" y="58"/>
                    </a:lnTo>
                    <a:lnTo>
                      <a:pt x="40" y="32"/>
                    </a:lnTo>
                    <a:lnTo>
                      <a:pt x="65" y="24"/>
                    </a:lnTo>
                    <a:lnTo>
                      <a:pt x="98" y="7"/>
                    </a:lnTo>
                    <a:lnTo>
                      <a:pt x="131" y="0"/>
                    </a:lnTo>
                    <a:lnTo>
                      <a:pt x="114" y="24"/>
                    </a:lnTo>
                    <a:lnTo>
                      <a:pt x="106" y="41"/>
                    </a:lnTo>
                    <a:lnTo>
                      <a:pt x="98" y="50"/>
                    </a:lnTo>
                    <a:lnTo>
                      <a:pt x="81" y="58"/>
                    </a:lnTo>
                    <a:lnTo>
                      <a:pt x="73" y="58"/>
                    </a:lnTo>
                    <a:lnTo>
                      <a:pt x="73" y="67"/>
                    </a:lnTo>
                    <a:lnTo>
                      <a:pt x="81" y="117"/>
                    </a:lnTo>
                    <a:lnTo>
                      <a:pt x="89" y="126"/>
                    </a:lnTo>
                    <a:lnTo>
                      <a:pt x="98" y="141"/>
                    </a:lnTo>
                    <a:lnTo>
                      <a:pt x="98" y="150"/>
                    </a:lnTo>
                    <a:lnTo>
                      <a:pt x="89" y="158"/>
                    </a:lnTo>
                    <a:lnTo>
                      <a:pt x="81" y="175"/>
                    </a:lnTo>
                    <a:lnTo>
                      <a:pt x="65" y="235"/>
                    </a:lnTo>
                    <a:lnTo>
                      <a:pt x="56" y="243"/>
                    </a:lnTo>
                    <a:lnTo>
                      <a:pt x="40" y="269"/>
                    </a:lnTo>
                  </a:path>
                </a:pathLst>
              </a:custGeom>
              <a:solidFill>
                <a:schemeClr val="accent4"/>
              </a:solidFill>
              <a:ln w="9525" cap="rnd">
                <a:solidFill>
                  <a:schemeClr val="accent4"/>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13333" name="Freeform 20"/>
            <p:cNvSpPr>
              <a:spLocks/>
            </p:cNvSpPr>
            <p:nvPr/>
          </p:nvSpPr>
          <p:spPr bwMode="auto">
            <a:xfrm>
              <a:off x="682" y="3026"/>
              <a:ext cx="23" cy="38"/>
            </a:xfrm>
            <a:custGeom>
              <a:avLst/>
              <a:gdLst>
                <a:gd name="T0" fmla="*/ 2 w 28"/>
                <a:gd name="T1" fmla="*/ 0 h 49"/>
                <a:gd name="T2" fmla="*/ 0 w 28"/>
                <a:gd name="T3" fmla="*/ 2 h 49"/>
                <a:gd name="T4" fmla="*/ 2 w 28"/>
                <a:gd name="T5" fmla="*/ 2 h 49"/>
                <a:gd name="T6" fmla="*/ 2 w 28"/>
                <a:gd name="T7" fmla="*/ 2 h 49"/>
                <a:gd name="T8" fmla="*/ 2 w 28"/>
                <a:gd name="T9" fmla="*/ 2 h 49"/>
                <a:gd name="T10" fmla="*/ 2 w 28"/>
                <a:gd name="T11" fmla="*/ 2 h 49"/>
                <a:gd name="T12" fmla="*/ 2 w 28"/>
                <a:gd name="T13" fmla="*/ 0 h 49"/>
                <a:gd name="T14" fmla="*/ 0 60000 65536"/>
                <a:gd name="T15" fmla="*/ 0 60000 65536"/>
                <a:gd name="T16" fmla="*/ 0 60000 65536"/>
                <a:gd name="T17" fmla="*/ 0 60000 65536"/>
                <a:gd name="T18" fmla="*/ 0 60000 65536"/>
                <a:gd name="T19" fmla="*/ 0 60000 65536"/>
                <a:gd name="T20" fmla="*/ 0 60000 65536"/>
                <a:gd name="T21" fmla="*/ 0 w 28"/>
                <a:gd name="T22" fmla="*/ 0 h 49"/>
                <a:gd name="T23" fmla="*/ 28 w 28"/>
                <a:gd name="T24" fmla="*/ 49 h 4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8" h="49">
                  <a:moveTo>
                    <a:pt x="27" y="0"/>
                  </a:moveTo>
                  <a:lnTo>
                    <a:pt x="0" y="15"/>
                  </a:lnTo>
                  <a:lnTo>
                    <a:pt x="18" y="31"/>
                  </a:lnTo>
                  <a:lnTo>
                    <a:pt x="18" y="48"/>
                  </a:lnTo>
                  <a:lnTo>
                    <a:pt x="27" y="40"/>
                  </a:lnTo>
                  <a:lnTo>
                    <a:pt x="27" y="15"/>
                  </a:lnTo>
                  <a:lnTo>
                    <a:pt x="27" y="0"/>
                  </a:lnTo>
                </a:path>
              </a:pathLst>
            </a:custGeom>
            <a:solidFill>
              <a:srgbClr val="666699"/>
            </a:solidFill>
            <a:ln w="9525" cap="rnd">
              <a:solidFill>
                <a:srgbClr val="666699"/>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334" name="Freeform 21"/>
            <p:cNvSpPr>
              <a:spLocks/>
            </p:cNvSpPr>
            <p:nvPr/>
          </p:nvSpPr>
          <p:spPr bwMode="auto">
            <a:xfrm>
              <a:off x="1290" y="3112"/>
              <a:ext cx="53" cy="218"/>
            </a:xfrm>
            <a:custGeom>
              <a:avLst/>
              <a:gdLst>
                <a:gd name="T0" fmla="*/ 2 w 65"/>
                <a:gd name="T1" fmla="*/ 0 h 279"/>
                <a:gd name="T2" fmla="*/ 2 w 65"/>
                <a:gd name="T3" fmla="*/ 2 h 279"/>
                <a:gd name="T4" fmla="*/ 2 w 65"/>
                <a:gd name="T5" fmla="*/ 2 h 279"/>
                <a:gd name="T6" fmla="*/ 2 w 65"/>
                <a:gd name="T7" fmla="*/ 2 h 279"/>
                <a:gd name="T8" fmla="*/ 2 w 65"/>
                <a:gd name="T9" fmla="*/ 2 h 279"/>
                <a:gd name="T10" fmla="*/ 2 w 65"/>
                <a:gd name="T11" fmla="*/ 2 h 279"/>
                <a:gd name="T12" fmla="*/ 2 w 65"/>
                <a:gd name="T13" fmla="*/ 2 h 279"/>
                <a:gd name="T14" fmla="*/ 2 w 65"/>
                <a:gd name="T15" fmla="*/ 2 h 279"/>
                <a:gd name="T16" fmla="*/ 2 w 65"/>
                <a:gd name="T17" fmla="*/ 2 h 279"/>
                <a:gd name="T18" fmla="*/ 2 w 65"/>
                <a:gd name="T19" fmla="*/ 2 h 279"/>
                <a:gd name="T20" fmla="*/ 0 w 65"/>
                <a:gd name="T21" fmla="*/ 2 h 279"/>
                <a:gd name="T22" fmla="*/ 2 w 65"/>
                <a:gd name="T23" fmla="*/ 2 h 279"/>
                <a:gd name="T24" fmla="*/ 2 w 65"/>
                <a:gd name="T25" fmla="*/ 2 h 279"/>
                <a:gd name="T26" fmla="*/ 2 w 65"/>
                <a:gd name="T27" fmla="*/ 2 h 279"/>
                <a:gd name="T28" fmla="*/ 2 w 65"/>
                <a:gd name="T29" fmla="*/ 2 h 279"/>
                <a:gd name="T30" fmla="*/ 2 w 65"/>
                <a:gd name="T31" fmla="*/ 2 h 279"/>
                <a:gd name="T32" fmla="*/ 2 w 65"/>
                <a:gd name="T33" fmla="*/ 2 h 279"/>
                <a:gd name="T34" fmla="*/ 2 w 65"/>
                <a:gd name="T35" fmla="*/ 0 h 27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65"/>
                <a:gd name="T55" fmla="*/ 0 h 279"/>
                <a:gd name="T56" fmla="*/ 65 w 65"/>
                <a:gd name="T57" fmla="*/ 279 h 279"/>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65" h="279">
                  <a:moveTo>
                    <a:pt x="55" y="0"/>
                  </a:moveTo>
                  <a:lnTo>
                    <a:pt x="64" y="40"/>
                  </a:lnTo>
                  <a:lnTo>
                    <a:pt x="55" y="73"/>
                  </a:lnTo>
                  <a:lnTo>
                    <a:pt x="55" y="82"/>
                  </a:lnTo>
                  <a:lnTo>
                    <a:pt x="32" y="155"/>
                  </a:lnTo>
                  <a:lnTo>
                    <a:pt x="23" y="170"/>
                  </a:lnTo>
                  <a:lnTo>
                    <a:pt x="32" y="245"/>
                  </a:lnTo>
                  <a:lnTo>
                    <a:pt x="32" y="261"/>
                  </a:lnTo>
                  <a:lnTo>
                    <a:pt x="32" y="278"/>
                  </a:lnTo>
                  <a:lnTo>
                    <a:pt x="16" y="261"/>
                  </a:lnTo>
                  <a:lnTo>
                    <a:pt x="0" y="179"/>
                  </a:lnTo>
                  <a:lnTo>
                    <a:pt x="16" y="138"/>
                  </a:lnTo>
                  <a:lnTo>
                    <a:pt x="16" y="130"/>
                  </a:lnTo>
                  <a:lnTo>
                    <a:pt x="23" y="90"/>
                  </a:lnTo>
                  <a:lnTo>
                    <a:pt x="32" y="64"/>
                  </a:lnTo>
                  <a:lnTo>
                    <a:pt x="39" y="48"/>
                  </a:lnTo>
                  <a:lnTo>
                    <a:pt x="39" y="6"/>
                  </a:lnTo>
                  <a:lnTo>
                    <a:pt x="55" y="0"/>
                  </a:lnTo>
                </a:path>
              </a:pathLst>
            </a:custGeom>
            <a:solidFill>
              <a:srgbClr val="B2B2B2"/>
            </a:solidFill>
            <a:ln w="9525" cap="rnd">
              <a:solidFill>
                <a:srgbClr val="B2B2B2"/>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335" name="Freeform 22"/>
            <p:cNvSpPr>
              <a:spLocks/>
            </p:cNvSpPr>
            <p:nvPr/>
          </p:nvSpPr>
          <p:spPr bwMode="auto">
            <a:xfrm>
              <a:off x="682" y="2820"/>
              <a:ext cx="115" cy="161"/>
            </a:xfrm>
            <a:custGeom>
              <a:avLst/>
              <a:gdLst>
                <a:gd name="T0" fmla="*/ 2 w 140"/>
                <a:gd name="T1" fmla="*/ 2 h 207"/>
                <a:gd name="T2" fmla="*/ 2 w 140"/>
                <a:gd name="T3" fmla="*/ 2 h 207"/>
                <a:gd name="T4" fmla="*/ 2 w 140"/>
                <a:gd name="T5" fmla="*/ 2 h 207"/>
                <a:gd name="T6" fmla="*/ 2 w 140"/>
                <a:gd name="T7" fmla="*/ 2 h 207"/>
                <a:gd name="T8" fmla="*/ 2 w 140"/>
                <a:gd name="T9" fmla="*/ 2 h 207"/>
                <a:gd name="T10" fmla="*/ 2 w 140"/>
                <a:gd name="T11" fmla="*/ 2 h 207"/>
                <a:gd name="T12" fmla="*/ 0 w 140"/>
                <a:gd name="T13" fmla="*/ 2 h 207"/>
                <a:gd name="T14" fmla="*/ 2 w 140"/>
                <a:gd name="T15" fmla="*/ 2 h 207"/>
                <a:gd name="T16" fmla="*/ 2 w 140"/>
                <a:gd name="T17" fmla="*/ 2 h 207"/>
                <a:gd name="T18" fmla="*/ 2 w 140"/>
                <a:gd name="T19" fmla="*/ 2 h 207"/>
                <a:gd name="T20" fmla="*/ 2 w 140"/>
                <a:gd name="T21" fmla="*/ 2 h 207"/>
                <a:gd name="T22" fmla="*/ 2 w 140"/>
                <a:gd name="T23" fmla="*/ 2 h 207"/>
                <a:gd name="T24" fmla="*/ 2 w 140"/>
                <a:gd name="T25" fmla="*/ 2 h 207"/>
                <a:gd name="T26" fmla="*/ 2 w 140"/>
                <a:gd name="T27" fmla="*/ 2 h 207"/>
                <a:gd name="T28" fmla="*/ 2 w 140"/>
                <a:gd name="T29" fmla="*/ 2 h 207"/>
                <a:gd name="T30" fmla="*/ 2 w 140"/>
                <a:gd name="T31" fmla="*/ 2 h 207"/>
                <a:gd name="T32" fmla="*/ 2 w 140"/>
                <a:gd name="T33" fmla="*/ 2 h 207"/>
                <a:gd name="T34" fmla="*/ 2 w 140"/>
                <a:gd name="T35" fmla="*/ 2 h 207"/>
                <a:gd name="T36" fmla="*/ 2 w 140"/>
                <a:gd name="T37" fmla="*/ 2 h 207"/>
                <a:gd name="T38" fmla="*/ 2 w 140"/>
                <a:gd name="T39" fmla="*/ 2 h 207"/>
                <a:gd name="T40" fmla="*/ 2 w 140"/>
                <a:gd name="T41" fmla="*/ 2 h 207"/>
                <a:gd name="T42" fmla="*/ 2 w 140"/>
                <a:gd name="T43" fmla="*/ 2 h 207"/>
                <a:gd name="T44" fmla="*/ 2 w 140"/>
                <a:gd name="T45" fmla="*/ 2 h 207"/>
                <a:gd name="T46" fmla="*/ 2 w 140"/>
                <a:gd name="T47" fmla="*/ 2 h 207"/>
                <a:gd name="T48" fmla="*/ 2 w 140"/>
                <a:gd name="T49" fmla="*/ 2 h 207"/>
                <a:gd name="T50" fmla="*/ 2 w 140"/>
                <a:gd name="T51" fmla="*/ 2 h 207"/>
                <a:gd name="T52" fmla="*/ 2 w 140"/>
                <a:gd name="T53" fmla="*/ 2 h 207"/>
                <a:gd name="T54" fmla="*/ 2 w 140"/>
                <a:gd name="T55" fmla="*/ 0 h 207"/>
                <a:gd name="T56" fmla="*/ 2 w 140"/>
                <a:gd name="T57" fmla="*/ 2 h 207"/>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40"/>
                <a:gd name="T88" fmla="*/ 0 h 207"/>
                <a:gd name="T89" fmla="*/ 140 w 140"/>
                <a:gd name="T90" fmla="*/ 207 h 207"/>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40" h="207">
                  <a:moveTo>
                    <a:pt x="32" y="6"/>
                  </a:moveTo>
                  <a:lnTo>
                    <a:pt x="32" y="31"/>
                  </a:lnTo>
                  <a:lnTo>
                    <a:pt x="23" y="40"/>
                  </a:lnTo>
                  <a:lnTo>
                    <a:pt x="16" y="48"/>
                  </a:lnTo>
                  <a:lnTo>
                    <a:pt x="7" y="66"/>
                  </a:lnTo>
                  <a:lnTo>
                    <a:pt x="7" y="82"/>
                  </a:lnTo>
                  <a:lnTo>
                    <a:pt x="0" y="90"/>
                  </a:lnTo>
                  <a:lnTo>
                    <a:pt x="16" y="122"/>
                  </a:lnTo>
                  <a:lnTo>
                    <a:pt x="40" y="156"/>
                  </a:lnTo>
                  <a:lnTo>
                    <a:pt x="48" y="164"/>
                  </a:lnTo>
                  <a:lnTo>
                    <a:pt x="56" y="189"/>
                  </a:lnTo>
                  <a:lnTo>
                    <a:pt x="56" y="198"/>
                  </a:lnTo>
                  <a:lnTo>
                    <a:pt x="73" y="206"/>
                  </a:lnTo>
                  <a:lnTo>
                    <a:pt x="114" y="206"/>
                  </a:lnTo>
                  <a:lnTo>
                    <a:pt x="121" y="189"/>
                  </a:lnTo>
                  <a:lnTo>
                    <a:pt x="121" y="173"/>
                  </a:lnTo>
                  <a:lnTo>
                    <a:pt x="139" y="146"/>
                  </a:lnTo>
                  <a:lnTo>
                    <a:pt x="139" y="138"/>
                  </a:lnTo>
                  <a:lnTo>
                    <a:pt x="130" y="131"/>
                  </a:lnTo>
                  <a:lnTo>
                    <a:pt x="121" y="122"/>
                  </a:lnTo>
                  <a:lnTo>
                    <a:pt x="114" y="114"/>
                  </a:lnTo>
                  <a:lnTo>
                    <a:pt x="121" y="98"/>
                  </a:lnTo>
                  <a:lnTo>
                    <a:pt x="130" y="66"/>
                  </a:lnTo>
                  <a:lnTo>
                    <a:pt x="139" y="48"/>
                  </a:lnTo>
                  <a:lnTo>
                    <a:pt x="139" y="31"/>
                  </a:lnTo>
                  <a:lnTo>
                    <a:pt x="98" y="23"/>
                  </a:lnTo>
                  <a:lnTo>
                    <a:pt x="89" y="15"/>
                  </a:lnTo>
                  <a:lnTo>
                    <a:pt x="48" y="0"/>
                  </a:lnTo>
                  <a:lnTo>
                    <a:pt x="32" y="6"/>
                  </a:lnTo>
                </a:path>
              </a:pathLst>
            </a:custGeom>
            <a:solidFill>
              <a:srgbClr val="B2B2B2"/>
            </a:solidFill>
            <a:ln w="12700" cap="rnd" cmpd="sng">
              <a:solidFill>
                <a:srgbClr val="B2B2B2"/>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336" name="Freeform 23"/>
            <p:cNvSpPr>
              <a:spLocks/>
            </p:cNvSpPr>
            <p:nvPr/>
          </p:nvSpPr>
          <p:spPr bwMode="auto">
            <a:xfrm>
              <a:off x="768" y="2784"/>
              <a:ext cx="154" cy="199"/>
            </a:xfrm>
            <a:custGeom>
              <a:avLst/>
              <a:gdLst>
                <a:gd name="T0" fmla="*/ 2 w 188"/>
                <a:gd name="T1" fmla="*/ 2 h 255"/>
                <a:gd name="T2" fmla="*/ 2 w 188"/>
                <a:gd name="T3" fmla="*/ 2 h 255"/>
                <a:gd name="T4" fmla="*/ 2 w 188"/>
                <a:gd name="T5" fmla="*/ 2 h 255"/>
                <a:gd name="T6" fmla="*/ 2 w 188"/>
                <a:gd name="T7" fmla="*/ 2 h 255"/>
                <a:gd name="T8" fmla="*/ 2 w 188"/>
                <a:gd name="T9" fmla="*/ 2 h 255"/>
                <a:gd name="T10" fmla="*/ 2 w 188"/>
                <a:gd name="T11" fmla="*/ 2 h 255"/>
                <a:gd name="T12" fmla="*/ 2 w 188"/>
                <a:gd name="T13" fmla="*/ 2 h 255"/>
                <a:gd name="T14" fmla="*/ 2 w 188"/>
                <a:gd name="T15" fmla="*/ 2 h 255"/>
                <a:gd name="T16" fmla="*/ 2 w 188"/>
                <a:gd name="T17" fmla="*/ 2 h 255"/>
                <a:gd name="T18" fmla="*/ 2 w 188"/>
                <a:gd name="T19" fmla="*/ 2 h 255"/>
                <a:gd name="T20" fmla="*/ 2 w 188"/>
                <a:gd name="T21" fmla="*/ 2 h 255"/>
                <a:gd name="T22" fmla="*/ 2 w 188"/>
                <a:gd name="T23" fmla="*/ 2 h 255"/>
                <a:gd name="T24" fmla="*/ 2 w 188"/>
                <a:gd name="T25" fmla="*/ 2 h 255"/>
                <a:gd name="T26" fmla="*/ 2 w 188"/>
                <a:gd name="T27" fmla="*/ 2 h 255"/>
                <a:gd name="T28" fmla="*/ 2 w 188"/>
                <a:gd name="T29" fmla="*/ 2 h 255"/>
                <a:gd name="T30" fmla="*/ 2 w 188"/>
                <a:gd name="T31" fmla="*/ 2 h 255"/>
                <a:gd name="T32" fmla="*/ 2 w 188"/>
                <a:gd name="T33" fmla="*/ 2 h 255"/>
                <a:gd name="T34" fmla="*/ 2 w 188"/>
                <a:gd name="T35" fmla="*/ 2 h 255"/>
                <a:gd name="T36" fmla="*/ 2 w 188"/>
                <a:gd name="T37" fmla="*/ 2 h 255"/>
                <a:gd name="T38" fmla="*/ 2 w 188"/>
                <a:gd name="T39" fmla="*/ 2 h 255"/>
                <a:gd name="T40" fmla="*/ 2 w 188"/>
                <a:gd name="T41" fmla="*/ 2 h 255"/>
                <a:gd name="T42" fmla="*/ 2 w 188"/>
                <a:gd name="T43" fmla="*/ 2 h 255"/>
                <a:gd name="T44" fmla="*/ 2 w 188"/>
                <a:gd name="T45" fmla="*/ 2 h 255"/>
                <a:gd name="T46" fmla="*/ 2 w 188"/>
                <a:gd name="T47" fmla="*/ 2 h 255"/>
                <a:gd name="T48" fmla="*/ 2 w 188"/>
                <a:gd name="T49" fmla="*/ 0 h 255"/>
                <a:gd name="T50" fmla="*/ 2 w 188"/>
                <a:gd name="T51" fmla="*/ 0 h 255"/>
                <a:gd name="T52" fmla="*/ 2 w 188"/>
                <a:gd name="T53" fmla="*/ 2 h 255"/>
                <a:gd name="T54" fmla="*/ 2 w 188"/>
                <a:gd name="T55" fmla="*/ 2 h 255"/>
                <a:gd name="T56" fmla="*/ 2 w 188"/>
                <a:gd name="T57" fmla="*/ 2 h 255"/>
                <a:gd name="T58" fmla="*/ 2 w 188"/>
                <a:gd name="T59" fmla="*/ 2 h 255"/>
                <a:gd name="T60" fmla="*/ 2 w 188"/>
                <a:gd name="T61" fmla="*/ 2 h 255"/>
                <a:gd name="T62" fmla="*/ 2 w 188"/>
                <a:gd name="T63" fmla="*/ 2 h 255"/>
                <a:gd name="T64" fmla="*/ 2 w 188"/>
                <a:gd name="T65" fmla="*/ 2 h 255"/>
                <a:gd name="T66" fmla="*/ 2 w 188"/>
                <a:gd name="T67" fmla="*/ 2 h 255"/>
                <a:gd name="T68" fmla="*/ 2 w 188"/>
                <a:gd name="T69" fmla="*/ 2 h 255"/>
                <a:gd name="T70" fmla="*/ 2 w 188"/>
                <a:gd name="T71" fmla="*/ 2 h 255"/>
                <a:gd name="T72" fmla="*/ 2 w 188"/>
                <a:gd name="T73" fmla="*/ 2 h 255"/>
                <a:gd name="T74" fmla="*/ 2 w 188"/>
                <a:gd name="T75" fmla="*/ 2 h 255"/>
                <a:gd name="T76" fmla="*/ 2 w 188"/>
                <a:gd name="T77" fmla="*/ 2 h 255"/>
                <a:gd name="T78" fmla="*/ 2 w 188"/>
                <a:gd name="T79" fmla="*/ 2 h 255"/>
                <a:gd name="T80" fmla="*/ 2 w 188"/>
                <a:gd name="T81" fmla="*/ 2 h 255"/>
                <a:gd name="T82" fmla="*/ 2 w 188"/>
                <a:gd name="T83" fmla="*/ 2 h 255"/>
                <a:gd name="T84" fmla="*/ 2 w 188"/>
                <a:gd name="T85" fmla="*/ 2 h 255"/>
                <a:gd name="T86" fmla="*/ 2 w 188"/>
                <a:gd name="T87" fmla="*/ 2 h 255"/>
                <a:gd name="T88" fmla="*/ 2 w 188"/>
                <a:gd name="T89" fmla="*/ 2 h 255"/>
                <a:gd name="T90" fmla="*/ 2 w 188"/>
                <a:gd name="T91" fmla="*/ 2 h 255"/>
                <a:gd name="T92" fmla="*/ 2 w 188"/>
                <a:gd name="T93" fmla="*/ 2 h 255"/>
                <a:gd name="T94" fmla="*/ 0 w 188"/>
                <a:gd name="T95" fmla="*/ 2 h 255"/>
                <a:gd name="T96" fmla="*/ 2 w 188"/>
                <a:gd name="T97" fmla="*/ 2 h 255"/>
                <a:gd name="T98" fmla="*/ 2 w 188"/>
                <a:gd name="T99" fmla="*/ 2 h 255"/>
                <a:gd name="T100" fmla="*/ 2 w 188"/>
                <a:gd name="T101" fmla="*/ 2 h 255"/>
                <a:gd name="T102" fmla="*/ 2 w 188"/>
                <a:gd name="T103" fmla="*/ 2 h 255"/>
                <a:gd name="T104" fmla="*/ 2 w 188"/>
                <a:gd name="T105" fmla="*/ 2 h 255"/>
                <a:gd name="T106" fmla="*/ 2 w 188"/>
                <a:gd name="T107" fmla="*/ 2 h 255"/>
                <a:gd name="T108" fmla="*/ 2 w 188"/>
                <a:gd name="T109" fmla="*/ 2 h 25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88"/>
                <a:gd name="T166" fmla="*/ 0 h 255"/>
                <a:gd name="T167" fmla="*/ 188 w 188"/>
                <a:gd name="T168" fmla="*/ 255 h 255"/>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88" h="255">
                  <a:moveTo>
                    <a:pt x="7" y="246"/>
                  </a:moveTo>
                  <a:lnTo>
                    <a:pt x="40" y="246"/>
                  </a:lnTo>
                  <a:lnTo>
                    <a:pt x="40" y="254"/>
                  </a:lnTo>
                  <a:lnTo>
                    <a:pt x="48" y="246"/>
                  </a:lnTo>
                  <a:lnTo>
                    <a:pt x="56" y="237"/>
                  </a:lnTo>
                  <a:lnTo>
                    <a:pt x="56" y="212"/>
                  </a:lnTo>
                  <a:lnTo>
                    <a:pt x="81" y="203"/>
                  </a:lnTo>
                  <a:lnTo>
                    <a:pt x="98" y="212"/>
                  </a:lnTo>
                  <a:lnTo>
                    <a:pt x="98" y="229"/>
                  </a:lnTo>
                  <a:lnTo>
                    <a:pt x="105" y="229"/>
                  </a:lnTo>
                  <a:lnTo>
                    <a:pt x="113" y="221"/>
                  </a:lnTo>
                  <a:lnTo>
                    <a:pt x="129" y="195"/>
                  </a:lnTo>
                  <a:lnTo>
                    <a:pt x="137" y="171"/>
                  </a:lnTo>
                  <a:lnTo>
                    <a:pt x="153" y="155"/>
                  </a:lnTo>
                  <a:lnTo>
                    <a:pt x="169" y="138"/>
                  </a:lnTo>
                  <a:lnTo>
                    <a:pt x="178" y="138"/>
                  </a:lnTo>
                  <a:lnTo>
                    <a:pt x="187" y="121"/>
                  </a:lnTo>
                  <a:lnTo>
                    <a:pt x="178" y="106"/>
                  </a:lnTo>
                  <a:lnTo>
                    <a:pt x="178" y="89"/>
                  </a:lnTo>
                  <a:lnTo>
                    <a:pt x="169" y="81"/>
                  </a:lnTo>
                  <a:lnTo>
                    <a:pt x="162" y="65"/>
                  </a:lnTo>
                  <a:lnTo>
                    <a:pt x="162" y="49"/>
                  </a:lnTo>
                  <a:lnTo>
                    <a:pt x="169" y="23"/>
                  </a:lnTo>
                  <a:lnTo>
                    <a:pt x="146" y="15"/>
                  </a:lnTo>
                  <a:lnTo>
                    <a:pt x="129" y="0"/>
                  </a:lnTo>
                  <a:lnTo>
                    <a:pt x="113" y="0"/>
                  </a:lnTo>
                  <a:lnTo>
                    <a:pt x="113" y="6"/>
                  </a:lnTo>
                  <a:lnTo>
                    <a:pt x="105" y="23"/>
                  </a:lnTo>
                  <a:lnTo>
                    <a:pt x="98" y="23"/>
                  </a:lnTo>
                  <a:lnTo>
                    <a:pt x="81" y="23"/>
                  </a:lnTo>
                  <a:lnTo>
                    <a:pt x="64" y="31"/>
                  </a:lnTo>
                  <a:lnTo>
                    <a:pt x="64" y="40"/>
                  </a:lnTo>
                  <a:lnTo>
                    <a:pt x="56" y="49"/>
                  </a:lnTo>
                  <a:lnTo>
                    <a:pt x="56" y="58"/>
                  </a:lnTo>
                  <a:lnTo>
                    <a:pt x="64" y="65"/>
                  </a:lnTo>
                  <a:lnTo>
                    <a:pt x="72" y="81"/>
                  </a:lnTo>
                  <a:lnTo>
                    <a:pt x="81" y="97"/>
                  </a:lnTo>
                  <a:lnTo>
                    <a:pt x="81" y="106"/>
                  </a:lnTo>
                  <a:lnTo>
                    <a:pt x="72" y="106"/>
                  </a:lnTo>
                  <a:lnTo>
                    <a:pt x="64" y="106"/>
                  </a:lnTo>
                  <a:lnTo>
                    <a:pt x="56" y="97"/>
                  </a:lnTo>
                  <a:lnTo>
                    <a:pt x="48" y="89"/>
                  </a:lnTo>
                  <a:lnTo>
                    <a:pt x="40" y="97"/>
                  </a:lnTo>
                  <a:lnTo>
                    <a:pt x="23" y="97"/>
                  </a:lnTo>
                  <a:lnTo>
                    <a:pt x="23" y="106"/>
                  </a:lnTo>
                  <a:lnTo>
                    <a:pt x="7" y="138"/>
                  </a:lnTo>
                  <a:lnTo>
                    <a:pt x="7" y="155"/>
                  </a:lnTo>
                  <a:lnTo>
                    <a:pt x="0" y="171"/>
                  </a:lnTo>
                  <a:lnTo>
                    <a:pt x="7" y="180"/>
                  </a:lnTo>
                  <a:lnTo>
                    <a:pt x="16" y="187"/>
                  </a:lnTo>
                  <a:lnTo>
                    <a:pt x="23" y="203"/>
                  </a:lnTo>
                  <a:lnTo>
                    <a:pt x="16" y="203"/>
                  </a:lnTo>
                  <a:lnTo>
                    <a:pt x="7" y="212"/>
                  </a:lnTo>
                  <a:lnTo>
                    <a:pt x="7" y="229"/>
                  </a:lnTo>
                  <a:lnTo>
                    <a:pt x="7" y="246"/>
                  </a:lnTo>
                </a:path>
              </a:pathLst>
            </a:custGeom>
            <a:solidFill>
              <a:srgbClr val="B2B2B2"/>
            </a:solidFill>
            <a:ln w="9525" cap="rnd">
              <a:solidFill>
                <a:srgbClr val="B2B2B2"/>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337" name="Freeform 24"/>
            <p:cNvSpPr>
              <a:spLocks/>
            </p:cNvSpPr>
            <p:nvPr/>
          </p:nvSpPr>
          <p:spPr bwMode="auto">
            <a:xfrm>
              <a:off x="771" y="2839"/>
              <a:ext cx="238" cy="231"/>
            </a:xfrm>
            <a:custGeom>
              <a:avLst/>
              <a:gdLst>
                <a:gd name="T0" fmla="*/ 0 w 290"/>
                <a:gd name="T1" fmla="*/ 2 h 296"/>
                <a:gd name="T2" fmla="*/ 2 w 290"/>
                <a:gd name="T3" fmla="*/ 2 h 296"/>
                <a:gd name="T4" fmla="*/ 2 w 290"/>
                <a:gd name="T5" fmla="*/ 2 h 296"/>
                <a:gd name="T6" fmla="*/ 2 w 290"/>
                <a:gd name="T7" fmla="*/ 2 h 296"/>
                <a:gd name="T8" fmla="*/ 2 w 290"/>
                <a:gd name="T9" fmla="*/ 2 h 296"/>
                <a:gd name="T10" fmla="*/ 2 w 290"/>
                <a:gd name="T11" fmla="*/ 2 h 296"/>
                <a:gd name="T12" fmla="*/ 2 w 290"/>
                <a:gd name="T13" fmla="*/ 2 h 296"/>
                <a:gd name="T14" fmla="*/ 2 w 290"/>
                <a:gd name="T15" fmla="*/ 2 h 296"/>
                <a:gd name="T16" fmla="*/ 2 w 290"/>
                <a:gd name="T17" fmla="*/ 2 h 296"/>
                <a:gd name="T18" fmla="*/ 2 w 290"/>
                <a:gd name="T19" fmla="*/ 2 h 296"/>
                <a:gd name="T20" fmla="*/ 2 w 290"/>
                <a:gd name="T21" fmla="*/ 2 h 296"/>
                <a:gd name="T22" fmla="*/ 2 w 290"/>
                <a:gd name="T23" fmla="*/ 2 h 296"/>
                <a:gd name="T24" fmla="*/ 2 w 290"/>
                <a:gd name="T25" fmla="*/ 2 h 296"/>
                <a:gd name="T26" fmla="*/ 2 w 290"/>
                <a:gd name="T27" fmla="*/ 2 h 296"/>
                <a:gd name="T28" fmla="*/ 3 w 290"/>
                <a:gd name="T29" fmla="*/ 2 h 296"/>
                <a:gd name="T30" fmla="*/ 3 w 290"/>
                <a:gd name="T31" fmla="*/ 2 h 296"/>
                <a:gd name="T32" fmla="*/ 3 w 290"/>
                <a:gd name="T33" fmla="*/ 2 h 296"/>
                <a:gd name="T34" fmla="*/ 3 w 290"/>
                <a:gd name="T35" fmla="*/ 2 h 296"/>
                <a:gd name="T36" fmla="*/ 3 w 290"/>
                <a:gd name="T37" fmla="*/ 2 h 296"/>
                <a:gd name="T38" fmla="*/ 3 w 290"/>
                <a:gd name="T39" fmla="*/ 2 h 296"/>
                <a:gd name="T40" fmla="*/ 3 w 290"/>
                <a:gd name="T41" fmla="*/ 2 h 296"/>
                <a:gd name="T42" fmla="*/ 3 w 290"/>
                <a:gd name="T43" fmla="*/ 2 h 296"/>
                <a:gd name="T44" fmla="*/ 3 w 290"/>
                <a:gd name="T45" fmla="*/ 2 h 296"/>
                <a:gd name="T46" fmla="*/ 3 w 290"/>
                <a:gd name="T47" fmla="*/ 2 h 296"/>
                <a:gd name="T48" fmla="*/ 3 w 290"/>
                <a:gd name="T49" fmla="*/ 2 h 296"/>
                <a:gd name="T50" fmla="*/ 3 w 290"/>
                <a:gd name="T51" fmla="*/ 2 h 296"/>
                <a:gd name="T52" fmla="*/ 2 w 290"/>
                <a:gd name="T53" fmla="*/ 2 h 296"/>
                <a:gd name="T54" fmla="*/ 3 w 290"/>
                <a:gd name="T55" fmla="*/ 2 h 296"/>
                <a:gd name="T56" fmla="*/ 3 w 290"/>
                <a:gd name="T57" fmla="*/ 2 h 296"/>
                <a:gd name="T58" fmla="*/ 3 w 290"/>
                <a:gd name="T59" fmla="*/ 2 h 296"/>
                <a:gd name="T60" fmla="*/ 3 w 290"/>
                <a:gd name="T61" fmla="*/ 2 h 296"/>
                <a:gd name="T62" fmla="*/ 4 w 290"/>
                <a:gd name="T63" fmla="*/ 2 h 296"/>
                <a:gd name="T64" fmla="*/ 4 w 290"/>
                <a:gd name="T65" fmla="*/ 2 h 296"/>
                <a:gd name="T66" fmla="*/ 3 w 290"/>
                <a:gd name="T67" fmla="*/ 2 h 296"/>
                <a:gd name="T68" fmla="*/ 3 w 290"/>
                <a:gd name="T69" fmla="*/ 2 h 296"/>
                <a:gd name="T70" fmla="*/ 3 w 290"/>
                <a:gd name="T71" fmla="*/ 2 h 296"/>
                <a:gd name="T72" fmla="*/ 3 w 290"/>
                <a:gd name="T73" fmla="*/ 0 h 296"/>
                <a:gd name="T74" fmla="*/ 2 w 290"/>
                <a:gd name="T75" fmla="*/ 0 h 296"/>
                <a:gd name="T76" fmla="*/ 2 w 290"/>
                <a:gd name="T77" fmla="*/ 0 h 296"/>
                <a:gd name="T78" fmla="*/ 2 w 290"/>
                <a:gd name="T79" fmla="*/ 0 h 296"/>
                <a:gd name="T80" fmla="*/ 2 w 290"/>
                <a:gd name="T81" fmla="*/ 2 h 296"/>
                <a:gd name="T82" fmla="*/ 2 w 290"/>
                <a:gd name="T83" fmla="*/ 2 h 296"/>
                <a:gd name="T84" fmla="*/ 2 w 290"/>
                <a:gd name="T85" fmla="*/ 2 h 296"/>
                <a:gd name="T86" fmla="*/ 2 w 290"/>
                <a:gd name="T87" fmla="*/ 2 h 296"/>
                <a:gd name="T88" fmla="*/ 2 w 290"/>
                <a:gd name="T89" fmla="*/ 2 h 296"/>
                <a:gd name="T90" fmla="*/ 2 w 290"/>
                <a:gd name="T91" fmla="*/ 2 h 296"/>
                <a:gd name="T92" fmla="*/ 2 w 290"/>
                <a:gd name="T93" fmla="*/ 2 h 296"/>
                <a:gd name="T94" fmla="*/ 2 w 290"/>
                <a:gd name="T95" fmla="*/ 2 h 296"/>
                <a:gd name="T96" fmla="*/ 2 w 290"/>
                <a:gd name="T97" fmla="*/ 2 h 296"/>
                <a:gd name="T98" fmla="*/ 2 w 290"/>
                <a:gd name="T99" fmla="*/ 2 h 296"/>
                <a:gd name="T100" fmla="*/ 2 w 290"/>
                <a:gd name="T101" fmla="*/ 2 h 296"/>
                <a:gd name="T102" fmla="*/ 2 w 290"/>
                <a:gd name="T103" fmla="*/ 2 h 296"/>
                <a:gd name="T104" fmla="*/ 2 w 290"/>
                <a:gd name="T105" fmla="*/ 2 h 296"/>
                <a:gd name="T106" fmla="*/ 2 w 290"/>
                <a:gd name="T107" fmla="*/ 2 h 296"/>
                <a:gd name="T108" fmla="*/ 2 w 290"/>
                <a:gd name="T109" fmla="*/ 2 h 296"/>
                <a:gd name="T110" fmla="*/ 2 w 290"/>
                <a:gd name="T111" fmla="*/ 2 h 296"/>
                <a:gd name="T112" fmla="*/ 2 w 290"/>
                <a:gd name="T113" fmla="*/ 2 h 296"/>
                <a:gd name="T114" fmla="*/ 2 w 290"/>
                <a:gd name="T115" fmla="*/ 2 h 296"/>
                <a:gd name="T116" fmla="*/ 2 w 290"/>
                <a:gd name="T117" fmla="*/ 2 h 296"/>
                <a:gd name="T118" fmla="*/ 2 w 290"/>
                <a:gd name="T119" fmla="*/ 2 h 296"/>
                <a:gd name="T120" fmla="*/ 2 w 290"/>
                <a:gd name="T121" fmla="*/ 2 h 296"/>
                <a:gd name="T122" fmla="*/ 2 w 290"/>
                <a:gd name="T123" fmla="*/ 2 h 296"/>
                <a:gd name="T124" fmla="*/ 0 w 290"/>
                <a:gd name="T125" fmla="*/ 2 h 29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290"/>
                <a:gd name="T190" fmla="*/ 0 h 296"/>
                <a:gd name="T191" fmla="*/ 290 w 290"/>
                <a:gd name="T192" fmla="*/ 296 h 29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290" h="296">
                  <a:moveTo>
                    <a:pt x="0" y="180"/>
                  </a:moveTo>
                  <a:lnTo>
                    <a:pt x="23" y="203"/>
                  </a:lnTo>
                  <a:lnTo>
                    <a:pt x="35" y="220"/>
                  </a:lnTo>
                  <a:lnTo>
                    <a:pt x="48" y="245"/>
                  </a:lnTo>
                  <a:lnTo>
                    <a:pt x="64" y="253"/>
                  </a:lnTo>
                  <a:lnTo>
                    <a:pt x="80" y="253"/>
                  </a:lnTo>
                  <a:lnTo>
                    <a:pt x="96" y="253"/>
                  </a:lnTo>
                  <a:lnTo>
                    <a:pt x="119" y="236"/>
                  </a:lnTo>
                  <a:lnTo>
                    <a:pt x="147" y="248"/>
                  </a:lnTo>
                  <a:lnTo>
                    <a:pt x="176" y="251"/>
                  </a:lnTo>
                  <a:lnTo>
                    <a:pt x="184" y="270"/>
                  </a:lnTo>
                  <a:lnTo>
                    <a:pt x="208" y="287"/>
                  </a:lnTo>
                  <a:lnTo>
                    <a:pt x="224" y="295"/>
                  </a:lnTo>
                  <a:lnTo>
                    <a:pt x="232" y="295"/>
                  </a:lnTo>
                  <a:lnTo>
                    <a:pt x="248" y="287"/>
                  </a:lnTo>
                  <a:lnTo>
                    <a:pt x="256" y="278"/>
                  </a:lnTo>
                  <a:lnTo>
                    <a:pt x="240" y="245"/>
                  </a:lnTo>
                  <a:lnTo>
                    <a:pt x="240" y="220"/>
                  </a:lnTo>
                  <a:lnTo>
                    <a:pt x="256" y="196"/>
                  </a:lnTo>
                  <a:lnTo>
                    <a:pt x="248" y="180"/>
                  </a:lnTo>
                  <a:lnTo>
                    <a:pt x="256" y="163"/>
                  </a:lnTo>
                  <a:lnTo>
                    <a:pt x="256" y="155"/>
                  </a:lnTo>
                  <a:lnTo>
                    <a:pt x="256" y="147"/>
                  </a:lnTo>
                  <a:lnTo>
                    <a:pt x="264" y="130"/>
                  </a:lnTo>
                  <a:lnTo>
                    <a:pt x="256" y="113"/>
                  </a:lnTo>
                  <a:lnTo>
                    <a:pt x="240" y="113"/>
                  </a:lnTo>
                  <a:lnTo>
                    <a:pt x="232" y="105"/>
                  </a:lnTo>
                  <a:lnTo>
                    <a:pt x="240" y="90"/>
                  </a:lnTo>
                  <a:lnTo>
                    <a:pt x="256" y="97"/>
                  </a:lnTo>
                  <a:lnTo>
                    <a:pt x="272" y="105"/>
                  </a:lnTo>
                  <a:lnTo>
                    <a:pt x="280" y="97"/>
                  </a:lnTo>
                  <a:lnTo>
                    <a:pt x="289" y="73"/>
                  </a:lnTo>
                  <a:lnTo>
                    <a:pt x="289" y="65"/>
                  </a:lnTo>
                  <a:lnTo>
                    <a:pt x="264" y="31"/>
                  </a:lnTo>
                  <a:lnTo>
                    <a:pt x="256" y="31"/>
                  </a:lnTo>
                  <a:lnTo>
                    <a:pt x="256" y="15"/>
                  </a:lnTo>
                  <a:lnTo>
                    <a:pt x="256" y="0"/>
                  </a:lnTo>
                  <a:lnTo>
                    <a:pt x="232" y="0"/>
                  </a:lnTo>
                  <a:lnTo>
                    <a:pt x="224" y="0"/>
                  </a:lnTo>
                  <a:lnTo>
                    <a:pt x="208" y="0"/>
                  </a:lnTo>
                  <a:lnTo>
                    <a:pt x="192" y="6"/>
                  </a:lnTo>
                  <a:lnTo>
                    <a:pt x="184" y="15"/>
                  </a:lnTo>
                  <a:lnTo>
                    <a:pt x="192" y="31"/>
                  </a:lnTo>
                  <a:lnTo>
                    <a:pt x="192" y="40"/>
                  </a:lnTo>
                  <a:lnTo>
                    <a:pt x="192" y="49"/>
                  </a:lnTo>
                  <a:lnTo>
                    <a:pt x="174" y="57"/>
                  </a:lnTo>
                  <a:lnTo>
                    <a:pt x="145" y="85"/>
                  </a:lnTo>
                  <a:lnTo>
                    <a:pt x="135" y="113"/>
                  </a:lnTo>
                  <a:lnTo>
                    <a:pt x="119" y="130"/>
                  </a:lnTo>
                  <a:lnTo>
                    <a:pt x="112" y="147"/>
                  </a:lnTo>
                  <a:lnTo>
                    <a:pt x="103" y="147"/>
                  </a:lnTo>
                  <a:lnTo>
                    <a:pt x="103" y="138"/>
                  </a:lnTo>
                  <a:lnTo>
                    <a:pt x="96" y="130"/>
                  </a:lnTo>
                  <a:lnTo>
                    <a:pt x="87" y="121"/>
                  </a:lnTo>
                  <a:lnTo>
                    <a:pt x="64" y="130"/>
                  </a:lnTo>
                  <a:lnTo>
                    <a:pt x="55" y="155"/>
                  </a:lnTo>
                  <a:lnTo>
                    <a:pt x="55" y="163"/>
                  </a:lnTo>
                  <a:lnTo>
                    <a:pt x="48" y="172"/>
                  </a:lnTo>
                  <a:lnTo>
                    <a:pt x="39" y="163"/>
                  </a:lnTo>
                  <a:lnTo>
                    <a:pt x="32" y="163"/>
                  </a:lnTo>
                  <a:lnTo>
                    <a:pt x="16" y="163"/>
                  </a:lnTo>
                  <a:lnTo>
                    <a:pt x="16" y="172"/>
                  </a:lnTo>
                  <a:lnTo>
                    <a:pt x="0" y="180"/>
                  </a:lnTo>
                </a:path>
              </a:pathLst>
            </a:custGeom>
            <a:solidFill>
              <a:srgbClr val="B2B2B2"/>
            </a:solidFill>
            <a:ln w="12700" cap="rnd" cmpd="sng">
              <a:solidFill>
                <a:srgbClr val="B2B2B2"/>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338" name="Freeform 25"/>
            <p:cNvSpPr>
              <a:spLocks/>
            </p:cNvSpPr>
            <p:nvPr/>
          </p:nvSpPr>
          <p:spPr bwMode="auto">
            <a:xfrm>
              <a:off x="637" y="2879"/>
              <a:ext cx="120" cy="255"/>
            </a:xfrm>
            <a:custGeom>
              <a:avLst/>
              <a:gdLst>
                <a:gd name="T0" fmla="*/ 2 w 146"/>
                <a:gd name="T1" fmla="*/ 2 h 327"/>
                <a:gd name="T2" fmla="*/ 2 w 146"/>
                <a:gd name="T3" fmla="*/ 2 h 327"/>
                <a:gd name="T4" fmla="*/ 2 w 146"/>
                <a:gd name="T5" fmla="*/ 2 h 327"/>
                <a:gd name="T6" fmla="*/ 2 w 146"/>
                <a:gd name="T7" fmla="*/ 0 h 327"/>
                <a:gd name="T8" fmla="*/ 2 w 146"/>
                <a:gd name="T9" fmla="*/ 0 h 327"/>
                <a:gd name="T10" fmla="*/ 2 w 146"/>
                <a:gd name="T11" fmla="*/ 2 h 327"/>
                <a:gd name="T12" fmla="*/ 0 w 146"/>
                <a:gd name="T13" fmla="*/ 2 h 327"/>
                <a:gd name="T14" fmla="*/ 0 w 146"/>
                <a:gd name="T15" fmla="*/ 2 h 327"/>
                <a:gd name="T16" fmla="*/ 2 w 146"/>
                <a:gd name="T17" fmla="*/ 2 h 327"/>
                <a:gd name="T18" fmla="*/ 2 w 146"/>
                <a:gd name="T19" fmla="*/ 2 h 327"/>
                <a:gd name="T20" fmla="*/ 2 w 146"/>
                <a:gd name="T21" fmla="*/ 2 h 327"/>
                <a:gd name="T22" fmla="*/ 2 w 146"/>
                <a:gd name="T23" fmla="*/ 2 h 327"/>
                <a:gd name="T24" fmla="*/ 2 w 146"/>
                <a:gd name="T25" fmla="*/ 2 h 327"/>
                <a:gd name="T26" fmla="*/ 2 w 146"/>
                <a:gd name="T27" fmla="*/ 2 h 327"/>
                <a:gd name="T28" fmla="*/ 2 w 146"/>
                <a:gd name="T29" fmla="*/ 2 h 327"/>
                <a:gd name="T30" fmla="*/ 2 w 146"/>
                <a:gd name="T31" fmla="*/ 2 h 327"/>
                <a:gd name="T32" fmla="*/ 2 w 146"/>
                <a:gd name="T33" fmla="*/ 2 h 327"/>
                <a:gd name="T34" fmla="*/ 2 w 146"/>
                <a:gd name="T35" fmla="*/ 2 h 327"/>
                <a:gd name="T36" fmla="*/ 2 w 146"/>
                <a:gd name="T37" fmla="*/ 2 h 327"/>
                <a:gd name="T38" fmla="*/ 2 w 146"/>
                <a:gd name="T39" fmla="*/ 2 h 327"/>
                <a:gd name="T40" fmla="*/ 2 w 146"/>
                <a:gd name="T41" fmla="*/ 2 h 327"/>
                <a:gd name="T42" fmla="*/ 2 w 146"/>
                <a:gd name="T43" fmla="*/ 2 h 327"/>
                <a:gd name="T44" fmla="*/ 2 w 146"/>
                <a:gd name="T45" fmla="*/ 2 h 327"/>
                <a:gd name="T46" fmla="*/ 2 w 146"/>
                <a:gd name="T47" fmla="*/ 2 h 327"/>
                <a:gd name="T48" fmla="*/ 2 w 146"/>
                <a:gd name="T49" fmla="*/ 2 h 327"/>
                <a:gd name="T50" fmla="*/ 2 w 146"/>
                <a:gd name="T51" fmla="*/ 2 h 327"/>
                <a:gd name="T52" fmla="*/ 2 w 146"/>
                <a:gd name="T53" fmla="*/ 2 h 327"/>
                <a:gd name="T54" fmla="*/ 2 w 146"/>
                <a:gd name="T55" fmla="*/ 2 h 327"/>
                <a:gd name="T56" fmla="*/ 2 w 146"/>
                <a:gd name="T57" fmla="*/ 2 h 327"/>
                <a:gd name="T58" fmla="*/ 2 w 146"/>
                <a:gd name="T59" fmla="*/ 2 h 327"/>
                <a:gd name="T60" fmla="*/ 2 w 146"/>
                <a:gd name="T61" fmla="*/ 2 h 327"/>
                <a:gd name="T62" fmla="*/ 2 w 146"/>
                <a:gd name="T63" fmla="*/ 2 h 327"/>
                <a:gd name="T64" fmla="*/ 2 w 146"/>
                <a:gd name="T65" fmla="*/ 2 h 327"/>
                <a:gd name="T66" fmla="*/ 2 w 146"/>
                <a:gd name="T67" fmla="*/ 2 h 327"/>
                <a:gd name="T68" fmla="*/ 2 w 146"/>
                <a:gd name="T69" fmla="*/ 2 h 327"/>
                <a:gd name="T70" fmla="*/ 2 w 146"/>
                <a:gd name="T71" fmla="*/ 2 h 327"/>
                <a:gd name="T72" fmla="*/ 2 w 146"/>
                <a:gd name="T73" fmla="*/ 2 h 327"/>
                <a:gd name="T74" fmla="*/ 2 w 146"/>
                <a:gd name="T75" fmla="*/ 2 h 327"/>
                <a:gd name="T76" fmla="*/ 2 w 146"/>
                <a:gd name="T77" fmla="*/ 2 h 327"/>
                <a:gd name="T78" fmla="*/ 2 w 146"/>
                <a:gd name="T79" fmla="*/ 2 h 327"/>
                <a:gd name="T80" fmla="*/ 2 w 146"/>
                <a:gd name="T81" fmla="*/ 2 h 32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46"/>
                <a:gd name="T124" fmla="*/ 0 h 327"/>
                <a:gd name="T125" fmla="*/ 146 w 146"/>
                <a:gd name="T126" fmla="*/ 327 h 327"/>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46" h="327">
                  <a:moveTo>
                    <a:pt x="55" y="15"/>
                  </a:moveTo>
                  <a:lnTo>
                    <a:pt x="47" y="6"/>
                  </a:lnTo>
                  <a:lnTo>
                    <a:pt x="39" y="6"/>
                  </a:lnTo>
                  <a:lnTo>
                    <a:pt x="31" y="0"/>
                  </a:lnTo>
                  <a:lnTo>
                    <a:pt x="15" y="0"/>
                  </a:lnTo>
                  <a:lnTo>
                    <a:pt x="7" y="6"/>
                  </a:lnTo>
                  <a:lnTo>
                    <a:pt x="0" y="15"/>
                  </a:lnTo>
                  <a:lnTo>
                    <a:pt x="0" y="40"/>
                  </a:lnTo>
                  <a:lnTo>
                    <a:pt x="15" y="40"/>
                  </a:lnTo>
                  <a:lnTo>
                    <a:pt x="15" y="48"/>
                  </a:lnTo>
                  <a:lnTo>
                    <a:pt x="15" y="81"/>
                  </a:lnTo>
                  <a:lnTo>
                    <a:pt x="23" y="106"/>
                  </a:lnTo>
                  <a:lnTo>
                    <a:pt x="23" y="130"/>
                  </a:lnTo>
                  <a:lnTo>
                    <a:pt x="39" y="145"/>
                  </a:lnTo>
                  <a:lnTo>
                    <a:pt x="47" y="162"/>
                  </a:lnTo>
                  <a:lnTo>
                    <a:pt x="55" y="162"/>
                  </a:lnTo>
                  <a:lnTo>
                    <a:pt x="55" y="170"/>
                  </a:lnTo>
                  <a:lnTo>
                    <a:pt x="72" y="170"/>
                  </a:lnTo>
                  <a:lnTo>
                    <a:pt x="80" y="162"/>
                  </a:lnTo>
                  <a:lnTo>
                    <a:pt x="88" y="162"/>
                  </a:lnTo>
                  <a:lnTo>
                    <a:pt x="104" y="170"/>
                  </a:lnTo>
                  <a:lnTo>
                    <a:pt x="104" y="194"/>
                  </a:lnTo>
                  <a:lnTo>
                    <a:pt x="112" y="218"/>
                  </a:lnTo>
                  <a:lnTo>
                    <a:pt x="104" y="235"/>
                  </a:lnTo>
                  <a:lnTo>
                    <a:pt x="96" y="260"/>
                  </a:lnTo>
                  <a:lnTo>
                    <a:pt x="96" y="284"/>
                  </a:lnTo>
                  <a:lnTo>
                    <a:pt x="112" y="293"/>
                  </a:lnTo>
                  <a:lnTo>
                    <a:pt x="128" y="309"/>
                  </a:lnTo>
                  <a:lnTo>
                    <a:pt x="128" y="326"/>
                  </a:lnTo>
                  <a:lnTo>
                    <a:pt x="136" y="301"/>
                  </a:lnTo>
                  <a:lnTo>
                    <a:pt x="145" y="293"/>
                  </a:lnTo>
                  <a:lnTo>
                    <a:pt x="145" y="253"/>
                  </a:lnTo>
                  <a:lnTo>
                    <a:pt x="128" y="179"/>
                  </a:lnTo>
                  <a:lnTo>
                    <a:pt x="128" y="154"/>
                  </a:lnTo>
                  <a:lnTo>
                    <a:pt x="134" y="135"/>
                  </a:lnTo>
                  <a:lnTo>
                    <a:pt x="120" y="122"/>
                  </a:lnTo>
                  <a:lnTo>
                    <a:pt x="112" y="114"/>
                  </a:lnTo>
                  <a:lnTo>
                    <a:pt x="104" y="89"/>
                  </a:lnTo>
                  <a:lnTo>
                    <a:pt x="70" y="47"/>
                  </a:lnTo>
                  <a:lnTo>
                    <a:pt x="63" y="23"/>
                  </a:lnTo>
                  <a:lnTo>
                    <a:pt x="55" y="15"/>
                  </a:lnTo>
                </a:path>
              </a:pathLst>
            </a:custGeom>
            <a:solidFill>
              <a:srgbClr val="B2B2B2"/>
            </a:solidFill>
            <a:ln w="9525" cap="rnd">
              <a:solidFill>
                <a:srgbClr val="B2B2B2"/>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339" name="Freeform 26"/>
            <p:cNvSpPr>
              <a:spLocks/>
            </p:cNvSpPr>
            <p:nvPr/>
          </p:nvSpPr>
          <p:spPr bwMode="auto">
            <a:xfrm>
              <a:off x="960" y="2880"/>
              <a:ext cx="81" cy="171"/>
            </a:xfrm>
            <a:custGeom>
              <a:avLst/>
              <a:gdLst>
                <a:gd name="T0" fmla="*/ 2 w 99"/>
                <a:gd name="T1" fmla="*/ 2 h 219"/>
                <a:gd name="T2" fmla="*/ 2 w 99"/>
                <a:gd name="T3" fmla="*/ 2 h 219"/>
                <a:gd name="T4" fmla="*/ 2 w 99"/>
                <a:gd name="T5" fmla="*/ 2 h 219"/>
                <a:gd name="T6" fmla="*/ 2 w 99"/>
                <a:gd name="T7" fmla="*/ 2 h 219"/>
                <a:gd name="T8" fmla="*/ 2 w 99"/>
                <a:gd name="T9" fmla="*/ 2 h 219"/>
                <a:gd name="T10" fmla="*/ 2 w 99"/>
                <a:gd name="T11" fmla="*/ 2 h 219"/>
                <a:gd name="T12" fmla="*/ 2 w 99"/>
                <a:gd name="T13" fmla="*/ 2 h 219"/>
                <a:gd name="T14" fmla="*/ 2 w 99"/>
                <a:gd name="T15" fmla="*/ 2 h 219"/>
                <a:gd name="T16" fmla="*/ 2 w 99"/>
                <a:gd name="T17" fmla="*/ 2 h 219"/>
                <a:gd name="T18" fmla="*/ 2 w 99"/>
                <a:gd name="T19" fmla="*/ 0 h 219"/>
                <a:gd name="T20" fmla="*/ 2 w 99"/>
                <a:gd name="T21" fmla="*/ 2 h 219"/>
                <a:gd name="T22" fmla="*/ 2 w 99"/>
                <a:gd name="T23" fmla="*/ 2 h 219"/>
                <a:gd name="T24" fmla="*/ 2 w 99"/>
                <a:gd name="T25" fmla="*/ 2 h 219"/>
                <a:gd name="T26" fmla="*/ 2 w 99"/>
                <a:gd name="T27" fmla="*/ 2 h 219"/>
                <a:gd name="T28" fmla="*/ 2 w 99"/>
                <a:gd name="T29" fmla="*/ 2 h 219"/>
                <a:gd name="T30" fmla="*/ 2 w 99"/>
                <a:gd name="T31" fmla="*/ 2 h 219"/>
                <a:gd name="T32" fmla="*/ 0 w 99"/>
                <a:gd name="T33" fmla="*/ 2 h 219"/>
                <a:gd name="T34" fmla="*/ 2 w 99"/>
                <a:gd name="T35" fmla="*/ 2 h 219"/>
                <a:gd name="T36" fmla="*/ 2 w 99"/>
                <a:gd name="T37" fmla="*/ 2 h 219"/>
                <a:gd name="T38" fmla="*/ 2 w 99"/>
                <a:gd name="T39" fmla="*/ 2 h 219"/>
                <a:gd name="T40" fmla="*/ 2 w 99"/>
                <a:gd name="T41" fmla="*/ 2 h 219"/>
                <a:gd name="T42" fmla="*/ 2 w 99"/>
                <a:gd name="T43" fmla="*/ 2 h 219"/>
                <a:gd name="T44" fmla="*/ 2 w 99"/>
                <a:gd name="T45" fmla="*/ 2 h 219"/>
                <a:gd name="T46" fmla="*/ 2 w 99"/>
                <a:gd name="T47" fmla="*/ 2 h 219"/>
                <a:gd name="T48" fmla="*/ 2 w 99"/>
                <a:gd name="T49" fmla="*/ 2 h 219"/>
                <a:gd name="T50" fmla="*/ 2 w 99"/>
                <a:gd name="T51" fmla="*/ 2 h 219"/>
                <a:gd name="T52" fmla="*/ 2 w 99"/>
                <a:gd name="T53" fmla="*/ 2 h 219"/>
                <a:gd name="T54" fmla="*/ 2 w 99"/>
                <a:gd name="T55" fmla="*/ 2 h 219"/>
                <a:gd name="T56" fmla="*/ 2 w 99"/>
                <a:gd name="T57" fmla="*/ 2 h 21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99"/>
                <a:gd name="T88" fmla="*/ 0 h 219"/>
                <a:gd name="T89" fmla="*/ 99 w 99"/>
                <a:gd name="T90" fmla="*/ 219 h 219"/>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99" h="219">
                  <a:moveTo>
                    <a:pt x="23" y="218"/>
                  </a:moveTo>
                  <a:lnTo>
                    <a:pt x="39" y="176"/>
                  </a:lnTo>
                  <a:lnTo>
                    <a:pt x="46" y="146"/>
                  </a:lnTo>
                  <a:lnTo>
                    <a:pt x="57" y="104"/>
                  </a:lnTo>
                  <a:lnTo>
                    <a:pt x="74" y="78"/>
                  </a:lnTo>
                  <a:lnTo>
                    <a:pt x="98" y="55"/>
                  </a:lnTo>
                  <a:lnTo>
                    <a:pt x="81" y="47"/>
                  </a:lnTo>
                  <a:lnTo>
                    <a:pt x="81" y="31"/>
                  </a:lnTo>
                  <a:lnTo>
                    <a:pt x="81" y="6"/>
                  </a:lnTo>
                  <a:lnTo>
                    <a:pt x="73" y="0"/>
                  </a:lnTo>
                  <a:lnTo>
                    <a:pt x="57" y="6"/>
                  </a:lnTo>
                  <a:lnTo>
                    <a:pt x="57" y="15"/>
                  </a:lnTo>
                  <a:lnTo>
                    <a:pt x="46" y="42"/>
                  </a:lnTo>
                  <a:lnTo>
                    <a:pt x="31" y="47"/>
                  </a:lnTo>
                  <a:lnTo>
                    <a:pt x="23" y="39"/>
                  </a:lnTo>
                  <a:lnTo>
                    <a:pt x="7" y="31"/>
                  </a:lnTo>
                  <a:lnTo>
                    <a:pt x="0" y="45"/>
                  </a:lnTo>
                  <a:lnTo>
                    <a:pt x="5" y="53"/>
                  </a:lnTo>
                  <a:lnTo>
                    <a:pt x="23" y="55"/>
                  </a:lnTo>
                  <a:lnTo>
                    <a:pt x="31" y="72"/>
                  </a:lnTo>
                  <a:lnTo>
                    <a:pt x="23" y="88"/>
                  </a:lnTo>
                  <a:lnTo>
                    <a:pt x="23" y="96"/>
                  </a:lnTo>
                  <a:lnTo>
                    <a:pt x="23" y="112"/>
                  </a:lnTo>
                  <a:lnTo>
                    <a:pt x="15" y="120"/>
                  </a:lnTo>
                  <a:lnTo>
                    <a:pt x="22" y="134"/>
                  </a:lnTo>
                  <a:lnTo>
                    <a:pt x="7" y="161"/>
                  </a:lnTo>
                  <a:lnTo>
                    <a:pt x="7" y="185"/>
                  </a:lnTo>
                  <a:lnTo>
                    <a:pt x="15" y="201"/>
                  </a:lnTo>
                  <a:lnTo>
                    <a:pt x="23" y="218"/>
                  </a:lnTo>
                </a:path>
              </a:pathLst>
            </a:custGeom>
            <a:solidFill>
              <a:srgbClr val="B2B2B2"/>
            </a:solidFill>
            <a:ln w="12700" cap="rnd" cmpd="sng">
              <a:solidFill>
                <a:srgbClr val="B2B2B2"/>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340" name="Freeform 27"/>
            <p:cNvSpPr>
              <a:spLocks/>
            </p:cNvSpPr>
            <p:nvPr/>
          </p:nvSpPr>
          <p:spPr bwMode="auto">
            <a:xfrm>
              <a:off x="994" y="2808"/>
              <a:ext cx="233" cy="268"/>
            </a:xfrm>
            <a:custGeom>
              <a:avLst/>
              <a:gdLst>
                <a:gd name="T0" fmla="*/ 0 w 285"/>
                <a:gd name="T1" fmla="*/ 2 h 343"/>
                <a:gd name="T2" fmla="*/ 2 w 285"/>
                <a:gd name="T3" fmla="*/ 2 h 343"/>
                <a:gd name="T4" fmla="*/ 2 w 285"/>
                <a:gd name="T5" fmla="*/ 2 h 343"/>
                <a:gd name="T6" fmla="*/ 2 w 285"/>
                <a:gd name="T7" fmla="*/ 2 h 343"/>
                <a:gd name="T8" fmla="*/ 2 w 285"/>
                <a:gd name="T9" fmla="*/ 2 h 343"/>
                <a:gd name="T10" fmla="*/ 2 w 285"/>
                <a:gd name="T11" fmla="*/ 2 h 343"/>
                <a:gd name="T12" fmla="*/ 2 w 285"/>
                <a:gd name="T13" fmla="*/ 2 h 343"/>
                <a:gd name="T14" fmla="*/ 2 w 285"/>
                <a:gd name="T15" fmla="*/ 2 h 343"/>
                <a:gd name="T16" fmla="*/ 2 w 285"/>
                <a:gd name="T17" fmla="*/ 2 h 343"/>
                <a:gd name="T18" fmla="*/ 2 w 285"/>
                <a:gd name="T19" fmla="*/ 2 h 343"/>
                <a:gd name="T20" fmla="*/ 2 w 285"/>
                <a:gd name="T21" fmla="*/ 2 h 343"/>
                <a:gd name="T22" fmla="*/ 2 w 285"/>
                <a:gd name="T23" fmla="*/ 2 h 343"/>
                <a:gd name="T24" fmla="*/ 2 w 285"/>
                <a:gd name="T25" fmla="*/ 2 h 343"/>
                <a:gd name="T26" fmla="*/ 2 w 285"/>
                <a:gd name="T27" fmla="*/ 2 h 343"/>
                <a:gd name="T28" fmla="*/ 2 w 285"/>
                <a:gd name="T29" fmla="*/ 0 h 343"/>
                <a:gd name="T30" fmla="*/ 2 w 285"/>
                <a:gd name="T31" fmla="*/ 0 h 343"/>
                <a:gd name="T32" fmla="*/ 2 w 285"/>
                <a:gd name="T33" fmla="*/ 2 h 343"/>
                <a:gd name="T34" fmla="*/ 2 w 285"/>
                <a:gd name="T35" fmla="*/ 2 h 343"/>
                <a:gd name="T36" fmla="*/ 2 w 285"/>
                <a:gd name="T37" fmla="*/ 2 h 343"/>
                <a:gd name="T38" fmla="*/ 3 w 285"/>
                <a:gd name="T39" fmla="*/ 2 h 343"/>
                <a:gd name="T40" fmla="*/ 3 w 285"/>
                <a:gd name="T41" fmla="*/ 2 h 343"/>
                <a:gd name="T42" fmla="*/ 3 w 285"/>
                <a:gd name="T43" fmla="*/ 2 h 343"/>
                <a:gd name="T44" fmla="*/ 3 w 285"/>
                <a:gd name="T45" fmla="*/ 2 h 343"/>
                <a:gd name="T46" fmla="*/ 3 w 285"/>
                <a:gd name="T47" fmla="*/ 2 h 343"/>
                <a:gd name="T48" fmla="*/ 3 w 285"/>
                <a:gd name="T49" fmla="*/ 2 h 343"/>
                <a:gd name="T50" fmla="*/ 3 w 285"/>
                <a:gd name="T51" fmla="*/ 2 h 343"/>
                <a:gd name="T52" fmla="*/ 3 w 285"/>
                <a:gd name="T53" fmla="*/ 2 h 343"/>
                <a:gd name="T54" fmla="*/ 3 w 285"/>
                <a:gd name="T55" fmla="*/ 2 h 343"/>
                <a:gd name="T56" fmla="*/ 2 w 285"/>
                <a:gd name="T57" fmla="*/ 2 h 343"/>
                <a:gd name="T58" fmla="*/ 2 w 285"/>
                <a:gd name="T59" fmla="*/ 2 h 343"/>
                <a:gd name="T60" fmla="*/ 2 w 285"/>
                <a:gd name="T61" fmla="*/ 2 h 343"/>
                <a:gd name="T62" fmla="*/ 2 w 285"/>
                <a:gd name="T63" fmla="*/ 2 h 343"/>
                <a:gd name="T64" fmla="*/ 2 w 285"/>
                <a:gd name="T65" fmla="*/ 2 h 343"/>
                <a:gd name="T66" fmla="*/ 2 w 285"/>
                <a:gd name="T67" fmla="*/ 2 h 343"/>
                <a:gd name="T68" fmla="*/ 2 w 285"/>
                <a:gd name="T69" fmla="*/ 2 h 343"/>
                <a:gd name="T70" fmla="*/ 2 w 285"/>
                <a:gd name="T71" fmla="*/ 2 h 343"/>
                <a:gd name="T72" fmla="*/ 2 w 285"/>
                <a:gd name="T73" fmla="*/ 2 h 343"/>
                <a:gd name="T74" fmla="*/ 2 w 285"/>
                <a:gd name="T75" fmla="*/ 2 h 343"/>
                <a:gd name="T76" fmla="*/ 2 w 285"/>
                <a:gd name="T77" fmla="*/ 2 h 343"/>
                <a:gd name="T78" fmla="*/ 2 w 285"/>
                <a:gd name="T79" fmla="*/ 2 h 343"/>
                <a:gd name="T80" fmla="*/ 2 w 285"/>
                <a:gd name="T81" fmla="*/ 2 h 343"/>
                <a:gd name="T82" fmla="*/ 2 w 285"/>
                <a:gd name="T83" fmla="*/ 2 h 343"/>
                <a:gd name="T84" fmla="*/ 2 w 285"/>
                <a:gd name="T85" fmla="*/ 2 h 343"/>
                <a:gd name="T86" fmla="*/ 2 w 285"/>
                <a:gd name="T87" fmla="*/ 2 h 343"/>
                <a:gd name="T88" fmla="*/ 2 w 285"/>
                <a:gd name="T89" fmla="*/ 2 h 343"/>
                <a:gd name="T90" fmla="*/ 2 w 285"/>
                <a:gd name="T91" fmla="*/ 2 h 343"/>
                <a:gd name="T92" fmla="*/ 2 w 285"/>
                <a:gd name="T93" fmla="*/ 2 h 343"/>
                <a:gd name="T94" fmla="*/ 2 w 285"/>
                <a:gd name="T95" fmla="*/ 2 h 343"/>
                <a:gd name="T96" fmla="*/ 0 w 285"/>
                <a:gd name="T97" fmla="*/ 2 h 34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85"/>
                <a:gd name="T148" fmla="*/ 0 h 343"/>
                <a:gd name="T149" fmla="*/ 285 w 285"/>
                <a:gd name="T150" fmla="*/ 343 h 343"/>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85" h="343">
                  <a:moveTo>
                    <a:pt x="0" y="268"/>
                  </a:moveTo>
                  <a:lnTo>
                    <a:pt x="16" y="203"/>
                  </a:lnTo>
                  <a:lnTo>
                    <a:pt x="56" y="153"/>
                  </a:lnTo>
                  <a:lnTo>
                    <a:pt x="39" y="145"/>
                  </a:lnTo>
                  <a:lnTo>
                    <a:pt x="32" y="137"/>
                  </a:lnTo>
                  <a:lnTo>
                    <a:pt x="39" y="129"/>
                  </a:lnTo>
                  <a:lnTo>
                    <a:pt x="39" y="114"/>
                  </a:lnTo>
                  <a:lnTo>
                    <a:pt x="39" y="105"/>
                  </a:lnTo>
                  <a:lnTo>
                    <a:pt x="64" y="72"/>
                  </a:lnTo>
                  <a:lnTo>
                    <a:pt x="73" y="72"/>
                  </a:lnTo>
                  <a:lnTo>
                    <a:pt x="97" y="57"/>
                  </a:lnTo>
                  <a:lnTo>
                    <a:pt x="105" y="31"/>
                  </a:lnTo>
                  <a:lnTo>
                    <a:pt x="129" y="15"/>
                  </a:lnTo>
                  <a:lnTo>
                    <a:pt x="136" y="15"/>
                  </a:lnTo>
                  <a:lnTo>
                    <a:pt x="136" y="0"/>
                  </a:lnTo>
                  <a:lnTo>
                    <a:pt x="145" y="0"/>
                  </a:lnTo>
                  <a:lnTo>
                    <a:pt x="161" y="6"/>
                  </a:lnTo>
                  <a:lnTo>
                    <a:pt x="193" y="48"/>
                  </a:lnTo>
                  <a:lnTo>
                    <a:pt x="227" y="80"/>
                  </a:lnTo>
                  <a:lnTo>
                    <a:pt x="243" y="97"/>
                  </a:lnTo>
                  <a:lnTo>
                    <a:pt x="243" y="105"/>
                  </a:lnTo>
                  <a:lnTo>
                    <a:pt x="250" y="97"/>
                  </a:lnTo>
                  <a:lnTo>
                    <a:pt x="275" y="105"/>
                  </a:lnTo>
                  <a:lnTo>
                    <a:pt x="284" y="121"/>
                  </a:lnTo>
                  <a:lnTo>
                    <a:pt x="284" y="145"/>
                  </a:lnTo>
                  <a:lnTo>
                    <a:pt x="284" y="162"/>
                  </a:lnTo>
                  <a:lnTo>
                    <a:pt x="266" y="171"/>
                  </a:lnTo>
                  <a:lnTo>
                    <a:pt x="243" y="178"/>
                  </a:lnTo>
                  <a:lnTo>
                    <a:pt x="227" y="187"/>
                  </a:lnTo>
                  <a:lnTo>
                    <a:pt x="210" y="203"/>
                  </a:lnTo>
                  <a:lnTo>
                    <a:pt x="218" y="243"/>
                  </a:lnTo>
                  <a:lnTo>
                    <a:pt x="218" y="268"/>
                  </a:lnTo>
                  <a:lnTo>
                    <a:pt x="218" y="275"/>
                  </a:lnTo>
                  <a:lnTo>
                    <a:pt x="201" y="285"/>
                  </a:lnTo>
                  <a:lnTo>
                    <a:pt x="153" y="292"/>
                  </a:lnTo>
                  <a:lnTo>
                    <a:pt x="145" y="292"/>
                  </a:lnTo>
                  <a:lnTo>
                    <a:pt x="145" y="300"/>
                  </a:lnTo>
                  <a:lnTo>
                    <a:pt x="153" y="317"/>
                  </a:lnTo>
                  <a:lnTo>
                    <a:pt x="145" y="334"/>
                  </a:lnTo>
                  <a:lnTo>
                    <a:pt x="120" y="334"/>
                  </a:lnTo>
                  <a:lnTo>
                    <a:pt x="105" y="342"/>
                  </a:lnTo>
                  <a:lnTo>
                    <a:pt x="105" y="334"/>
                  </a:lnTo>
                  <a:lnTo>
                    <a:pt x="97" y="325"/>
                  </a:lnTo>
                  <a:lnTo>
                    <a:pt x="89" y="260"/>
                  </a:lnTo>
                  <a:lnTo>
                    <a:pt x="89" y="251"/>
                  </a:lnTo>
                  <a:lnTo>
                    <a:pt x="81" y="251"/>
                  </a:lnTo>
                  <a:lnTo>
                    <a:pt x="64" y="260"/>
                  </a:lnTo>
                  <a:lnTo>
                    <a:pt x="32" y="268"/>
                  </a:lnTo>
                  <a:lnTo>
                    <a:pt x="0" y="268"/>
                  </a:lnTo>
                </a:path>
              </a:pathLst>
            </a:custGeom>
            <a:solidFill>
              <a:srgbClr val="B2B2B2"/>
            </a:solidFill>
            <a:ln w="12700" cap="rnd" cmpd="sng">
              <a:solidFill>
                <a:srgbClr val="B2B2B2"/>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341" name="Freeform 28"/>
            <p:cNvSpPr>
              <a:spLocks/>
            </p:cNvSpPr>
            <p:nvPr/>
          </p:nvSpPr>
          <p:spPr bwMode="auto">
            <a:xfrm>
              <a:off x="1113" y="2929"/>
              <a:ext cx="141" cy="390"/>
            </a:xfrm>
            <a:custGeom>
              <a:avLst/>
              <a:gdLst>
                <a:gd name="T0" fmla="*/ 2 w 172"/>
                <a:gd name="T1" fmla="*/ 2 h 500"/>
                <a:gd name="T2" fmla="*/ 2 w 172"/>
                <a:gd name="T3" fmla="*/ 0 h 500"/>
                <a:gd name="T4" fmla="*/ 2 w 172"/>
                <a:gd name="T5" fmla="*/ 2 h 500"/>
                <a:gd name="T6" fmla="*/ 2 w 172"/>
                <a:gd name="T7" fmla="*/ 2 h 500"/>
                <a:gd name="T8" fmla="*/ 2 w 172"/>
                <a:gd name="T9" fmla="*/ 2 h 500"/>
                <a:gd name="T10" fmla="*/ 2 w 172"/>
                <a:gd name="T11" fmla="*/ 2 h 500"/>
                <a:gd name="T12" fmla="*/ 2 w 172"/>
                <a:gd name="T13" fmla="*/ 2 h 500"/>
                <a:gd name="T14" fmla="*/ 2 w 172"/>
                <a:gd name="T15" fmla="*/ 2 h 500"/>
                <a:gd name="T16" fmla="*/ 2 w 172"/>
                <a:gd name="T17" fmla="*/ 2 h 500"/>
                <a:gd name="T18" fmla="*/ 2 w 172"/>
                <a:gd name="T19" fmla="*/ 2 h 500"/>
                <a:gd name="T20" fmla="*/ 2 w 172"/>
                <a:gd name="T21" fmla="*/ 2 h 500"/>
                <a:gd name="T22" fmla="*/ 2 w 172"/>
                <a:gd name="T23" fmla="*/ 2 h 500"/>
                <a:gd name="T24" fmla="*/ 2 w 172"/>
                <a:gd name="T25" fmla="*/ 2 h 500"/>
                <a:gd name="T26" fmla="*/ 2 w 172"/>
                <a:gd name="T27" fmla="*/ 2 h 500"/>
                <a:gd name="T28" fmla="*/ 2 w 172"/>
                <a:gd name="T29" fmla="*/ 2 h 500"/>
                <a:gd name="T30" fmla="*/ 2 w 172"/>
                <a:gd name="T31" fmla="*/ 2 h 500"/>
                <a:gd name="T32" fmla="*/ 2 w 172"/>
                <a:gd name="T33" fmla="*/ 2 h 500"/>
                <a:gd name="T34" fmla="*/ 2 w 172"/>
                <a:gd name="T35" fmla="*/ 2 h 500"/>
                <a:gd name="T36" fmla="*/ 2 w 172"/>
                <a:gd name="T37" fmla="*/ 2 h 500"/>
                <a:gd name="T38" fmla="*/ 2 w 172"/>
                <a:gd name="T39" fmla="*/ 2 h 500"/>
                <a:gd name="T40" fmla="*/ 2 w 172"/>
                <a:gd name="T41" fmla="*/ 2 h 500"/>
                <a:gd name="T42" fmla="*/ 2 w 172"/>
                <a:gd name="T43" fmla="*/ 2 h 500"/>
                <a:gd name="T44" fmla="*/ 2 w 172"/>
                <a:gd name="T45" fmla="*/ 2 h 500"/>
                <a:gd name="T46" fmla="*/ 2 w 172"/>
                <a:gd name="T47" fmla="*/ 2 h 500"/>
                <a:gd name="T48" fmla="*/ 2 w 172"/>
                <a:gd name="T49" fmla="*/ 2 h 500"/>
                <a:gd name="T50" fmla="*/ 2 w 172"/>
                <a:gd name="T51" fmla="*/ 2 h 500"/>
                <a:gd name="T52" fmla="*/ 2 w 172"/>
                <a:gd name="T53" fmla="*/ 2 h 500"/>
                <a:gd name="T54" fmla="*/ 2 w 172"/>
                <a:gd name="T55" fmla="*/ 2 h 500"/>
                <a:gd name="T56" fmla="*/ 2 w 172"/>
                <a:gd name="T57" fmla="*/ 2 h 500"/>
                <a:gd name="T58" fmla="*/ 2 w 172"/>
                <a:gd name="T59" fmla="*/ 2 h 500"/>
                <a:gd name="T60" fmla="*/ 2 w 172"/>
                <a:gd name="T61" fmla="*/ 2 h 500"/>
                <a:gd name="T62" fmla="*/ 2 w 172"/>
                <a:gd name="T63" fmla="*/ 2 h 500"/>
                <a:gd name="T64" fmla="*/ 2 w 172"/>
                <a:gd name="T65" fmla="*/ 2 h 500"/>
                <a:gd name="T66" fmla="*/ 2 w 172"/>
                <a:gd name="T67" fmla="*/ 2 h 500"/>
                <a:gd name="T68" fmla="*/ 2 w 172"/>
                <a:gd name="T69" fmla="*/ 2 h 500"/>
                <a:gd name="T70" fmla="*/ 2 w 172"/>
                <a:gd name="T71" fmla="*/ 2 h 500"/>
                <a:gd name="T72" fmla="*/ 2 w 172"/>
                <a:gd name="T73" fmla="*/ 2 h 500"/>
                <a:gd name="T74" fmla="*/ 2 w 172"/>
                <a:gd name="T75" fmla="*/ 2 h 500"/>
                <a:gd name="T76" fmla="*/ 2 w 172"/>
                <a:gd name="T77" fmla="*/ 2 h 500"/>
                <a:gd name="T78" fmla="*/ 2 w 172"/>
                <a:gd name="T79" fmla="*/ 2 h 500"/>
                <a:gd name="T80" fmla="*/ 2 w 172"/>
                <a:gd name="T81" fmla="*/ 2 h 500"/>
                <a:gd name="T82" fmla="*/ 0 w 172"/>
                <a:gd name="T83" fmla="*/ 2 h 500"/>
                <a:gd name="T84" fmla="*/ 2 w 172"/>
                <a:gd name="T85" fmla="*/ 2 h 500"/>
                <a:gd name="T86" fmla="*/ 0 w 172"/>
                <a:gd name="T87" fmla="*/ 2 h 500"/>
                <a:gd name="T88" fmla="*/ 2 w 172"/>
                <a:gd name="T89" fmla="*/ 2 h 500"/>
                <a:gd name="T90" fmla="*/ 2 w 172"/>
                <a:gd name="T91" fmla="*/ 2 h 500"/>
                <a:gd name="T92" fmla="*/ 2 w 172"/>
                <a:gd name="T93" fmla="*/ 2 h 500"/>
                <a:gd name="T94" fmla="*/ 2 w 172"/>
                <a:gd name="T95" fmla="*/ 2 h 500"/>
                <a:gd name="T96" fmla="*/ 2 w 172"/>
                <a:gd name="T97" fmla="*/ 2 h 500"/>
                <a:gd name="T98" fmla="*/ 2 w 172"/>
                <a:gd name="T99" fmla="*/ 2 h 500"/>
                <a:gd name="T100" fmla="*/ 2 w 172"/>
                <a:gd name="T101" fmla="*/ 2 h 500"/>
                <a:gd name="T102" fmla="*/ 2 w 172"/>
                <a:gd name="T103" fmla="*/ 2 h 500"/>
                <a:gd name="T104" fmla="*/ 2 w 172"/>
                <a:gd name="T105" fmla="*/ 2 h 500"/>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72"/>
                <a:gd name="T160" fmla="*/ 0 h 500"/>
                <a:gd name="T161" fmla="*/ 172 w 172"/>
                <a:gd name="T162" fmla="*/ 500 h 500"/>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72" h="500">
                  <a:moveTo>
                    <a:pt x="137" y="6"/>
                  </a:moveTo>
                  <a:lnTo>
                    <a:pt x="146" y="0"/>
                  </a:lnTo>
                  <a:lnTo>
                    <a:pt x="162" y="15"/>
                  </a:lnTo>
                  <a:lnTo>
                    <a:pt x="171" y="23"/>
                  </a:lnTo>
                  <a:lnTo>
                    <a:pt x="153" y="58"/>
                  </a:lnTo>
                  <a:lnTo>
                    <a:pt x="153" y="65"/>
                  </a:lnTo>
                  <a:lnTo>
                    <a:pt x="162" y="81"/>
                  </a:lnTo>
                  <a:lnTo>
                    <a:pt x="162" y="97"/>
                  </a:lnTo>
                  <a:lnTo>
                    <a:pt x="146" y="97"/>
                  </a:lnTo>
                  <a:lnTo>
                    <a:pt x="137" y="137"/>
                  </a:lnTo>
                  <a:lnTo>
                    <a:pt x="153" y="145"/>
                  </a:lnTo>
                  <a:lnTo>
                    <a:pt x="162" y="163"/>
                  </a:lnTo>
                  <a:lnTo>
                    <a:pt x="171" y="195"/>
                  </a:lnTo>
                  <a:lnTo>
                    <a:pt x="162" y="211"/>
                  </a:lnTo>
                  <a:lnTo>
                    <a:pt x="162" y="228"/>
                  </a:lnTo>
                  <a:lnTo>
                    <a:pt x="162" y="261"/>
                  </a:lnTo>
                  <a:lnTo>
                    <a:pt x="162" y="286"/>
                  </a:lnTo>
                  <a:lnTo>
                    <a:pt x="153" y="302"/>
                  </a:lnTo>
                  <a:lnTo>
                    <a:pt x="153" y="311"/>
                  </a:lnTo>
                  <a:lnTo>
                    <a:pt x="171" y="360"/>
                  </a:lnTo>
                  <a:lnTo>
                    <a:pt x="171" y="376"/>
                  </a:lnTo>
                  <a:lnTo>
                    <a:pt x="162" y="400"/>
                  </a:lnTo>
                  <a:lnTo>
                    <a:pt x="146" y="466"/>
                  </a:lnTo>
                  <a:lnTo>
                    <a:pt x="146" y="499"/>
                  </a:lnTo>
                  <a:lnTo>
                    <a:pt x="105" y="491"/>
                  </a:lnTo>
                  <a:lnTo>
                    <a:pt x="89" y="482"/>
                  </a:lnTo>
                  <a:lnTo>
                    <a:pt x="72" y="482"/>
                  </a:lnTo>
                  <a:lnTo>
                    <a:pt x="64" y="474"/>
                  </a:lnTo>
                  <a:lnTo>
                    <a:pt x="56" y="449"/>
                  </a:lnTo>
                  <a:lnTo>
                    <a:pt x="56" y="425"/>
                  </a:lnTo>
                  <a:lnTo>
                    <a:pt x="80" y="376"/>
                  </a:lnTo>
                  <a:lnTo>
                    <a:pt x="80" y="360"/>
                  </a:lnTo>
                  <a:lnTo>
                    <a:pt x="80" y="334"/>
                  </a:lnTo>
                  <a:lnTo>
                    <a:pt x="72" y="325"/>
                  </a:lnTo>
                  <a:lnTo>
                    <a:pt x="48" y="311"/>
                  </a:lnTo>
                  <a:lnTo>
                    <a:pt x="34" y="311"/>
                  </a:lnTo>
                  <a:lnTo>
                    <a:pt x="23" y="311"/>
                  </a:lnTo>
                  <a:lnTo>
                    <a:pt x="20" y="270"/>
                  </a:lnTo>
                  <a:lnTo>
                    <a:pt x="20" y="241"/>
                  </a:lnTo>
                  <a:lnTo>
                    <a:pt x="13" y="198"/>
                  </a:lnTo>
                  <a:lnTo>
                    <a:pt x="7" y="187"/>
                  </a:lnTo>
                  <a:lnTo>
                    <a:pt x="0" y="180"/>
                  </a:lnTo>
                  <a:lnTo>
                    <a:pt x="7" y="163"/>
                  </a:lnTo>
                  <a:lnTo>
                    <a:pt x="0" y="137"/>
                  </a:lnTo>
                  <a:lnTo>
                    <a:pt x="17" y="134"/>
                  </a:lnTo>
                  <a:lnTo>
                    <a:pt x="56" y="129"/>
                  </a:lnTo>
                  <a:lnTo>
                    <a:pt x="72" y="114"/>
                  </a:lnTo>
                  <a:lnTo>
                    <a:pt x="64" y="48"/>
                  </a:lnTo>
                  <a:lnTo>
                    <a:pt x="74" y="34"/>
                  </a:lnTo>
                  <a:lnTo>
                    <a:pt x="89" y="25"/>
                  </a:lnTo>
                  <a:lnTo>
                    <a:pt x="105" y="20"/>
                  </a:lnTo>
                  <a:lnTo>
                    <a:pt x="121" y="15"/>
                  </a:lnTo>
                  <a:lnTo>
                    <a:pt x="137" y="6"/>
                  </a:lnTo>
                </a:path>
              </a:pathLst>
            </a:custGeom>
            <a:solidFill>
              <a:srgbClr val="B2B2B2"/>
            </a:solidFill>
            <a:ln w="12700" cap="rnd" cmpd="sng">
              <a:solidFill>
                <a:srgbClr val="B2B2B2"/>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342" name="Freeform 29"/>
            <p:cNvSpPr>
              <a:spLocks/>
            </p:cNvSpPr>
            <p:nvPr/>
          </p:nvSpPr>
          <p:spPr bwMode="auto">
            <a:xfrm>
              <a:off x="914" y="3171"/>
              <a:ext cx="268" cy="174"/>
            </a:xfrm>
            <a:custGeom>
              <a:avLst/>
              <a:gdLst>
                <a:gd name="T0" fmla="*/ 3 w 327"/>
                <a:gd name="T1" fmla="*/ 0 h 223"/>
                <a:gd name="T2" fmla="*/ 3 w 327"/>
                <a:gd name="T3" fmla="*/ 0 h 223"/>
                <a:gd name="T4" fmla="*/ 2 w 327"/>
                <a:gd name="T5" fmla="*/ 0 h 223"/>
                <a:gd name="T6" fmla="*/ 2 w 327"/>
                <a:gd name="T7" fmla="*/ 2 h 223"/>
                <a:gd name="T8" fmla="*/ 2 w 327"/>
                <a:gd name="T9" fmla="*/ 2 h 223"/>
                <a:gd name="T10" fmla="*/ 2 w 327"/>
                <a:gd name="T11" fmla="*/ 2 h 223"/>
                <a:gd name="T12" fmla="*/ 2 w 327"/>
                <a:gd name="T13" fmla="*/ 2 h 223"/>
                <a:gd name="T14" fmla="*/ 2 w 327"/>
                <a:gd name="T15" fmla="*/ 2 h 223"/>
                <a:gd name="T16" fmla="*/ 2 w 327"/>
                <a:gd name="T17" fmla="*/ 2 h 223"/>
                <a:gd name="T18" fmla="*/ 2 w 327"/>
                <a:gd name="T19" fmla="*/ 2 h 223"/>
                <a:gd name="T20" fmla="*/ 2 w 327"/>
                <a:gd name="T21" fmla="*/ 2 h 223"/>
                <a:gd name="T22" fmla="*/ 2 w 327"/>
                <a:gd name="T23" fmla="*/ 2 h 223"/>
                <a:gd name="T24" fmla="*/ 2 w 327"/>
                <a:gd name="T25" fmla="*/ 2 h 223"/>
                <a:gd name="T26" fmla="*/ 2 w 327"/>
                <a:gd name="T27" fmla="*/ 2 h 223"/>
                <a:gd name="T28" fmla="*/ 2 w 327"/>
                <a:gd name="T29" fmla="*/ 2 h 223"/>
                <a:gd name="T30" fmla="*/ 2 w 327"/>
                <a:gd name="T31" fmla="*/ 2 h 223"/>
                <a:gd name="T32" fmla="*/ 2 w 327"/>
                <a:gd name="T33" fmla="*/ 2 h 223"/>
                <a:gd name="T34" fmla="*/ 2 w 327"/>
                <a:gd name="T35" fmla="*/ 2 h 223"/>
                <a:gd name="T36" fmla="*/ 2 w 327"/>
                <a:gd name="T37" fmla="*/ 2 h 223"/>
                <a:gd name="T38" fmla="*/ 2 w 327"/>
                <a:gd name="T39" fmla="*/ 2 h 223"/>
                <a:gd name="T40" fmla="*/ 2 w 327"/>
                <a:gd name="T41" fmla="*/ 2 h 223"/>
                <a:gd name="T42" fmla="*/ 2 w 327"/>
                <a:gd name="T43" fmla="*/ 2 h 223"/>
                <a:gd name="T44" fmla="*/ 0 w 327"/>
                <a:gd name="T45" fmla="*/ 2 h 223"/>
                <a:gd name="T46" fmla="*/ 2 w 327"/>
                <a:gd name="T47" fmla="*/ 2 h 223"/>
                <a:gd name="T48" fmla="*/ 2 w 327"/>
                <a:gd name="T49" fmla="*/ 2 h 223"/>
                <a:gd name="T50" fmla="*/ 2 w 327"/>
                <a:gd name="T51" fmla="*/ 2 h 223"/>
                <a:gd name="T52" fmla="*/ 2 w 327"/>
                <a:gd name="T53" fmla="*/ 2 h 223"/>
                <a:gd name="T54" fmla="*/ 2 w 327"/>
                <a:gd name="T55" fmla="*/ 2 h 223"/>
                <a:gd name="T56" fmla="*/ 2 w 327"/>
                <a:gd name="T57" fmla="*/ 2 h 223"/>
                <a:gd name="T58" fmla="*/ 2 w 327"/>
                <a:gd name="T59" fmla="*/ 2 h 223"/>
                <a:gd name="T60" fmla="*/ 2 w 327"/>
                <a:gd name="T61" fmla="*/ 2 h 223"/>
                <a:gd name="T62" fmla="*/ 2 w 327"/>
                <a:gd name="T63" fmla="*/ 2 h 223"/>
                <a:gd name="T64" fmla="*/ 2 w 327"/>
                <a:gd name="T65" fmla="*/ 2 h 223"/>
                <a:gd name="T66" fmla="*/ 2 w 327"/>
                <a:gd name="T67" fmla="*/ 2 h 223"/>
                <a:gd name="T68" fmla="*/ 2 w 327"/>
                <a:gd name="T69" fmla="*/ 2 h 223"/>
                <a:gd name="T70" fmla="*/ 2 w 327"/>
                <a:gd name="T71" fmla="*/ 2 h 223"/>
                <a:gd name="T72" fmla="*/ 2 w 327"/>
                <a:gd name="T73" fmla="*/ 2 h 223"/>
                <a:gd name="T74" fmla="*/ 3 w 327"/>
                <a:gd name="T75" fmla="*/ 2 h 223"/>
                <a:gd name="T76" fmla="*/ 3 w 327"/>
                <a:gd name="T77" fmla="*/ 2 h 223"/>
                <a:gd name="T78" fmla="*/ 4 w 327"/>
                <a:gd name="T79" fmla="*/ 2 h 223"/>
                <a:gd name="T80" fmla="*/ 4 w 327"/>
                <a:gd name="T81" fmla="*/ 2 h 223"/>
                <a:gd name="T82" fmla="*/ 4 w 327"/>
                <a:gd name="T83" fmla="*/ 2 h 223"/>
                <a:gd name="T84" fmla="*/ 4 w 327"/>
                <a:gd name="T85" fmla="*/ 2 h 223"/>
                <a:gd name="T86" fmla="*/ 4 w 327"/>
                <a:gd name="T87" fmla="*/ 2 h 223"/>
                <a:gd name="T88" fmla="*/ 4 w 327"/>
                <a:gd name="T89" fmla="*/ 2 h 223"/>
                <a:gd name="T90" fmla="*/ 4 w 327"/>
                <a:gd name="T91" fmla="*/ 2 h 223"/>
                <a:gd name="T92" fmla="*/ 4 w 327"/>
                <a:gd name="T93" fmla="*/ 2 h 223"/>
                <a:gd name="T94" fmla="*/ 4 w 327"/>
                <a:gd name="T95" fmla="*/ 2 h 223"/>
                <a:gd name="T96" fmla="*/ 4 w 327"/>
                <a:gd name="T97" fmla="*/ 0 h 223"/>
                <a:gd name="T98" fmla="*/ 3 w 327"/>
                <a:gd name="T99" fmla="*/ 0 h 223"/>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327"/>
                <a:gd name="T151" fmla="*/ 0 h 223"/>
                <a:gd name="T152" fmla="*/ 327 w 327"/>
                <a:gd name="T153" fmla="*/ 223 h 223"/>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327" h="223">
                  <a:moveTo>
                    <a:pt x="268" y="0"/>
                  </a:moveTo>
                  <a:lnTo>
                    <a:pt x="259" y="0"/>
                  </a:lnTo>
                  <a:lnTo>
                    <a:pt x="235" y="0"/>
                  </a:lnTo>
                  <a:lnTo>
                    <a:pt x="208" y="4"/>
                  </a:lnTo>
                  <a:lnTo>
                    <a:pt x="212" y="23"/>
                  </a:lnTo>
                  <a:lnTo>
                    <a:pt x="179" y="23"/>
                  </a:lnTo>
                  <a:lnTo>
                    <a:pt x="163" y="23"/>
                  </a:lnTo>
                  <a:lnTo>
                    <a:pt x="154" y="23"/>
                  </a:lnTo>
                  <a:lnTo>
                    <a:pt x="144" y="23"/>
                  </a:lnTo>
                  <a:lnTo>
                    <a:pt x="123" y="40"/>
                  </a:lnTo>
                  <a:lnTo>
                    <a:pt x="123" y="52"/>
                  </a:lnTo>
                  <a:lnTo>
                    <a:pt x="122" y="66"/>
                  </a:lnTo>
                  <a:lnTo>
                    <a:pt x="113" y="66"/>
                  </a:lnTo>
                  <a:lnTo>
                    <a:pt x="97" y="74"/>
                  </a:lnTo>
                  <a:lnTo>
                    <a:pt x="81" y="60"/>
                  </a:lnTo>
                  <a:lnTo>
                    <a:pt x="81" y="77"/>
                  </a:lnTo>
                  <a:lnTo>
                    <a:pt x="71" y="81"/>
                  </a:lnTo>
                  <a:lnTo>
                    <a:pt x="65" y="106"/>
                  </a:lnTo>
                  <a:lnTo>
                    <a:pt x="49" y="114"/>
                  </a:lnTo>
                  <a:lnTo>
                    <a:pt x="40" y="114"/>
                  </a:lnTo>
                  <a:lnTo>
                    <a:pt x="23" y="104"/>
                  </a:lnTo>
                  <a:lnTo>
                    <a:pt x="7" y="114"/>
                  </a:lnTo>
                  <a:lnTo>
                    <a:pt x="0" y="114"/>
                  </a:lnTo>
                  <a:lnTo>
                    <a:pt x="4" y="139"/>
                  </a:lnTo>
                  <a:lnTo>
                    <a:pt x="16" y="160"/>
                  </a:lnTo>
                  <a:lnTo>
                    <a:pt x="32" y="189"/>
                  </a:lnTo>
                  <a:lnTo>
                    <a:pt x="44" y="207"/>
                  </a:lnTo>
                  <a:lnTo>
                    <a:pt x="40" y="222"/>
                  </a:lnTo>
                  <a:lnTo>
                    <a:pt x="65" y="222"/>
                  </a:lnTo>
                  <a:lnTo>
                    <a:pt x="81" y="214"/>
                  </a:lnTo>
                  <a:lnTo>
                    <a:pt x="113" y="189"/>
                  </a:lnTo>
                  <a:lnTo>
                    <a:pt x="130" y="189"/>
                  </a:lnTo>
                  <a:lnTo>
                    <a:pt x="163" y="197"/>
                  </a:lnTo>
                  <a:lnTo>
                    <a:pt x="179" y="197"/>
                  </a:lnTo>
                  <a:lnTo>
                    <a:pt x="187" y="205"/>
                  </a:lnTo>
                  <a:lnTo>
                    <a:pt x="212" y="205"/>
                  </a:lnTo>
                  <a:lnTo>
                    <a:pt x="235" y="197"/>
                  </a:lnTo>
                  <a:lnTo>
                    <a:pt x="259" y="180"/>
                  </a:lnTo>
                  <a:lnTo>
                    <a:pt x="276" y="172"/>
                  </a:lnTo>
                  <a:lnTo>
                    <a:pt x="309" y="163"/>
                  </a:lnTo>
                  <a:lnTo>
                    <a:pt x="301" y="154"/>
                  </a:lnTo>
                  <a:lnTo>
                    <a:pt x="301" y="130"/>
                  </a:lnTo>
                  <a:lnTo>
                    <a:pt x="301" y="114"/>
                  </a:lnTo>
                  <a:lnTo>
                    <a:pt x="317" y="81"/>
                  </a:lnTo>
                  <a:lnTo>
                    <a:pt x="326" y="66"/>
                  </a:lnTo>
                  <a:lnTo>
                    <a:pt x="326" y="31"/>
                  </a:lnTo>
                  <a:lnTo>
                    <a:pt x="326" y="23"/>
                  </a:lnTo>
                  <a:lnTo>
                    <a:pt x="309" y="6"/>
                  </a:lnTo>
                  <a:lnTo>
                    <a:pt x="292" y="0"/>
                  </a:lnTo>
                  <a:lnTo>
                    <a:pt x="268" y="0"/>
                  </a:lnTo>
                </a:path>
              </a:pathLst>
            </a:custGeom>
            <a:solidFill>
              <a:schemeClr val="accent2"/>
            </a:solidFill>
            <a:ln w="9525" cap="rnd">
              <a:solidFill>
                <a:schemeClr val="accent2"/>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343" name="Freeform 30"/>
            <p:cNvSpPr>
              <a:spLocks/>
            </p:cNvSpPr>
            <p:nvPr/>
          </p:nvSpPr>
          <p:spPr bwMode="auto">
            <a:xfrm>
              <a:off x="889" y="3006"/>
              <a:ext cx="244" cy="257"/>
            </a:xfrm>
            <a:custGeom>
              <a:avLst/>
              <a:gdLst>
                <a:gd name="T0" fmla="*/ 2 w 298"/>
                <a:gd name="T1" fmla="*/ 2 h 329"/>
                <a:gd name="T2" fmla="*/ 2 w 298"/>
                <a:gd name="T3" fmla="*/ 2 h 329"/>
                <a:gd name="T4" fmla="*/ 2 w 298"/>
                <a:gd name="T5" fmla="*/ 2 h 329"/>
                <a:gd name="T6" fmla="*/ 2 w 298"/>
                <a:gd name="T7" fmla="*/ 2 h 329"/>
                <a:gd name="T8" fmla="*/ 2 w 298"/>
                <a:gd name="T9" fmla="*/ 2 h 329"/>
                <a:gd name="T10" fmla="*/ 2 w 298"/>
                <a:gd name="T11" fmla="*/ 2 h 329"/>
                <a:gd name="T12" fmla="*/ 2 w 298"/>
                <a:gd name="T13" fmla="*/ 2 h 329"/>
                <a:gd name="T14" fmla="*/ 2 w 298"/>
                <a:gd name="T15" fmla="*/ 2 h 329"/>
                <a:gd name="T16" fmla="*/ 0 w 298"/>
                <a:gd name="T17" fmla="*/ 2 h 329"/>
                <a:gd name="T18" fmla="*/ 2 w 298"/>
                <a:gd name="T19" fmla="*/ 2 h 329"/>
                <a:gd name="T20" fmla="*/ 2 w 298"/>
                <a:gd name="T21" fmla="*/ 2 h 329"/>
                <a:gd name="T22" fmla="*/ 2 w 298"/>
                <a:gd name="T23" fmla="*/ 2 h 329"/>
                <a:gd name="T24" fmla="*/ 2 w 298"/>
                <a:gd name="T25" fmla="*/ 2 h 329"/>
                <a:gd name="T26" fmla="*/ 2 w 298"/>
                <a:gd name="T27" fmla="*/ 2 h 329"/>
                <a:gd name="T28" fmla="*/ 2 w 298"/>
                <a:gd name="T29" fmla="*/ 2 h 329"/>
                <a:gd name="T30" fmla="*/ 2 w 298"/>
                <a:gd name="T31" fmla="*/ 2 h 329"/>
                <a:gd name="T32" fmla="*/ 2 w 298"/>
                <a:gd name="T33" fmla="*/ 2 h 329"/>
                <a:gd name="T34" fmla="*/ 2 w 298"/>
                <a:gd name="T35" fmla="*/ 2 h 329"/>
                <a:gd name="T36" fmla="*/ 2 w 298"/>
                <a:gd name="T37" fmla="*/ 2 h 329"/>
                <a:gd name="T38" fmla="*/ 2 w 298"/>
                <a:gd name="T39" fmla="*/ 2 h 329"/>
                <a:gd name="T40" fmla="*/ 2 w 298"/>
                <a:gd name="T41" fmla="*/ 2 h 329"/>
                <a:gd name="T42" fmla="*/ 2 w 298"/>
                <a:gd name="T43" fmla="*/ 2 h 329"/>
                <a:gd name="T44" fmla="*/ 2 w 298"/>
                <a:gd name="T45" fmla="*/ 2 h 329"/>
                <a:gd name="T46" fmla="*/ 2 w 298"/>
                <a:gd name="T47" fmla="*/ 2 h 329"/>
                <a:gd name="T48" fmla="*/ 2 w 298"/>
                <a:gd name="T49" fmla="*/ 2 h 329"/>
                <a:gd name="T50" fmla="*/ 2 w 298"/>
                <a:gd name="T51" fmla="*/ 2 h 329"/>
                <a:gd name="T52" fmla="*/ 2 w 298"/>
                <a:gd name="T53" fmla="*/ 2 h 329"/>
                <a:gd name="T54" fmla="*/ 2 w 298"/>
                <a:gd name="T55" fmla="*/ 2 h 329"/>
                <a:gd name="T56" fmla="*/ 2 w 298"/>
                <a:gd name="T57" fmla="*/ 2 h 329"/>
                <a:gd name="T58" fmla="*/ 2 w 298"/>
                <a:gd name="T59" fmla="*/ 2 h 329"/>
                <a:gd name="T60" fmla="*/ 2 w 298"/>
                <a:gd name="T61" fmla="*/ 2 h 329"/>
                <a:gd name="T62" fmla="*/ 2 w 298"/>
                <a:gd name="T63" fmla="*/ 2 h 329"/>
                <a:gd name="T64" fmla="*/ 2 w 298"/>
                <a:gd name="T65" fmla="*/ 2 h 329"/>
                <a:gd name="T66" fmla="*/ 3 w 298"/>
                <a:gd name="T67" fmla="*/ 2 h 329"/>
                <a:gd name="T68" fmla="*/ 3 w 298"/>
                <a:gd name="T69" fmla="*/ 2 h 329"/>
                <a:gd name="T70" fmla="*/ 3 w 298"/>
                <a:gd name="T71" fmla="*/ 2 h 329"/>
                <a:gd name="T72" fmla="*/ 4 w 298"/>
                <a:gd name="T73" fmla="*/ 2 h 329"/>
                <a:gd name="T74" fmla="*/ 3 w 298"/>
                <a:gd name="T75" fmla="*/ 2 h 329"/>
                <a:gd name="T76" fmla="*/ 3 w 298"/>
                <a:gd name="T77" fmla="*/ 2 h 329"/>
                <a:gd name="T78" fmla="*/ 3 w 298"/>
                <a:gd name="T79" fmla="*/ 2 h 329"/>
                <a:gd name="T80" fmla="*/ 3 w 298"/>
                <a:gd name="T81" fmla="*/ 2 h 329"/>
                <a:gd name="T82" fmla="*/ 3 w 298"/>
                <a:gd name="T83" fmla="*/ 2 h 329"/>
                <a:gd name="T84" fmla="*/ 3 w 298"/>
                <a:gd name="T85" fmla="*/ 2 h 329"/>
                <a:gd name="T86" fmla="*/ 2 w 298"/>
                <a:gd name="T87" fmla="*/ 2 h 329"/>
                <a:gd name="T88" fmla="*/ 2 w 298"/>
                <a:gd name="T89" fmla="*/ 2 h 329"/>
                <a:gd name="T90" fmla="*/ 2 w 298"/>
                <a:gd name="T91" fmla="*/ 2 h 329"/>
                <a:gd name="T92" fmla="*/ 2 w 298"/>
                <a:gd name="T93" fmla="*/ 2 h 329"/>
                <a:gd name="T94" fmla="*/ 2 w 298"/>
                <a:gd name="T95" fmla="*/ 2 h 329"/>
                <a:gd name="T96" fmla="*/ 2 w 298"/>
                <a:gd name="T97" fmla="*/ 2 h 329"/>
                <a:gd name="T98" fmla="*/ 2 w 298"/>
                <a:gd name="T99" fmla="*/ 0 h 329"/>
                <a:gd name="T100" fmla="*/ 2 w 298"/>
                <a:gd name="T101" fmla="*/ 2 h 329"/>
                <a:gd name="T102" fmla="*/ 2 w 298"/>
                <a:gd name="T103" fmla="*/ 2 h 329"/>
                <a:gd name="T104" fmla="*/ 2 w 298"/>
                <a:gd name="T105" fmla="*/ 2 h 329"/>
                <a:gd name="T106" fmla="*/ 2 w 298"/>
                <a:gd name="T107" fmla="*/ 2 h 329"/>
                <a:gd name="T108" fmla="*/ 2 w 298"/>
                <a:gd name="T109" fmla="*/ 2 h 329"/>
                <a:gd name="T110" fmla="*/ 2 w 298"/>
                <a:gd name="T111" fmla="*/ 2 h 329"/>
                <a:gd name="T112" fmla="*/ 2 w 298"/>
                <a:gd name="T113" fmla="*/ 2 h 329"/>
                <a:gd name="T114" fmla="*/ 2 w 298"/>
                <a:gd name="T115" fmla="*/ 2 h 329"/>
                <a:gd name="T116" fmla="*/ 2 w 298"/>
                <a:gd name="T117" fmla="*/ 2 h 329"/>
                <a:gd name="T118" fmla="*/ 2 w 298"/>
                <a:gd name="T119" fmla="*/ 2 h 329"/>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298"/>
                <a:gd name="T181" fmla="*/ 0 h 329"/>
                <a:gd name="T182" fmla="*/ 298 w 298"/>
                <a:gd name="T183" fmla="*/ 329 h 329"/>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298" h="329">
                  <a:moveTo>
                    <a:pt x="72" y="82"/>
                  </a:moveTo>
                  <a:lnTo>
                    <a:pt x="72" y="89"/>
                  </a:lnTo>
                  <a:lnTo>
                    <a:pt x="64" y="114"/>
                  </a:lnTo>
                  <a:lnTo>
                    <a:pt x="47" y="138"/>
                  </a:lnTo>
                  <a:lnTo>
                    <a:pt x="39" y="155"/>
                  </a:lnTo>
                  <a:lnTo>
                    <a:pt x="39" y="188"/>
                  </a:lnTo>
                  <a:lnTo>
                    <a:pt x="23" y="220"/>
                  </a:lnTo>
                  <a:lnTo>
                    <a:pt x="7" y="253"/>
                  </a:lnTo>
                  <a:lnTo>
                    <a:pt x="0" y="253"/>
                  </a:lnTo>
                  <a:lnTo>
                    <a:pt x="15" y="286"/>
                  </a:lnTo>
                  <a:lnTo>
                    <a:pt x="15" y="311"/>
                  </a:lnTo>
                  <a:lnTo>
                    <a:pt x="31" y="328"/>
                  </a:lnTo>
                  <a:lnTo>
                    <a:pt x="56" y="320"/>
                  </a:lnTo>
                  <a:lnTo>
                    <a:pt x="72" y="328"/>
                  </a:lnTo>
                  <a:lnTo>
                    <a:pt x="81" y="328"/>
                  </a:lnTo>
                  <a:lnTo>
                    <a:pt x="96" y="320"/>
                  </a:lnTo>
                  <a:lnTo>
                    <a:pt x="104" y="295"/>
                  </a:lnTo>
                  <a:lnTo>
                    <a:pt x="112" y="295"/>
                  </a:lnTo>
                  <a:lnTo>
                    <a:pt x="112" y="278"/>
                  </a:lnTo>
                  <a:lnTo>
                    <a:pt x="128" y="286"/>
                  </a:lnTo>
                  <a:lnTo>
                    <a:pt x="144" y="278"/>
                  </a:lnTo>
                  <a:lnTo>
                    <a:pt x="153" y="278"/>
                  </a:lnTo>
                  <a:lnTo>
                    <a:pt x="153" y="261"/>
                  </a:lnTo>
                  <a:lnTo>
                    <a:pt x="153" y="253"/>
                  </a:lnTo>
                  <a:lnTo>
                    <a:pt x="162" y="253"/>
                  </a:lnTo>
                  <a:lnTo>
                    <a:pt x="169" y="244"/>
                  </a:lnTo>
                  <a:lnTo>
                    <a:pt x="177" y="237"/>
                  </a:lnTo>
                  <a:lnTo>
                    <a:pt x="192" y="237"/>
                  </a:lnTo>
                  <a:lnTo>
                    <a:pt x="200" y="237"/>
                  </a:lnTo>
                  <a:lnTo>
                    <a:pt x="224" y="237"/>
                  </a:lnTo>
                  <a:lnTo>
                    <a:pt x="232" y="237"/>
                  </a:lnTo>
                  <a:lnTo>
                    <a:pt x="240" y="237"/>
                  </a:lnTo>
                  <a:lnTo>
                    <a:pt x="240" y="220"/>
                  </a:lnTo>
                  <a:lnTo>
                    <a:pt x="264" y="212"/>
                  </a:lnTo>
                  <a:lnTo>
                    <a:pt x="280" y="212"/>
                  </a:lnTo>
                  <a:lnTo>
                    <a:pt x="288" y="212"/>
                  </a:lnTo>
                  <a:lnTo>
                    <a:pt x="297" y="212"/>
                  </a:lnTo>
                  <a:lnTo>
                    <a:pt x="288" y="106"/>
                  </a:lnTo>
                  <a:lnTo>
                    <a:pt x="280" y="97"/>
                  </a:lnTo>
                  <a:lnTo>
                    <a:pt x="280" y="89"/>
                  </a:lnTo>
                  <a:lnTo>
                    <a:pt x="272" y="82"/>
                  </a:lnTo>
                  <a:lnTo>
                    <a:pt x="264" y="82"/>
                  </a:lnTo>
                  <a:lnTo>
                    <a:pt x="248" y="82"/>
                  </a:lnTo>
                  <a:lnTo>
                    <a:pt x="240" y="89"/>
                  </a:lnTo>
                  <a:lnTo>
                    <a:pt x="232" y="82"/>
                  </a:lnTo>
                  <a:lnTo>
                    <a:pt x="224" y="73"/>
                  </a:lnTo>
                  <a:lnTo>
                    <a:pt x="224" y="65"/>
                  </a:lnTo>
                  <a:lnTo>
                    <a:pt x="216" y="15"/>
                  </a:lnTo>
                  <a:lnTo>
                    <a:pt x="216" y="6"/>
                  </a:lnTo>
                  <a:lnTo>
                    <a:pt x="208" y="0"/>
                  </a:lnTo>
                  <a:lnTo>
                    <a:pt x="200" y="6"/>
                  </a:lnTo>
                  <a:lnTo>
                    <a:pt x="192" y="6"/>
                  </a:lnTo>
                  <a:lnTo>
                    <a:pt x="162" y="15"/>
                  </a:lnTo>
                  <a:lnTo>
                    <a:pt x="144" y="15"/>
                  </a:lnTo>
                  <a:lnTo>
                    <a:pt x="136" y="15"/>
                  </a:lnTo>
                  <a:lnTo>
                    <a:pt x="128" y="15"/>
                  </a:lnTo>
                  <a:lnTo>
                    <a:pt x="112" y="65"/>
                  </a:lnTo>
                  <a:lnTo>
                    <a:pt x="96" y="73"/>
                  </a:lnTo>
                  <a:lnTo>
                    <a:pt x="88" y="82"/>
                  </a:lnTo>
                  <a:lnTo>
                    <a:pt x="72" y="82"/>
                  </a:lnTo>
                </a:path>
              </a:pathLst>
            </a:custGeom>
            <a:solidFill>
              <a:srgbClr val="B2B2B2"/>
            </a:solidFill>
            <a:ln w="9525" cap="rnd">
              <a:solidFill>
                <a:srgbClr val="B2B2B2"/>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344" name="Freeform 31"/>
            <p:cNvSpPr>
              <a:spLocks/>
            </p:cNvSpPr>
            <p:nvPr/>
          </p:nvSpPr>
          <p:spPr bwMode="auto">
            <a:xfrm>
              <a:off x="744" y="2981"/>
              <a:ext cx="205" cy="229"/>
            </a:xfrm>
            <a:custGeom>
              <a:avLst/>
              <a:gdLst>
                <a:gd name="T0" fmla="*/ 2 w 251"/>
                <a:gd name="T1" fmla="*/ 2 h 294"/>
                <a:gd name="T2" fmla="*/ 0 w 251"/>
                <a:gd name="T3" fmla="*/ 2 h 294"/>
                <a:gd name="T4" fmla="*/ 0 w 251"/>
                <a:gd name="T5" fmla="*/ 2 h 294"/>
                <a:gd name="T6" fmla="*/ 2 w 251"/>
                <a:gd name="T7" fmla="*/ 2 h 294"/>
                <a:gd name="T8" fmla="*/ 2 w 251"/>
                <a:gd name="T9" fmla="*/ 2 h 294"/>
                <a:gd name="T10" fmla="*/ 2 w 251"/>
                <a:gd name="T11" fmla="*/ 2 h 294"/>
                <a:gd name="T12" fmla="*/ 2 w 251"/>
                <a:gd name="T13" fmla="*/ 2 h 294"/>
                <a:gd name="T14" fmla="*/ 0 w 251"/>
                <a:gd name="T15" fmla="*/ 2 h 294"/>
                <a:gd name="T16" fmla="*/ 0 w 251"/>
                <a:gd name="T17" fmla="*/ 2 h 294"/>
                <a:gd name="T18" fmla="*/ 2 w 251"/>
                <a:gd name="T19" fmla="*/ 2 h 294"/>
                <a:gd name="T20" fmla="*/ 0 w 251"/>
                <a:gd name="T21" fmla="*/ 0 h 294"/>
                <a:gd name="T22" fmla="*/ 2 w 251"/>
                <a:gd name="T23" fmla="*/ 0 h 294"/>
                <a:gd name="T24" fmla="*/ 2 w 251"/>
                <a:gd name="T25" fmla="*/ 2 h 294"/>
                <a:gd name="T26" fmla="*/ 2 w 251"/>
                <a:gd name="T27" fmla="*/ 2 h 294"/>
                <a:gd name="T28" fmla="*/ 2 w 251"/>
                <a:gd name="T29" fmla="*/ 2 h 294"/>
                <a:gd name="T30" fmla="*/ 2 w 251"/>
                <a:gd name="T31" fmla="*/ 2 h 294"/>
                <a:gd name="T32" fmla="*/ 2 w 251"/>
                <a:gd name="T33" fmla="*/ 2 h 294"/>
                <a:gd name="T34" fmla="*/ 2 w 251"/>
                <a:gd name="T35" fmla="*/ 2 h 294"/>
                <a:gd name="T36" fmla="*/ 2 w 251"/>
                <a:gd name="T37" fmla="*/ 2 h 294"/>
                <a:gd name="T38" fmla="*/ 2 w 251"/>
                <a:gd name="T39" fmla="*/ 2 h 294"/>
                <a:gd name="T40" fmla="*/ 2 w 251"/>
                <a:gd name="T41" fmla="*/ 2 h 294"/>
                <a:gd name="T42" fmla="*/ 2 w 251"/>
                <a:gd name="T43" fmla="*/ 2 h 294"/>
                <a:gd name="T44" fmla="*/ 2 w 251"/>
                <a:gd name="T45" fmla="*/ 2 h 294"/>
                <a:gd name="T46" fmla="*/ 2 w 251"/>
                <a:gd name="T47" fmla="*/ 2 h 294"/>
                <a:gd name="T48" fmla="*/ 2 w 251"/>
                <a:gd name="T49" fmla="*/ 2 h 294"/>
                <a:gd name="T50" fmla="*/ 3 w 251"/>
                <a:gd name="T51" fmla="*/ 2 h 294"/>
                <a:gd name="T52" fmla="*/ 3 w 251"/>
                <a:gd name="T53" fmla="*/ 2 h 294"/>
                <a:gd name="T54" fmla="*/ 3 w 251"/>
                <a:gd name="T55" fmla="*/ 2 h 294"/>
                <a:gd name="T56" fmla="*/ 2 w 251"/>
                <a:gd name="T57" fmla="*/ 2 h 294"/>
                <a:gd name="T58" fmla="*/ 2 w 251"/>
                <a:gd name="T59" fmla="*/ 2 h 294"/>
                <a:gd name="T60" fmla="*/ 2 w 251"/>
                <a:gd name="T61" fmla="*/ 2 h 294"/>
                <a:gd name="T62" fmla="*/ 2 w 251"/>
                <a:gd name="T63" fmla="*/ 2 h 294"/>
                <a:gd name="T64" fmla="*/ 2 w 251"/>
                <a:gd name="T65" fmla="*/ 2 h 294"/>
                <a:gd name="T66" fmla="*/ 2 w 251"/>
                <a:gd name="T67" fmla="*/ 2 h 294"/>
                <a:gd name="T68" fmla="*/ 2 w 251"/>
                <a:gd name="T69" fmla="*/ 2 h 294"/>
                <a:gd name="T70" fmla="*/ 2 w 251"/>
                <a:gd name="T71" fmla="*/ 2 h 294"/>
                <a:gd name="T72" fmla="*/ 2 w 251"/>
                <a:gd name="T73" fmla="*/ 2 h 294"/>
                <a:gd name="T74" fmla="*/ 2 w 251"/>
                <a:gd name="T75" fmla="*/ 2 h 294"/>
                <a:gd name="T76" fmla="*/ 2 w 251"/>
                <a:gd name="T77" fmla="*/ 2 h 294"/>
                <a:gd name="T78" fmla="*/ 2 w 251"/>
                <a:gd name="T79" fmla="*/ 2 h 294"/>
                <a:gd name="T80" fmla="*/ 2 w 251"/>
                <a:gd name="T81" fmla="*/ 2 h 294"/>
                <a:gd name="T82" fmla="*/ 2 w 251"/>
                <a:gd name="T83" fmla="*/ 2 h 294"/>
                <a:gd name="T84" fmla="*/ 2 w 251"/>
                <a:gd name="T85" fmla="*/ 2 h 294"/>
                <a:gd name="T86" fmla="*/ 2 w 251"/>
                <a:gd name="T87" fmla="*/ 2 h 294"/>
                <a:gd name="T88" fmla="*/ 2 w 251"/>
                <a:gd name="T89" fmla="*/ 2 h 294"/>
                <a:gd name="T90" fmla="*/ 2 w 251"/>
                <a:gd name="T91" fmla="*/ 2 h 294"/>
                <a:gd name="T92" fmla="*/ 2 w 251"/>
                <a:gd name="T93" fmla="*/ 2 h 294"/>
                <a:gd name="T94" fmla="*/ 2 w 251"/>
                <a:gd name="T95" fmla="*/ 2 h 294"/>
                <a:gd name="T96" fmla="*/ 2 w 251"/>
                <a:gd name="T97" fmla="*/ 2 h 294"/>
                <a:gd name="T98" fmla="*/ 2 w 251"/>
                <a:gd name="T99" fmla="*/ 2 h 294"/>
                <a:gd name="T100" fmla="*/ 2 w 251"/>
                <a:gd name="T101" fmla="*/ 2 h 294"/>
                <a:gd name="T102" fmla="*/ 2 w 251"/>
                <a:gd name="T103" fmla="*/ 2 h 294"/>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251"/>
                <a:gd name="T157" fmla="*/ 0 h 294"/>
                <a:gd name="T158" fmla="*/ 251 w 251"/>
                <a:gd name="T159" fmla="*/ 294 h 294"/>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251" h="294">
                  <a:moveTo>
                    <a:pt x="16" y="210"/>
                  </a:moveTo>
                  <a:lnTo>
                    <a:pt x="0" y="195"/>
                  </a:lnTo>
                  <a:lnTo>
                    <a:pt x="0" y="186"/>
                  </a:lnTo>
                  <a:lnTo>
                    <a:pt x="16" y="161"/>
                  </a:lnTo>
                  <a:lnTo>
                    <a:pt x="16" y="146"/>
                  </a:lnTo>
                  <a:lnTo>
                    <a:pt x="16" y="130"/>
                  </a:lnTo>
                  <a:lnTo>
                    <a:pt x="7" y="64"/>
                  </a:lnTo>
                  <a:lnTo>
                    <a:pt x="0" y="40"/>
                  </a:lnTo>
                  <a:lnTo>
                    <a:pt x="0" y="23"/>
                  </a:lnTo>
                  <a:lnTo>
                    <a:pt x="7" y="6"/>
                  </a:lnTo>
                  <a:lnTo>
                    <a:pt x="0" y="0"/>
                  </a:lnTo>
                  <a:lnTo>
                    <a:pt x="32" y="0"/>
                  </a:lnTo>
                  <a:lnTo>
                    <a:pt x="55" y="23"/>
                  </a:lnTo>
                  <a:lnTo>
                    <a:pt x="80" y="56"/>
                  </a:lnTo>
                  <a:lnTo>
                    <a:pt x="96" y="73"/>
                  </a:lnTo>
                  <a:lnTo>
                    <a:pt x="104" y="73"/>
                  </a:lnTo>
                  <a:lnTo>
                    <a:pt x="111" y="73"/>
                  </a:lnTo>
                  <a:lnTo>
                    <a:pt x="129" y="73"/>
                  </a:lnTo>
                  <a:lnTo>
                    <a:pt x="144" y="64"/>
                  </a:lnTo>
                  <a:lnTo>
                    <a:pt x="152" y="56"/>
                  </a:lnTo>
                  <a:lnTo>
                    <a:pt x="168" y="64"/>
                  </a:lnTo>
                  <a:lnTo>
                    <a:pt x="200" y="73"/>
                  </a:lnTo>
                  <a:lnTo>
                    <a:pt x="209" y="73"/>
                  </a:lnTo>
                  <a:lnTo>
                    <a:pt x="216" y="89"/>
                  </a:lnTo>
                  <a:lnTo>
                    <a:pt x="231" y="97"/>
                  </a:lnTo>
                  <a:lnTo>
                    <a:pt x="244" y="105"/>
                  </a:lnTo>
                  <a:lnTo>
                    <a:pt x="250" y="113"/>
                  </a:lnTo>
                  <a:lnTo>
                    <a:pt x="247" y="128"/>
                  </a:lnTo>
                  <a:lnTo>
                    <a:pt x="233" y="153"/>
                  </a:lnTo>
                  <a:lnTo>
                    <a:pt x="225" y="170"/>
                  </a:lnTo>
                  <a:lnTo>
                    <a:pt x="216" y="186"/>
                  </a:lnTo>
                  <a:lnTo>
                    <a:pt x="216" y="210"/>
                  </a:lnTo>
                  <a:lnTo>
                    <a:pt x="211" y="227"/>
                  </a:lnTo>
                  <a:lnTo>
                    <a:pt x="205" y="244"/>
                  </a:lnTo>
                  <a:lnTo>
                    <a:pt x="193" y="266"/>
                  </a:lnTo>
                  <a:lnTo>
                    <a:pt x="184" y="276"/>
                  </a:lnTo>
                  <a:lnTo>
                    <a:pt x="177" y="285"/>
                  </a:lnTo>
                  <a:lnTo>
                    <a:pt x="168" y="293"/>
                  </a:lnTo>
                  <a:lnTo>
                    <a:pt x="152" y="293"/>
                  </a:lnTo>
                  <a:lnTo>
                    <a:pt x="129" y="285"/>
                  </a:lnTo>
                  <a:lnTo>
                    <a:pt x="119" y="285"/>
                  </a:lnTo>
                  <a:lnTo>
                    <a:pt x="111" y="285"/>
                  </a:lnTo>
                  <a:lnTo>
                    <a:pt x="96" y="285"/>
                  </a:lnTo>
                  <a:lnTo>
                    <a:pt x="96" y="276"/>
                  </a:lnTo>
                  <a:lnTo>
                    <a:pt x="88" y="276"/>
                  </a:lnTo>
                  <a:lnTo>
                    <a:pt x="80" y="251"/>
                  </a:lnTo>
                  <a:lnTo>
                    <a:pt x="72" y="244"/>
                  </a:lnTo>
                  <a:lnTo>
                    <a:pt x="72" y="227"/>
                  </a:lnTo>
                  <a:lnTo>
                    <a:pt x="64" y="195"/>
                  </a:lnTo>
                  <a:lnTo>
                    <a:pt x="55" y="195"/>
                  </a:lnTo>
                  <a:lnTo>
                    <a:pt x="39" y="195"/>
                  </a:lnTo>
                  <a:lnTo>
                    <a:pt x="16" y="210"/>
                  </a:lnTo>
                </a:path>
              </a:pathLst>
            </a:custGeom>
            <a:solidFill>
              <a:srgbClr val="B2B2B2"/>
            </a:solidFill>
            <a:ln w="12700" cap="rnd" cmpd="sng">
              <a:solidFill>
                <a:srgbClr val="B2B2B2"/>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345" name="Freeform 32"/>
            <p:cNvSpPr>
              <a:spLocks/>
            </p:cNvSpPr>
            <p:nvPr/>
          </p:nvSpPr>
          <p:spPr bwMode="auto">
            <a:xfrm>
              <a:off x="756" y="3134"/>
              <a:ext cx="200" cy="241"/>
            </a:xfrm>
            <a:custGeom>
              <a:avLst/>
              <a:gdLst>
                <a:gd name="T0" fmla="*/ 0 w 244"/>
                <a:gd name="T1" fmla="*/ 2 h 310"/>
                <a:gd name="T2" fmla="*/ 0 w 244"/>
                <a:gd name="T3" fmla="*/ 2 h 310"/>
                <a:gd name="T4" fmla="*/ 2 w 244"/>
                <a:gd name="T5" fmla="*/ 2 h 310"/>
                <a:gd name="T6" fmla="*/ 2 w 244"/>
                <a:gd name="T7" fmla="*/ 2 h 310"/>
                <a:gd name="T8" fmla="*/ 2 w 244"/>
                <a:gd name="T9" fmla="*/ 2 h 310"/>
                <a:gd name="T10" fmla="*/ 2 w 244"/>
                <a:gd name="T11" fmla="*/ 2 h 310"/>
                <a:gd name="T12" fmla="*/ 2 w 244"/>
                <a:gd name="T13" fmla="*/ 2 h 310"/>
                <a:gd name="T14" fmla="*/ 2 w 244"/>
                <a:gd name="T15" fmla="*/ 2 h 310"/>
                <a:gd name="T16" fmla="*/ 2 w 244"/>
                <a:gd name="T17" fmla="*/ 2 h 310"/>
                <a:gd name="T18" fmla="*/ 2 w 244"/>
                <a:gd name="T19" fmla="*/ 2 h 310"/>
                <a:gd name="T20" fmla="*/ 2 w 244"/>
                <a:gd name="T21" fmla="*/ 2 h 310"/>
                <a:gd name="T22" fmla="*/ 2 w 244"/>
                <a:gd name="T23" fmla="*/ 2 h 310"/>
                <a:gd name="T24" fmla="*/ 2 w 244"/>
                <a:gd name="T25" fmla="*/ 2 h 310"/>
                <a:gd name="T26" fmla="*/ 2 w 244"/>
                <a:gd name="T27" fmla="*/ 2 h 310"/>
                <a:gd name="T28" fmla="*/ 2 w 244"/>
                <a:gd name="T29" fmla="*/ 2 h 310"/>
                <a:gd name="T30" fmla="*/ 2 w 244"/>
                <a:gd name="T31" fmla="*/ 2 h 310"/>
                <a:gd name="T32" fmla="*/ 2 w 244"/>
                <a:gd name="T33" fmla="*/ 2 h 310"/>
                <a:gd name="T34" fmla="*/ 2 w 244"/>
                <a:gd name="T35" fmla="*/ 2 h 310"/>
                <a:gd name="T36" fmla="*/ 2 w 244"/>
                <a:gd name="T37" fmla="*/ 2 h 310"/>
                <a:gd name="T38" fmla="*/ 2 w 244"/>
                <a:gd name="T39" fmla="*/ 2 h 310"/>
                <a:gd name="T40" fmla="*/ 2 w 244"/>
                <a:gd name="T41" fmla="*/ 2 h 310"/>
                <a:gd name="T42" fmla="*/ 2 w 244"/>
                <a:gd name="T43" fmla="*/ 2 h 310"/>
                <a:gd name="T44" fmla="*/ 2 w 244"/>
                <a:gd name="T45" fmla="*/ 2 h 310"/>
                <a:gd name="T46" fmla="*/ 3 w 244"/>
                <a:gd name="T47" fmla="*/ 2 h 310"/>
                <a:gd name="T48" fmla="*/ 2 w 244"/>
                <a:gd name="T49" fmla="*/ 2 h 310"/>
                <a:gd name="T50" fmla="*/ 2 w 244"/>
                <a:gd name="T51" fmla="*/ 2 h 310"/>
                <a:gd name="T52" fmla="*/ 2 w 244"/>
                <a:gd name="T53" fmla="*/ 2 h 310"/>
                <a:gd name="T54" fmla="*/ 2 w 244"/>
                <a:gd name="T55" fmla="*/ 2 h 310"/>
                <a:gd name="T56" fmla="*/ 2 w 244"/>
                <a:gd name="T57" fmla="*/ 2 h 310"/>
                <a:gd name="T58" fmla="*/ 2 w 244"/>
                <a:gd name="T59" fmla="*/ 2 h 310"/>
                <a:gd name="T60" fmla="*/ 2 w 244"/>
                <a:gd name="T61" fmla="*/ 2 h 310"/>
                <a:gd name="T62" fmla="*/ 2 w 244"/>
                <a:gd name="T63" fmla="*/ 2 h 310"/>
                <a:gd name="T64" fmla="*/ 2 w 244"/>
                <a:gd name="T65" fmla="*/ 2 h 310"/>
                <a:gd name="T66" fmla="*/ 2 w 244"/>
                <a:gd name="T67" fmla="*/ 2 h 310"/>
                <a:gd name="T68" fmla="*/ 2 w 244"/>
                <a:gd name="T69" fmla="*/ 2 h 310"/>
                <a:gd name="T70" fmla="*/ 2 w 244"/>
                <a:gd name="T71" fmla="*/ 2 h 310"/>
                <a:gd name="T72" fmla="*/ 2 w 244"/>
                <a:gd name="T73" fmla="*/ 2 h 310"/>
                <a:gd name="T74" fmla="*/ 2 w 244"/>
                <a:gd name="T75" fmla="*/ 2 h 310"/>
                <a:gd name="T76" fmla="*/ 2 w 244"/>
                <a:gd name="T77" fmla="*/ 0 h 310"/>
                <a:gd name="T78" fmla="*/ 2 w 244"/>
                <a:gd name="T79" fmla="*/ 0 h 310"/>
                <a:gd name="T80" fmla="*/ 2 w 244"/>
                <a:gd name="T81" fmla="*/ 0 h 310"/>
                <a:gd name="T82" fmla="*/ 2 w 244"/>
                <a:gd name="T83" fmla="*/ 0 h 310"/>
                <a:gd name="T84" fmla="*/ 0 w 244"/>
                <a:gd name="T85" fmla="*/ 2 h 31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244"/>
                <a:gd name="T130" fmla="*/ 0 h 310"/>
                <a:gd name="T131" fmla="*/ 244 w 244"/>
                <a:gd name="T132" fmla="*/ 310 h 310"/>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244" h="310">
                  <a:moveTo>
                    <a:pt x="0" y="15"/>
                  </a:moveTo>
                  <a:lnTo>
                    <a:pt x="0" y="31"/>
                  </a:lnTo>
                  <a:lnTo>
                    <a:pt x="7" y="72"/>
                  </a:lnTo>
                  <a:lnTo>
                    <a:pt x="16" y="80"/>
                  </a:lnTo>
                  <a:lnTo>
                    <a:pt x="23" y="89"/>
                  </a:lnTo>
                  <a:lnTo>
                    <a:pt x="39" y="97"/>
                  </a:lnTo>
                  <a:lnTo>
                    <a:pt x="39" y="120"/>
                  </a:lnTo>
                  <a:lnTo>
                    <a:pt x="65" y="154"/>
                  </a:lnTo>
                  <a:lnTo>
                    <a:pt x="72" y="154"/>
                  </a:lnTo>
                  <a:lnTo>
                    <a:pt x="88" y="187"/>
                  </a:lnTo>
                  <a:lnTo>
                    <a:pt x="105" y="203"/>
                  </a:lnTo>
                  <a:lnTo>
                    <a:pt x="113" y="218"/>
                  </a:lnTo>
                  <a:lnTo>
                    <a:pt x="128" y="218"/>
                  </a:lnTo>
                  <a:lnTo>
                    <a:pt x="144" y="227"/>
                  </a:lnTo>
                  <a:lnTo>
                    <a:pt x="160" y="227"/>
                  </a:lnTo>
                  <a:lnTo>
                    <a:pt x="153" y="251"/>
                  </a:lnTo>
                  <a:lnTo>
                    <a:pt x="153" y="259"/>
                  </a:lnTo>
                  <a:lnTo>
                    <a:pt x="136" y="267"/>
                  </a:lnTo>
                  <a:lnTo>
                    <a:pt x="153" y="292"/>
                  </a:lnTo>
                  <a:lnTo>
                    <a:pt x="169" y="301"/>
                  </a:lnTo>
                  <a:lnTo>
                    <a:pt x="186" y="309"/>
                  </a:lnTo>
                  <a:lnTo>
                    <a:pt x="193" y="301"/>
                  </a:lnTo>
                  <a:lnTo>
                    <a:pt x="209" y="284"/>
                  </a:lnTo>
                  <a:lnTo>
                    <a:pt x="243" y="267"/>
                  </a:lnTo>
                  <a:lnTo>
                    <a:pt x="234" y="242"/>
                  </a:lnTo>
                  <a:lnTo>
                    <a:pt x="202" y="194"/>
                  </a:lnTo>
                  <a:lnTo>
                    <a:pt x="193" y="162"/>
                  </a:lnTo>
                  <a:lnTo>
                    <a:pt x="176" y="145"/>
                  </a:lnTo>
                  <a:lnTo>
                    <a:pt x="176" y="117"/>
                  </a:lnTo>
                  <a:lnTo>
                    <a:pt x="160" y="89"/>
                  </a:lnTo>
                  <a:lnTo>
                    <a:pt x="153" y="97"/>
                  </a:lnTo>
                  <a:lnTo>
                    <a:pt x="136" y="97"/>
                  </a:lnTo>
                  <a:lnTo>
                    <a:pt x="113" y="89"/>
                  </a:lnTo>
                  <a:lnTo>
                    <a:pt x="97" y="89"/>
                  </a:lnTo>
                  <a:lnTo>
                    <a:pt x="72" y="80"/>
                  </a:lnTo>
                  <a:lnTo>
                    <a:pt x="65" y="56"/>
                  </a:lnTo>
                  <a:lnTo>
                    <a:pt x="55" y="48"/>
                  </a:lnTo>
                  <a:lnTo>
                    <a:pt x="55" y="21"/>
                  </a:lnTo>
                  <a:lnTo>
                    <a:pt x="48" y="0"/>
                  </a:lnTo>
                  <a:lnTo>
                    <a:pt x="39" y="0"/>
                  </a:lnTo>
                  <a:lnTo>
                    <a:pt x="32" y="0"/>
                  </a:lnTo>
                  <a:lnTo>
                    <a:pt x="23" y="0"/>
                  </a:lnTo>
                  <a:lnTo>
                    <a:pt x="0" y="15"/>
                  </a:lnTo>
                </a:path>
              </a:pathLst>
            </a:custGeom>
            <a:solidFill>
              <a:schemeClr val="accent2"/>
            </a:solidFill>
            <a:ln w="9525" cap="rnd">
              <a:solidFill>
                <a:schemeClr val="accent2"/>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346" name="Freeform 33"/>
            <p:cNvSpPr>
              <a:spLocks/>
            </p:cNvSpPr>
            <p:nvPr/>
          </p:nvSpPr>
          <p:spPr bwMode="auto">
            <a:xfrm>
              <a:off x="856" y="3318"/>
              <a:ext cx="226" cy="210"/>
            </a:xfrm>
            <a:custGeom>
              <a:avLst/>
              <a:gdLst>
                <a:gd name="T0" fmla="*/ 2 w 276"/>
                <a:gd name="T1" fmla="*/ 2 h 269"/>
                <a:gd name="T2" fmla="*/ 0 w 276"/>
                <a:gd name="T3" fmla="*/ 2 h 269"/>
                <a:gd name="T4" fmla="*/ 2 w 276"/>
                <a:gd name="T5" fmla="*/ 2 h 269"/>
                <a:gd name="T6" fmla="*/ 2 w 276"/>
                <a:gd name="T7" fmla="*/ 2 h 269"/>
                <a:gd name="T8" fmla="*/ 2 w 276"/>
                <a:gd name="T9" fmla="*/ 2 h 269"/>
                <a:gd name="T10" fmla="*/ 0 w 276"/>
                <a:gd name="T11" fmla="*/ 2 h 269"/>
                <a:gd name="T12" fmla="*/ 2 w 276"/>
                <a:gd name="T13" fmla="*/ 2 h 269"/>
                <a:gd name="T14" fmla="*/ 2 w 276"/>
                <a:gd name="T15" fmla="*/ 2 h 269"/>
                <a:gd name="T16" fmla="*/ 2 w 276"/>
                <a:gd name="T17" fmla="*/ 2 h 269"/>
                <a:gd name="T18" fmla="*/ 2 w 276"/>
                <a:gd name="T19" fmla="*/ 2 h 269"/>
                <a:gd name="T20" fmla="*/ 2 w 276"/>
                <a:gd name="T21" fmla="*/ 2 h 269"/>
                <a:gd name="T22" fmla="*/ 2 w 276"/>
                <a:gd name="T23" fmla="*/ 2 h 269"/>
                <a:gd name="T24" fmla="*/ 2 w 276"/>
                <a:gd name="T25" fmla="*/ 2 h 269"/>
                <a:gd name="T26" fmla="*/ 2 w 276"/>
                <a:gd name="T27" fmla="*/ 2 h 269"/>
                <a:gd name="T28" fmla="*/ 2 w 276"/>
                <a:gd name="T29" fmla="*/ 2 h 269"/>
                <a:gd name="T30" fmla="*/ 2 w 276"/>
                <a:gd name="T31" fmla="*/ 2 h 269"/>
                <a:gd name="T32" fmla="*/ 3 w 276"/>
                <a:gd name="T33" fmla="*/ 2 h 269"/>
                <a:gd name="T34" fmla="*/ 3 w 276"/>
                <a:gd name="T35" fmla="*/ 2 h 269"/>
                <a:gd name="T36" fmla="*/ 3 w 276"/>
                <a:gd name="T37" fmla="*/ 2 h 269"/>
                <a:gd name="T38" fmla="*/ 2 w 276"/>
                <a:gd name="T39" fmla="*/ 2 h 269"/>
                <a:gd name="T40" fmla="*/ 3 w 276"/>
                <a:gd name="T41" fmla="*/ 2 h 269"/>
                <a:gd name="T42" fmla="*/ 3 w 276"/>
                <a:gd name="T43" fmla="*/ 2 h 269"/>
                <a:gd name="T44" fmla="*/ 3 w 276"/>
                <a:gd name="T45" fmla="*/ 2 h 269"/>
                <a:gd name="T46" fmla="*/ 3 w 276"/>
                <a:gd name="T47" fmla="*/ 2 h 269"/>
                <a:gd name="T48" fmla="*/ 3 w 276"/>
                <a:gd name="T49" fmla="*/ 2 h 269"/>
                <a:gd name="T50" fmla="*/ 2 w 276"/>
                <a:gd name="T51" fmla="*/ 0 h 269"/>
                <a:gd name="T52" fmla="*/ 2 w 276"/>
                <a:gd name="T53" fmla="*/ 2 h 269"/>
                <a:gd name="T54" fmla="*/ 2 w 276"/>
                <a:gd name="T55" fmla="*/ 2 h 269"/>
                <a:gd name="T56" fmla="*/ 2 w 276"/>
                <a:gd name="T57" fmla="*/ 2 h 269"/>
                <a:gd name="T58" fmla="*/ 2 w 276"/>
                <a:gd name="T59" fmla="*/ 2 h 269"/>
                <a:gd name="T60" fmla="*/ 2 w 276"/>
                <a:gd name="T61" fmla="*/ 2 h 269"/>
                <a:gd name="T62" fmla="*/ 2 w 276"/>
                <a:gd name="T63" fmla="*/ 2 h 269"/>
                <a:gd name="T64" fmla="*/ 2 w 276"/>
                <a:gd name="T65" fmla="*/ 2 h 26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76"/>
                <a:gd name="T100" fmla="*/ 0 h 269"/>
                <a:gd name="T101" fmla="*/ 276 w 276"/>
                <a:gd name="T102" fmla="*/ 269 h 26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76" h="269">
                  <a:moveTo>
                    <a:pt x="16" y="31"/>
                  </a:moveTo>
                  <a:lnTo>
                    <a:pt x="7" y="31"/>
                  </a:lnTo>
                  <a:lnTo>
                    <a:pt x="0" y="48"/>
                  </a:lnTo>
                  <a:lnTo>
                    <a:pt x="0" y="55"/>
                  </a:lnTo>
                  <a:lnTo>
                    <a:pt x="16" y="72"/>
                  </a:lnTo>
                  <a:lnTo>
                    <a:pt x="23" y="72"/>
                  </a:lnTo>
                  <a:lnTo>
                    <a:pt x="23" y="80"/>
                  </a:lnTo>
                  <a:lnTo>
                    <a:pt x="23" y="97"/>
                  </a:lnTo>
                  <a:lnTo>
                    <a:pt x="16" y="97"/>
                  </a:lnTo>
                  <a:lnTo>
                    <a:pt x="7" y="97"/>
                  </a:lnTo>
                  <a:lnTo>
                    <a:pt x="0" y="97"/>
                  </a:lnTo>
                  <a:lnTo>
                    <a:pt x="0" y="105"/>
                  </a:lnTo>
                  <a:lnTo>
                    <a:pt x="0" y="121"/>
                  </a:lnTo>
                  <a:lnTo>
                    <a:pt x="7" y="129"/>
                  </a:lnTo>
                  <a:lnTo>
                    <a:pt x="16" y="129"/>
                  </a:lnTo>
                  <a:lnTo>
                    <a:pt x="32" y="129"/>
                  </a:lnTo>
                  <a:lnTo>
                    <a:pt x="49" y="118"/>
                  </a:lnTo>
                  <a:lnTo>
                    <a:pt x="70" y="129"/>
                  </a:lnTo>
                  <a:lnTo>
                    <a:pt x="104" y="129"/>
                  </a:lnTo>
                  <a:lnTo>
                    <a:pt x="120" y="129"/>
                  </a:lnTo>
                  <a:lnTo>
                    <a:pt x="128" y="129"/>
                  </a:lnTo>
                  <a:lnTo>
                    <a:pt x="138" y="129"/>
                  </a:lnTo>
                  <a:lnTo>
                    <a:pt x="145" y="116"/>
                  </a:lnTo>
                  <a:lnTo>
                    <a:pt x="165" y="143"/>
                  </a:lnTo>
                  <a:lnTo>
                    <a:pt x="177" y="145"/>
                  </a:lnTo>
                  <a:lnTo>
                    <a:pt x="193" y="153"/>
                  </a:lnTo>
                  <a:lnTo>
                    <a:pt x="193" y="161"/>
                  </a:lnTo>
                  <a:lnTo>
                    <a:pt x="201" y="186"/>
                  </a:lnTo>
                  <a:lnTo>
                    <a:pt x="193" y="202"/>
                  </a:lnTo>
                  <a:lnTo>
                    <a:pt x="201" y="218"/>
                  </a:lnTo>
                  <a:lnTo>
                    <a:pt x="201" y="243"/>
                  </a:lnTo>
                  <a:lnTo>
                    <a:pt x="201" y="260"/>
                  </a:lnTo>
                  <a:lnTo>
                    <a:pt x="234" y="268"/>
                  </a:lnTo>
                  <a:lnTo>
                    <a:pt x="242" y="268"/>
                  </a:lnTo>
                  <a:lnTo>
                    <a:pt x="258" y="251"/>
                  </a:lnTo>
                  <a:lnTo>
                    <a:pt x="266" y="235"/>
                  </a:lnTo>
                  <a:lnTo>
                    <a:pt x="250" y="218"/>
                  </a:lnTo>
                  <a:lnTo>
                    <a:pt x="250" y="211"/>
                  </a:lnTo>
                  <a:lnTo>
                    <a:pt x="242" y="202"/>
                  </a:lnTo>
                  <a:lnTo>
                    <a:pt x="234" y="153"/>
                  </a:lnTo>
                  <a:lnTo>
                    <a:pt x="234" y="137"/>
                  </a:lnTo>
                  <a:lnTo>
                    <a:pt x="242" y="137"/>
                  </a:lnTo>
                  <a:lnTo>
                    <a:pt x="266" y="121"/>
                  </a:lnTo>
                  <a:lnTo>
                    <a:pt x="266" y="113"/>
                  </a:lnTo>
                  <a:lnTo>
                    <a:pt x="275" y="89"/>
                  </a:lnTo>
                  <a:lnTo>
                    <a:pt x="266" y="64"/>
                  </a:lnTo>
                  <a:lnTo>
                    <a:pt x="258" y="64"/>
                  </a:lnTo>
                  <a:lnTo>
                    <a:pt x="258" y="40"/>
                  </a:lnTo>
                  <a:lnTo>
                    <a:pt x="258" y="15"/>
                  </a:lnTo>
                  <a:lnTo>
                    <a:pt x="250" y="6"/>
                  </a:lnTo>
                  <a:lnTo>
                    <a:pt x="225" y="6"/>
                  </a:lnTo>
                  <a:lnTo>
                    <a:pt x="201" y="0"/>
                  </a:lnTo>
                  <a:lnTo>
                    <a:pt x="185" y="0"/>
                  </a:lnTo>
                  <a:lnTo>
                    <a:pt x="172" y="6"/>
                  </a:lnTo>
                  <a:lnTo>
                    <a:pt x="149" y="23"/>
                  </a:lnTo>
                  <a:lnTo>
                    <a:pt x="138" y="31"/>
                  </a:lnTo>
                  <a:lnTo>
                    <a:pt x="120" y="31"/>
                  </a:lnTo>
                  <a:lnTo>
                    <a:pt x="113" y="31"/>
                  </a:lnTo>
                  <a:lnTo>
                    <a:pt x="97" y="48"/>
                  </a:lnTo>
                  <a:lnTo>
                    <a:pt x="88" y="48"/>
                  </a:lnTo>
                  <a:lnTo>
                    <a:pt x="80" y="55"/>
                  </a:lnTo>
                  <a:lnTo>
                    <a:pt x="67" y="62"/>
                  </a:lnTo>
                  <a:lnTo>
                    <a:pt x="62" y="72"/>
                  </a:lnTo>
                  <a:lnTo>
                    <a:pt x="48" y="64"/>
                  </a:lnTo>
                  <a:lnTo>
                    <a:pt x="32" y="55"/>
                  </a:lnTo>
                  <a:lnTo>
                    <a:pt x="16" y="31"/>
                  </a:lnTo>
                </a:path>
              </a:pathLst>
            </a:custGeom>
            <a:solidFill>
              <a:schemeClr val="accent2"/>
            </a:solidFill>
            <a:ln w="9525" cap="rnd">
              <a:solidFill>
                <a:schemeClr val="accent2"/>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347" name="Freeform 34"/>
            <p:cNvSpPr>
              <a:spLocks/>
            </p:cNvSpPr>
            <p:nvPr/>
          </p:nvSpPr>
          <p:spPr bwMode="auto">
            <a:xfrm>
              <a:off x="864" y="3413"/>
              <a:ext cx="160" cy="147"/>
            </a:xfrm>
            <a:custGeom>
              <a:avLst/>
              <a:gdLst>
                <a:gd name="T0" fmla="*/ 0 w 195"/>
                <a:gd name="T1" fmla="*/ 2 h 189"/>
                <a:gd name="T2" fmla="*/ 2 w 195"/>
                <a:gd name="T3" fmla="*/ 2 h 189"/>
                <a:gd name="T4" fmla="*/ 2 w 195"/>
                <a:gd name="T5" fmla="*/ 2 h 189"/>
                <a:gd name="T6" fmla="*/ 2 w 195"/>
                <a:gd name="T7" fmla="*/ 2 h 189"/>
                <a:gd name="T8" fmla="*/ 2 w 195"/>
                <a:gd name="T9" fmla="*/ 2 h 189"/>
                <a:gd name="T10" fmla="*/ 2 w 195"/>
                <a:gd name="T11" fmla="*/ 2 h 189"/>
                <a:gd name="T12" fmla="*/ 2 w 195"/>
                <a:gd name="T13" fmla="*/ 2 h 189"/>
                <a:gd name="T14" fmla="*/ 2 w 195"/>
                <a:gd name="T15" fmla="*/ 2 h 189"/>
                <a:gd name="T16" fmla="*/ 2 w 195"/>
                <a:gd name="T17" fmla="*/ 2 h 189"/>
                <a:gd name="T18" fmla="*/ 2 w 195"/>
                <a:gd name="T19" fmla="*/ 2 h 189"/>
                <a:gd name="T20" fmla="*/ 2 w 195"/>
                <a:gd name="T21" fmla="*/ 2 h 189"/>
                <a:gd name="T22" fmla="*/ 2 w 195"/>
                <a:gd name="T23" fmla="*/ 2 h 189"/>
                <a:gd name="T24" fmla="*/ 2 w 195"/>
                <a:gd name="T25" fmla="*/ 2 h 189"/>
                <a:gd name="T26" fmla="*/ 2 w 195"/>
                <a:gd name="T27" fmla="*/ 2 h 189"/>
                <a:gd name="T28" fmla="*/ 2 w 195"/>
                <a:gd name="T29" fmla="*/ 2 h 189"/>
                <a:gd name="T30" fmla="*/ 2 w 195"/>
                <a:gd name="T31" fmla="*/ 2 h 189"/>
                <a:gd name="T32" fmla="*/ 2 w 195"/>
                <a:gd name="T33" fmla="*/ 2 h 189"/>
                <a:gd name="T34" fmla="*/ 2 w 195"/>
                <a:gd name="T35" fmla="*/ 2 h 189"/>
                <a:gd name="T36" fmla="*/ 2 w 195"/>
                <a:gd name="T37" fmla="*/ 2 h 189"/>
                <a:gd name="T38" fmla="*/ 2 w 195"/>
                <a:gd name="T39" fmla="*/ 2 h 189"/>
                <a:gd name="T40" fmla="*/ 2 w 195"/>
                <a:gd name="T41" fmla="*/ 2 h 189"/>
                <a:gd name="T42" fmla="*/ 2 w 195"/>
                <a:gd name="T43" fmla="*/ 2 h 189"/>
                <a:gd name="T44" fmla="*/ 2 w 195"/>
                <a:gd name="T45" fmla="*/ 2 h 189"/>
                <a:gd name="T46" fmla="*/ 2 w 195"/>
                <a:gd name="T47" fmla="*/ 2 h 189"/>
                <a:gd name="T48" fmla="*/ 2 w 195"/>
                <a:gd name="T49" fmla="*/ 2 h 189"/>
                <a:gd name="T50" fmla="*/ 2 w 195"/>
                <a:gd name="T51" fmla="*/ 2 h 189"/>
                <a:gd name="T52" fmla="*/ 2 w 195"/>
                <a:gd name="T53" fmla="*/ 2 h 189"/>
                <a:gd name="T54" fmla="*/ 2 w 195"/>
                <a:gd name="T55" fmla="*/ 2 h 189"/>
                <a:gd name="T56" fmla="*/ 2 w 195"/>
                <a:gd name="T57" fmla="*/ 2 h 189"/>
                <a:gd name="T58" fmla="*/ 2 w 195"/>
                <a:gd name="T59" fmla="*/ 2 h 189"/>
                <a:gd name="T60" fmla="*/ 2 w 195"/>
                <a:gd name="T61" fmla="*/ 0 h 189"/>
                <a:gd name="T62" fmla="*/ 2 w 195"/>
                <a:gd name="T63" fmla="*/ 2 h 189"/>
                <a:gd name="T64" fmla="*/ 2 w 195"/>
                <a:gd name="T65" fmla="*/ 2 h 189"/>
                <a:gd name="T66" fmla="*/ 2 w 195"/>
                <a:gd name="T67" fmla="*/ 2 h 189"/>
                <a:gd name="T68" fmla="*/ 2 w 195"/>
                <a:gd name="T69" fmla="*/ 2 h 189"/>
                <a:gd name="T70" fmla="*/ 2 w 195"/>
                <a:gd name="T71" fmla="*/ 2 h 189"/>
                <a:gd name="T72" fmla="*/ 2 w 195"/>
                <a:gd name="T73" fmla="*/ 2 h 189"/>
                <a:gd name="T74" fmla="*/ 2 w 195"/>
                <a:gd name="T75" fmla="*/ 0 h 189"/>
                <a:gd name="T76" fmla="*/ 2 w 195"/>
                <a:gd name="T77" fmla="*/ 2 h 189"/>
                <a:gd name="T78" fmla="*/ 0 w 195"/>
                <a:gd name="T79" fmla="*/ 2 h 189"/>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95"/>
                <a:gd name="T121" fmla="*/ 0 h 189"/>
                <a:gd name="T122" fmla="*/ 195 w 195"/>
                <a:gd name="T123" fmla="*/ 189 h 189"/>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95" h="189">
                  <a:moveTo>
                    <a:pt x="0" y="6"/>
                  </a:moveTo>
                  <a:lnTo>
                    <a:pt x="23" y="31"/>
                  </a:lnTo>
                  <a:lnTo>
                    <a:pt x="31" y="56"/>
                  </a:lnTo>
                  <a:lnTo>
                    <a:pt x="56" y="80"/>
                  </a:lnTo>
                  <a:lnTo>
                    <a:pt x="56" y="89"/>
                  </a:lnTo>
                  <a:lnTo>
                    <a:pt x="56" y="97"/>
                  </a:lnTo>
                  <a:lnTo>
                    <a:pt x="65" y="114"/>
                  </a:lnTo>
                  <a:lnTo>
                    <a:pt x="49" y="138"/>
                  </a:lnTo>
                  <a:lnTo>
                    <a:pt x="49" y="146"/>
                  </a:lnTo>
                  <a:lnTo>
                    <a:pt x="72" y="155"/>
                  </a:lnTo>
                  <a:lnTo>
                    <a:pt x="81" y="171"/>
                  </a:lnTo>
                  <a:lnTo>
                    <a:pt x="88" y="180"/>
                  </a:lnTo>
                  <a:lnTo>
                    <a:pt x="111" y="188"/>
                  </a:lnTo>
                  <a:lnTo>
                    <a:pt x="127" y="180"/>
                  </a:lnTo>
                  <a:lnTo>
                    <a:pt x="136" y="171"/>
                  </a:lnTo>
                  <a:lnTo>
                    <a:pt x="145" y="163"/>
                  </a:lnTo>
                  <a:lnTo>
                    <a:pt x="161" y="146"/>
                  </a:lnTo>
                  <a:lnTo>
                    <a:pt x="177" y="138"/>
                  </a:lnTo>
                  <a:lnTo>
                    <a:pt x="185" y="138"/>
                  </a:lnTo>
                  <a:lnTo>
                    <a:pt x="194" y="122"/>
                  </a:lnTo>
                  <a:lnTo>
                    <a:pt x="185" y="106"/>
                  </a:lnTo>
                  <a:lnTo>
                    <a:pt x="185" y="80"/>
                  </a:lnTo>
                  <a:lnTo>
                    <a:pt x="194" y="64"/>
                  </a:lnTo>
                  <a:lnTo>
                    <a:pt x="194" y="56"/>
                  </a:lnTo>
                  <a:lnTo>
                    <a:pt x="185" y="40"/>
                  </a:lnTo>
                  <a:lnTo>
                    <a:pt x="185" y="31"/>
                  </a:lnTo>
                  <a:lnTo>
                    <a:pt x="177" y="23"/>
                  </a:lnTo>
                  <a:lnTo>
                    <a:pt x="169" y="23"/>
                  </a:lnTo>
                  <a:lnTo>
                    <a:pt x="161" y="23"/>
                  </a:lnTo>
                  <a:lnTo>
                    <a:pt x="153" y="15"/>
                  </a:lnTo>
                  <a:lnTo>
                    <a:pt x="136" y="0"/>
                  </a:lnTo>
                  <a:lnTo>
                    <a:pt x="127" y="6"/>
                  </a:lnTo>
                  <a:lnTo>
                    <a:pt x="120" y="6"/>
                  </a:lnTo>
                  <a:lnTo>
                    <a:pt x="104" y="6"/>
                  </a:lnTo>
                  <a:lnTo>
                    <a:pt x="97" y="6"/>
                  </a:lnTo>
                  <a:lnTo>
                    <a:pt x="72" y="6"/>
                  </a:lnTo>
                  <a:lnTo>
                    <a:pt x="65" y="6"/>
                  </a:lnTo>
                  <a:lnTo>
                    <a:pt x="39" y="0"/>
                  </a:lnTo>
                  <a:lnTo>
                    <a:pt x="23" y="6"/>
                  </a:lnTo>
                  <a:lnTo>
                    <a:pt x="0" y="6"/>
                  </a:lnTo>
                </a:path>
              </a:pathLst>
            </a:custGeom>
            <a:solidFill>
              <a:schemeClr val="accent2"/>
            </a:solidFill>
            <a:ln w="12700" cap="rnd" cmpd="sng">
              <a:solidFill>
                <a:schemeClr val="accent2"/>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348" name="Freeform 35"/>
            <p:cNvSpPr>
              <a:spLocks/>
            </p:cNvSpPr>
            <p:nvPr/>
          </p:nvSpPr>
          <p:spPr bwMode="auto">
            <a:xfrm>
              <a:off x="1067" y="3299"/>
              <a:ext cx="167" cy="90"/>
            </a:xfrm>
            <a:custGeom>
              <a:avLst/>
              <a:gdLst>
                <a:gd name="T0" fmla="*/ 0 w 204"/>
                <a:gd name="T1" fmla="*/ 2 h 115"/>
                <a:gd name="T2" fmla="*/ 0 w 204"/>
                <a:gd name="T3" fmla="*/ 2 h 115"/>
                <a:gd name="T4" fmla="*/ 0 w 204"/>
                <a:gd name="T5" fmla="*/ 2 h 115"/>
                <a:gd name="T6" fmla="*/ 2 w 204"/>
                <a:gd name="T7" fmla="*/ 2 h 115"/>
                <a:gd name="T8" fmla="*/ 2 w 204"/>
                <a:gd name="T9" fmla="*/ 2 h 115"/>
                <a:gd name="T10" fmla="*/ 2 w 204"/>
                <a:gd name="T11" fmla="*/ 2 h 115"/>
                <a:gd name="T12" fmla="*/ 2 w 204"/>
                <a:gd name="T13" fmla="*/ 2 h 115"/>
                <a:gd name="T14" fmla="*/ 2 w 204"/>
                <a:gd name="T15" fmla="*/ 2 h 115"/>
                <a:gd name="T16" fmla="*/ 2 w 204"/>
                <a:gd name="T17" fmla="*/ 2 h 115"/>
                <a:gd name="T18" fmla="*/ 2 w 204"/>
                <a:gd name="T19" fmla="*/ 2 h 115"/>
                <a:gd name="T20" fmla="*/ 2 w 204"/>
                <a:gd name="T21" fmla="*/ 2 h 115"/>
                <a:gd name="T22" fmla="*/ 2 w 204"/>
                <a:gd name="T23" fmla="*/ 2 h 115"/>
                <a:gd name="T24" fmla="*/ 2 w 204"/>
                <a:gd name="T25" fmla="*/ 2 h 115"/>
                <a:gd name="T26" fmla="*/ 2 w 204"/>
                <a:gd name="T27" fmla="*/ 2 h 115"/>
                <a:gd name="T28" fmla="*/ 2 w 204"/>
                <a:gd name="T29" fmla="*/ 2 h 115"/>
                <a:gd name="T30" fmla="*/ 2 w 204"/>
                <a:gd name="T31" fmla="*/ 2 h 115"/>
                <a:gd name="T32" fmla="*/ 2 w 204"/>
                <a:gd name="T33" fmla="*/ 2 h 115"/>
                <a:gd name="T34" fmla="*/ 2 w 204"/>
                <a:gd name="T35" fmla="*/ 2 h 115"/>
                <a:gd name="T36" fmla="*/ 2 w 204"/>
                <a:gd name="T37" fmla="*/ 2 h 115"/>
                <a:gd name="T38" fmla="*/ 2 w 204"/>
                <a:gd name="T39" fmla="*/ 2 h 115"/>
                <a:gd name="T40" fmla="*/ 2 w 204"/>
                <a:gd name="T41" fmla="*/ 2 h 115"/>
                <a:gd name="T42" fmla="*/ 2 w 204"/>
                <a:gd name="T43" fmla="*/ 2 h 115"/>
                <a:gd name="T44" fmla="*/ 2 w 204"/>
                <a:gd name="T45" fmla="*/ 2 h 115"/>
                <a:gd name="T46" fmla="*/ 2 w 204"/>
                <a:gd name="T47" fmla="*/ 2 h 115"/>
                <a:gd name="T48" fmla="*/ 2 w 204"/>
                <a:gd name="T49" fmla="*/ 2 h 115"/>
                <a:gd name="T50" fmla="*/ 2 w 204"/>
                <a:gd name="T51" fmla="*/ 2 h 115"/>
                <a:gd name="T52" fmla="*/ 2 w 204"/>
                <a:gd name="T53" fmla="*/ 2 h 115"/>
                <a:gd name="T54" fmla="*/ 2 w 204"/>
                <a:gd name="T55" fmla="*/ 0 h 115"/>
                <a:gd name="T56" fmla="*/ 2 w 204"/>
                <a:gd name="T57" fmla="*/ 2 h 115"/>
                <a:gd name="T58" fmla="*/ 2 w 204"/>
                <a:gd name="T59" fmla="*/ 2 h 115"/>
                <a:gd name="T60" fmla="*/ 2 w 204"/>
                <a:gd name="T61" fmla="*/ 2 h 115"/>
                <a:gd name="T62" fmla="*/ 2 w 204"/>
                <a:gd name="T63" fmla="*/ 2 h 115"/>
                <a:gd name="T64" fmla="*/ 2 w 204"/>
                <a:gd name="T65" fmla="*/ 2 h 115"/>
                <a:gd name="T66" fmla="*/ 0 w 204"/>
                <a:gd name="T67" fmla="*/ 2 h 115"/>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04"/>
                <a:gd name="T103" fmla="*/ 0 h 115"/>
                <a:gd name="T104" fmla="*/ 204 w 204"/>
                <a:gd name="T105" fmla="*/ 115 h 115"/>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04" h="115">
                  <a:moveTo>
                    <a:pt x="0" y="39"/>
                  </a:moveTo>
                  <a:lnTo>
                    <a:pt x="0" y="65"/>
                  </a:lnTo>
                  <a:lnTo>
                    <a:pt x="0" y="81"/>
                  </a:lnTo>
                  <a:lnTo>
                    <a:pt x="7" y="81"/>
                  </a:lnTo>
                  <a:lnTo>
                    <a:pt x="7" y="89"/>
                  </a:lnTo>
                  <a:lnTo>
                    <a:pt x="7" y="106"/>
                  </a:lnTo>
                  <a:lnTo>
                    <a:pt x="16" y="114"/>
                  </a:lnTo>
                  <a:lnTo>
                    <a:pt x="38" y="106"/>
                  </a:lnTo>
                  <a:lnTo>
                    <a:pt x="55" y="106"/>
                  </a:lnTo>
                  <a:lnTo>
                    <a:pt x="64" y="89"/>
                  </a:lnTo>
                  <a:lnTo>
                    <a:pt x="80" y="89"/>
                  </a:lnTo>
                  <a:lnTo>
                    <a:pt x="96" y="89"/>
                  </a:lnTo>
                  <a:lnTo>
                    <a:pt x="112" y="73"/>
                  </a:lnTo>
                  <a:lnTo>
                    <a:pt x="128" y="81"/>
                  </a:lnTo>
                  <a:lnTo>
                    <a:pt x="144" y="81"/>
                  </a:lnTo>
                  <a:lnTo>
                    <a:pt x="153" y="73"/>
                  </a:lnTo>
                  <a:lnTo>
                    <a:pt x="162" y="73"/>
                  </a:lnTo>
                  <a:lnTo>
                    <a:pt x="178" y="81"/>
                  </a:lnTo>
                  <a:lnTo>
                    <a:pt x="186" y="81"/>
                  </a:lnTo>
                  <a:lnTo>
                    <a:pt x="203" y="65"/>
                  </a:lnTo>
                  <a:lnTo>
                    <a:pt x="194" y="47"/>
                  </a:lnTo>
                  <a:lnTo>
                    <a:pt x="203" y="39"/>
                  </a:lnTo>
                  <a:lnTo>
                    <a:pt x="203" y="23"/>
                  </a:lnTo>
                  <a:lnTo>
                    <a:pt x="181" y="18"/>
                  </a:lnTo>
                  <a:lnTo>
                    <a:pt x="163" y="15"/>
                  </a:lnTo>
                  <a:lnTo>
                    <a:pt x="144" y="4"/>
                  </a:lnTo>
                  <a:lnTo>
                    <a:pt x="128" y="6"/>
                  </a:lnTo>
                  <a:lnTo>
                    <a:pt x="120" y="0"/>
                  </a:lnTo>
                  <a:lnTo>
                    <a:pt x="101" y="3"/>
                  </a:lnTo>
                  <a:lnTo>
                    <a:pt x="78" y="9"/>
                  </a:lnTo>
                  <a:lnTo>
                    <a:pt x="64" y="23"/>
                  </a:lnTo>
                  <a:lnTo>
                    <a:pt x="47" y="31"/>
                  </a:lnTo>
                  <a:lnTo>
                    <a:pt x="23" y="39"/>
                  </a:lnTo>
                  <a:lnTo>
                    <a:pt x="0" y="39"/>
                  </a:lnTo>
                </a:path>
              </a:pathLst>
            </a:custGeom>
            <a:solidFill>
              <a:schemeClr val="accent2"/>
            </a:solidFill>
            <a:ln w="9525" cap="rnd">
              <a:solidFill>
                <a:schemeClr val="accent2"/>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349" name="Freeform 36"/>
            <p:cNvSpPr>
              <a:spLocks/>
            </p:cNvSpPr>
            <p:nvPr/>
          </p:nvSpPr>
          <p:spPr bwMode="auto">
            <a:xfrm>
              <a:off x="750" y="1444"/>
              <a:ext cx="655" cy="467"/>
            </a:xfrm>
            <a:custGeom>
              <a:avLst/>
              <a:gdLst>
                <a:gd name="T0" fmla="*/ 2 w 800"/>
                <a:gd name="T1" fmla="*/ 2 h 598"/>
                <a:gd name="T2" fmla="*/ 2 w 800"/>
                <a:gd name="T3" fmla="*/ 2 h 598"/>
                <a:gd name="T4" fmla="*/ 2 w 800"/>
                <a:gd name="T5" fmla="*/ 2 h 598"/>
                <a:gd name="T6" fmla="*/ 2 w 800"/>
                <a:gd name="T7" fmla="*/ 2 h 598"/>
                <a:gd name="T8" fmla="*/ 0 w 800"/>
                <a:gd name="T9" fmla="*/ 2 h 598"/>
                <a:gd name="T10" fmla="*/ 2 w 800"/>
                <a:gd name="T11" fmla="*/ 2 h 598"/>
                <a:gd name="T12" fmla="*/ 2 w 800"/>
                <a:gd name="T13" fmla="*/ 1 h 598"/>
                <a:gd name="T14" fmla="*/ 2 w 800"/>
                <a:gd name="T15" fmla="*/ 2 h 598"/>
                <a:gd name="T16" fmla="*/ 2 w 800"/>
                <a:gd name="T17" fmla="*/ 2 h 598"/>
                <a:gd name="T18" fmla="*/ 3 w 800"/>
                <a:gd name="T19" fmla="*/ 2 h 598"/>
                <a:gd name="T20" fmla="*/ 5 w 800"/>
                <a:gd name="T21" fmla="*/ 2 h 598"/>
                <a:gd name="T22" fmla="*/ 6 w 800"/>
                <a:gd name="T23" fmla="*/ 2 h 598"/>
                <a:gd name="T24" fmla="*/ 7 w 800"/>
                <a:gd name="T25" fmla="*/ 2 h 598"/>
                <a:gd name="T26" fmla="*/ 7 w 800"/>
                <a:gd name="T27" fmla="*/ 2 h 598"/>
                <a:gd name="T28" fmla="*/ 7 w 800"/>
                <a:gd name="T29" fmla="*/ 2 h 598"/>
                <a:gd name="T30" fmla="*/ 9 w 800"/>
                <a:gd name="T31" fmla="*/ 2 h 598"/>
                <a:gd name="T32" fmla="*/ 9 w 800"/>
                <a:gd name="T33" fmla="*/ 2 h 598"/>
                <a:gd name="T34" fmla="*/ 9 w 800"/>
                <a:gd name="T35" fmla="*/ 2 h 598"/>
                <a:gd name="T36" fmla="*/ 9 w 800"/>
                <a:gd name="T37" fmla="*/ 2 h 598"/>
                <a:gd name="T38" fmla="*/ 9 w 800"/>
                <a:gd name="T39" fmla="*/ 2 h 598"/>
                <a:gd name="T40" fmla="*/ 9 w 800"/>
                <a:gd name="T41" fmla="*/ 2 h 598"/>
                <a:gd name="T42" fmla="*/ 9 w 800"/>
                <a:gd name="T43" fmla="*/ 2 h 598"/>
                <a:gd name="T44" fmla="*/ 9 w 800"/>
                <a:gd name="T45" fmla="*/ 2 h 598"/>
                <a:gd name="T46" fmla="*/ 9 w 800"/>
                <a:gd name="T47" fmla="*/ 2 h 598"/>
                <a:gd name="T48" fmla="*/ 9 w 800"/>
                <a:gd name="T49" fmla="*/ 2 h 598"/>
                <a:gd name="T50" fmla="*/ 7 w 800"/>
                <a:gd name="T51" fmla="*/ 2 h 598"/>
                <a:gd name="T52" fmla="*/ 7 w 800"/>
                <a:gd name="T53" fmla="*/ 2 h 598"/>
                <a:gd name="T54" fmla="*/ 7 w 800"/>
                <a:gd name="T55" fmla="*/ 2 h 598"/>
                <a:gd name="T56" fmla="*/ 6 w 800"/>
                <a:gd name="T57" fmla="*/ 2 h 598"/>
                <a:gd name="T58" fmla="*/ 6 w 800"/>
                <a:gd name="T59" fmla="*/ 2 h 598"/>
                <a:gd name="T60" fmla="*/ 6 w 800"/>
                <a:gd name="T61" fmla="*/ 2 h 598"/>
                <a:gd name="T62" fmla="*/ 5 w 800"/>
                <a:gd name="T63" fmla="*/ 2 h 598"/>
                <a:gd name="T64" fmla="*/ 4 w 800"/>
                <a:gd name="T65" fmla="*/ 2 h 598"/>
                <a:gd name="T66" fmla="*/ 3 w 800"/>
                <a:gd name="T67" fmla="*/ 2 h 598"/>
                <a:gd name="T68" fmla="*/ 2 w 800"/>
                <a:gd name="T69" fmla="*/ 2 h 598"/>
                <a:gd name="T70" fmla="*/ 2 w 800"/>
                <a:gd name="T71" fmla="*/ 2 h 598"/>
                <a:gd name="T72" fmla="*/ 2 w 800"/>
                <a:gd name="T73" fmla="*/ 2 h 598"/>
                <a:gd name="T74" fmla="*/ 2 w 800"/>
                <a:gd name="T75" fmla="*/ 2 h 598"/>
                <a:gd name="T76" fmla="*/ 2 w 800"/>
                <a:gd name="T77" fmla="*/ 2 h 59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800"/>
                <a:gd name="T118" fmla="*/ 0 h 598"/>
                <a:gd name="T119" fmla="*/ 800 w 800"/>
                <a:gd name="T120" fmla="*/ 598 h 598"/>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800" h="598">
                  <a:moveTo>
                    <a:pt x="32" y="278"/>
                  </a:moveTo>
                  <a:lnTo>
                    <a:pt x="20" y="267"/>
                  </a:lnTo>
                  <a:lnTo>
                    <a:pt x="12" y="249"/>
                  </a:lnTo>
                  <a:lnTo>
                    <a:pt x="12" y="237"/>
                  </a:lnTo>
                  <a:lnTo>
                    <a:pt x="7" y="196"/>
                  </a:lnTo>
                  <a:lnTo>
                    <a:pt x="4" y="161"/>
                  </a:lnTo>
                  <a:lnTo>
                    <a:pt x="12" y="135"/>
                  </a:lnTo>
                  <a:lnTo>
                    <a:pt x="12" y="132"/>
                  </a:lnTo>
                  <a:lnTo>
                    <a:pt x="0" y="95"/>
                  </a:lnTo>
                  <a:lnTo>
                    <a:pt x="0" y="66"/>
                  </a:lnTo>
                  <a:lnTo>
                    <a:pt x="23" y="50"/>
                  </a:lnTo>
                  <a:lnTo>
                    <a:pt x="72" y="13"/>
                  </a:lnTo>
                  <a:lnTo>
                    <a:pt x="65" y="0"/>
                  </a:lnTo>
                  <a:lnTo>
                    <a:pt x="104" y="1"/>
                  </a:lnTo>
                  <a:lnTo>
                    <a:pt x="129" y="1"/>
                  </a:lnTo>
                  <a:lnTo>
                    <a:pt x="149" y="13"/>
                  </a:lnTo>
                  <a:lnTo>
                    <a:pt x="181" y="30"/>
                  </a:lnTo>
                  <a:lnTo>
                    <a:pt x="202" y="18"/>
                  </a:lnTo>
                  <a:lnTo>
                    <a:pt x="221" y="21"/>
                  </a:lnTo>
                  <a:lnTo>
                    <a:pt x="279" y="60"/>
                  </a:lnTo>
                  <a:lnTo>
                    <a:pt x="347" y="95"/>
                  </a:lnTo>
                  <a:lnTo>
                    <a:pt x="418" y="140"/>
                  </a:lnTo>
                  <a:lnTo>
                    <a:pt x="434" y="140"/>
                  </a:lnTo>
                  <a:lnTo>
                    <a:pt x="483" y="145"/>
                  </a:lnTo>
                  <a:lnTo>
                    <a:pt x="527" y="174"/>
                  </a:lnTo>
                  <a:lnTo>
                    <a:pt x="548" y="180"/>
                  </a:lnTo>
                  <a:lnTo>
                    <a:pt x="564" y="180"/>
                  </a:lnTo>
                  <a:lnTo>
                    <a:pt x="587" y="140"/>
                  </a:lnTo>
                  <a:lnTo>
                    <a:pt x="587" y="123"/>
                  </a:lnTo>
                  <a:lnTo>
                    <a:pt x="605" y="119"/>
                  </a:lnTo>
                  <a:lnTo>
                    <a:pt x="641" y="126"/>
                  </a:lnTo>
                  <a:lnTo>
                    <a:pt x="681" y="135"/>
                  </a:lnTo>
                  <a:lnTo>
                    <a:pt x="717" y="135"/>
                  </a:lnTo>
                  <a:lnTo>
                    <a:pt x="750" y="140"/>
                  </a:lnTo>
                  <a:lnTo>
                    <a:pt x="774" y="140"/>
                  </a:lnTo>
                  <a:lnTo>
                    <a:pt x="774" y="163"/>
                  </a:lnTo>
                  <a:lnTo>
                    <a:pt x="742" y="230"/>
                  </a:lnTo>
                  <a:lnTo>
                    <a:pt x="750" y="254"/>
                  </a:lnTo>
                  <a:lnTo>
                    <a:pt x="766" y="262"/>
                  </a:lnTo>
                  <a:lnTo>
                    <a:pt x="774" y="286"/>
                  </a:lnTo>
                  <a:lnTo>
                    <a:pt x="790" y="303"/>
                  </a:lnTo>
                  <a:lnTo>
                    <a:pt x="799" y="319"/>
                  </a:lnTo>
                  <a:lnTo>
                    <a:pt x="799" y="352"/>
                  </a:lnTo>
                  <a:lnTo>
                    <a:pt x="774" y="400"/>
                  </a:lnTo>
                  <a:lnTo>
                    <a:pt x="766" y="457"/>
                  </a:lnTo>
                  <a:lnTo>
                    <a:pt x="758" y="466"/>
                  </a:lnTo>
                  <a:lnTo>
                    <a:pt x="733" y="490"/>
                  </a:lnTo>
                  <a:lnTo>
                    <a:pt x="717" y="530"/>
                  </a:lnTo>
                  <a:lnTo>
                    <a:pt x="701" y="547"/>
                  </a:lnTo>
                  <a:lnTo>
                    <a:pt x="677" y="555"/>
                  </a:lnTo>
                  <a:lnTo>
                    <a:pt x="660" y="597"/>
                  </a:lnTo>
                  <a:lnTo>
                    <a:pt x="636" y="589"/>
                  </a:lnTo>
                  <a:lnTo>
                    <a:pt x="628" y="597"/>
                  </a:lnTo>
                  <a:lnTo>
                    <a:pt x="620" y="580"/>
                  </a:lnTo>
                  <a:lnTo>
                    <a:pt x="595" y="564"/>
                  </a:lnTo>
                  <a:lnTo>
                    <a:pt x="579" y="539"/>
                  </a:lnTo>
                  <a:lnTo>
                    <a:pt x="564" y="530"/>
                  </a:lnTo>
                  <a:lnTo>
                    <a:pt x="524" y="515"/>
                  </a:lnTo>
                  <a:lnTo>
                    <a:pt x="508" y="498"/>
                  </a:lnTo>
                  <a:lnTo>
                    <a:pt x="500" y="490"/>
                  </a:lnTo>
                  <a:lnTo>
                    <a:pt x="483" y="490"/>
                  </a:lnTo>
                  <a:lnTo>
                    <a:pt x="458" y="522"/>
                  </a:lnTo>
                  <a:lnTo>
                    <a:pt x="451" y="530"/>
                  </a:lnTo>
                  <a:lnTo>
                    <a:pt x="403" y="539"/>
                  </a:lnTo>
                  <a:lnTo>
                    <a:pt x="339" y="539"/>
                  </a:lnTo>
                  <a:lnTo>
                    <a:pt x="298" y="498"/>
                  </a:lnTo>
                  <a:lnTo>
                    <a:pt x="289" y="482"/>
                  </a:lnTo>
                  <a:lnTo>
                    <a:pt x="266" y="482"/>
                  </a:lnTo>
                  <a:lnTo>
                    <a:pt x="233" y="490"/>
                  </a:lnTo>
                  <a:lnTo>
                    <a:pt x="218" y="457"/>
                  </a:lnTo>
                  <a:lnTo>
                    <a:pt x="202" y="450"/>
                  </a:lnTo>
                  <a:lnTo>
                    <a:pt x="177" y="442"/>
                  </a:lnTo>
                  <a:lnTo>
                    <a:pt x="153" y="416"/>
                  </a:lnTo>
                  <a:lnTo>
                    <a:pt x="145" y="383"/>
                  </a:lnTo>
                  <a:lnTo>
                    <a:pt x="104" y="360"/>
                  </a:lnTo>
                  <a:lnTo>
                    <a:pt x="88" y="327"/>
                  </a:lnTo>
                  <a:lnTo>
                    <a:pt x="64" y="310"/>
                  </a:lnTo>
                  <a:lnTo>
                    <a:pt x="32" y="278"/>
                  </a:lnTo>
                </a:path>
              </a:pathLst>
            </a:custGeom>
            <a:solidFill>
              <a:srgbClr val="B2B2B2"/>
            </a:solidFill>
            <a:ln w="12700" cap="rnd" cmpd="sng">
              <a:solidFill>
                <a:srgbClr val="B2B2B2"/>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350" name="Freeform 37"/>
            <p:cNvSpPr>
              <a:spLocks/>
            </p:cNvSpPr>
            <p:nvPr/>
          </p:nvSpPr>
          <p:spPr bwMode="auto">
            <a:xfrm>
              <a:off x="609" y="1653"/>
              <a:ext cx="446" cy="696"/>
            </a:xfrm>
            <a:custGeom>
              <a:avLst/>
              <a:gdLst>
                <a:gd name="T0" fmla="*/ 2 w 545"/>
                <a:gd name="T1" fmla="*/ 2 h 892"/>
                <a:gd name="T2" fmla="*/ 3 w 545"/>
                <a:gd name="T3" fmla="*/ 2 h 892"/>
                <a:gd name="T4" fmla="*/ 4 w 545"/>
                <a:gd name="T5" fmla="*/ 2 h 892"/>
                <a:gd name="T6" fmla="*/ 4 w 545"/>
                <a:gd name="T7" fmla="*/ 2 h 892"/>
                <a:gd name="T8" fmla="*/ 4 w 545"/>
                <a:gd name="T9" fmla="*/ 2 h 892"/>
                <a:gd name="T10" fmla="*/ 5 w 545"/>
                <a:gd name="T11" fmla="*/ 2 h 892"/>
                <a:gd name="T12" fmla="*/ 5 w 545"/>
                <a:gd name="T13" fmla="*/ 2 h 892"/>
                <a:gd name="T14" fmla="*/ 5 w 545"/>
                <a:gd name="T15" fmla="*/ 2 h 892"/>
                <a:gd name="T16" fmla="*/ 6 w 545"/>
                <a:gd name="T17" fmla="*/ 2 h 892"/>
                <a:gd name="T18" fmla="*/ 6 w 545"/>
                <a:gd name="T19" fmla="*/ 2 h 892"/>
                <a:gd name="T20" fmla="*/ 6 w 545"/>
                <a:gd name="T21" fmla="*/ 2 h 892"/>
                <a:gd name="T22" fmla="*/ 6 w 545"/>
                <a:gd name="T23" fmla="*/ 2 h 892"/>
                <a:gd name="T24" fmla="*/ 4 w 545"/>
                <a:gd name="T25" fmla="*/ 2 h 892"/>
                <a:gd name="T26" fmla="*/ 5 w 545"/>
                <a:gd name="T27" fmla="*/ 3 h 892"/>
                <a:gd name="T28" fmla="*/ 5 w 545"/>
                <a:gd name="T29" fmla="*/ 3 h 892"/>
                <a:gd name="T30" fmla="*/ 5 w 545"/>
                <a:gd name="T31" fmla="*/ 3 h 892"/>
                <a:gd name="T32" fmla="*/ 5 w 545"/>
                <a:gd name="T33" fmla="*/ 3 h 892"/>
                <a:gd name="T34" fmla="*/ 5 w 545"/>
                <a:gd name="T35" fmla="*/ 3 h 892"/>
                <a:gd name="T36" fmla="*/ 4 w 545"/>
                <a:gd name="T37" fmla="*/ 3 h 892"/>
                <a:gd name="T38" fmla="*/ 4 w 545"/>
                <a:gd name="T39" fmla="*/ 3 h 892"/>
                <a:gd name="T40" fmla="*/ 3 w 545"/>
                <a:gd name="T41" fmla="*/ 3 h 892"/>
                <a:gd name="T42" fmla="*/ 2 w 545"/>
                <a:gd name="T43" fmla="*/ 4 h 892"/>
                <a:gd name="T44" fmla="*/ 2 w 545"/>
                <a:gd name="T45" fmla="*/ 3 h 892"/>
                <a:gd name="T46" fmla="*/ 2 w 545"/>
                <a:gd name="T47" fmla="*/ 3 h 892"/>
                <a:gd name="T48" fmla="*/ 2 w 545"/>
                <a:gd name="T49" fmla="*/ 3 h 892"/>
                <a:gd name="T50" fmla="*/ 2 w 545"/>
                <a:gd name="T51" fmla="*/ 3 h 892"/>
                <a:gd name="T52" fmla="*/ 2 w 545"/>
                <a:gd name="T53" fmla="*/ 3 h 892"/>
                <a:gd name="T54" fmla="*/ 2 w 545"/>
                <a:gd name="T55" fmla="*/ 3 h 892"/>
                <a:gd name="T56" fmla="*/ 2 w 545"/>
                <a:gd name="T57" fmla="*/ 2 h 892"/>
                <a:gd name="T58" fmla="*/ 2 w 545"/>
                <a:gd name="T59" fmla="*/ 2 h 892"/>
                <a:gd name="T60" fmla="*/ 2 w 545"/>
                <a:gd name="T61" fmla="*/ 2 h 892"/>
                <a:gd name="T62" fmla="*/ 0 w 545"/>
                <a:gd name="T63" fmla="*/ 2 h 892"/>
                <a:gd name="T64" fmla="*/ 2 w 545"/>
                <a:gd name="T65" fmla="*/ 2 h 892"/>
                <a:gd name="T66" fmla="*/ 1 w 545"/>
                <a:gd name="T67" fmla="*/ 2 h 892"/>
                <a:gd name="T68" fmla="*/ 2 w 545"/>
                <a:gd name="T69" fmla="*/ 2 h 892"/>
                <a:gd name="T70" fmla="*/ 2 w 545"/>
                <a:gd name="T71" fmla="*/ 2 h 892"/>
                <a:gd name="T72" fmla="*/ 2 w 545"/>
                <a:gd name="T73" fmla="*/ 2 h 892"/>
                <a:gd name="T74" fmla="*/ 2 w 545"/>
                <a:gd name="T75" fmla="*/ 2 h 892"/>
                <a:gd name="T76" fmla="*/ 2 w 545"/>
                <a:gd name="T77" fmla="*/ 2 h 892"/>
                <a:gd name="T78" fmla="*/ 2 w 545"/>
                <a:gd name="T79" fmla="*/ 2 h 892"/>
                <a:gd name="T80" fmla="*/ 2 w 545"/>
                <a:gd name="T81" fmla="*/ 2 h 892"/>
                <a:gd name="T82" fmla="*/ 2 w 545"/>
                <a:gd name="T83" fmla="*/ 2 h 892"/>
                <a:gd name="T84" fmla="*/ 2 w 545"/>
                <a:gd name="T85" fmla="*/ 2 h 892"/>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545"/>
                <a:gd name="T130" fmla="*/ 0 h 892"/>
                <a:gd name="T131" fmla="*/ 545 w 545"/>
                <a:gd name="T132" fmla="*/ 892 h 892"/>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545" h="892">
                  <a:moveTo>
                    <a:pt x="194" y="0"/>
                  </a:moveTo>
                  <a:lnTo>
                    <a:pt x="221" y="29"/>
                  </a:lnTo>
                  <a:lnTo>
                    <a:pt x="249" y="50"/>
                  </a:lnTo>
                  <a:lnTo>
                    <a:pt x="263" y="65"/>
                  </a:lnTo>
                  <a:lnTo>
                    <a:pt x="274" y="89"/>
                  </a:lnTo>
                  <a:lnTo>
                    <a:pt x="301" y="108"/>
                  </a:lnTo>
                  <a:lnTo>
                    <a:pt x="316" y="117"/>
                  </a:lnTo>
                  <a:lnTo>
                    <a:pt x="321" y="137"/>
                  </a:lnTo>
                  <a:lnTo>
                    <a:pt x="324" y="150"/>
                  </a:lnTo>
                  <a:lnTo>
                    <a:pt x="335" y="162"/>
                  </a:lnTo>
                  <a:lnTo>
                    <a:pt x="357" y="174"/>
                  </a:lnTo>
                  <a:lnTo>
                    <a:pt x="390" y="190"/>
                  </a:lnTo>
                  <a:lnTo>
                    <a:pt x="406" y="224"/>
                  </a:lnTo>
                  <a:lnTo>
                    <a:pt x="422" y="298"/>
                  </a:lnTo>
                  <a:lnTo>
                    <a:pt x="429" y="387"/>
                  </a:lnTo>
                  <a:lnTo>
                    <a:pt x="438" y="412"/>
                  </a:lnTo>
                  <a:lnTo>
                    <a:pt x="461" y="442"/>
                  </a:lnTo>
                  <a:lnTo>
                    <a:pt x="507" y="470"/>
                  </a:lnTo>
                  <a:lnTo>
                    <a:pt x="544" y="494"/>
                  </a:lnTo>
                  <a:lnTo>
                    <a:pt x="537" y="508"/>
                  </a:lnTo>
                  <a:lnTo>
                    <a:pt x="519" y="538"/>
                  </a:lnTo>
                  <a:lnTo>
                    <a:pt x="519" y="575"/>
                  </a:lnTo>
                  <a:lnTo>
                    <a:pt x="527" y="582"/>
                  </a:lnTo>
                  <a:lnTo>
                    <a:pt x="470" y="587"/>
                  </a:lnTo>
                  <a:lnTo>
                    <a:pt x="340" y="637"/>
                  </a:lnTo>
                  <a:lnTo>
                    <a:pt x="357" y="681"/>
                  </a:lnTo>
                  <a:lnTo>
                    <a:pt x="369" y="694"/>
                  </a:lnTo>
                  <a:lnTo>
                    <a:pt x="390" y="710"/>
                  </a:lnTo>
                  <a:lnTo>
                    <a:pt x="406" y="720"/>
                  </a:lnTo>
                  <a:lnTo>
                    <a:pt x="406" y="746"/>
                  </a:lnTo>
                  <a:lnTo>
                    <a:pt x="403" y="763"/>
                  </a:lnTo>
                  <a:lnTo>
                    <a:pt x="390" y="790"/>
                  </a:lnTo>
                  <a:lnTo>
                    <a:pt x="401" y="800"/>
                  </a:lnTo>
                  <a:lnTo>
                    <a:pt x="390" y="819"/>
                  </a:lnTo>
                  <a:lnTo>
                    <a:pt x="381" y="827"/>
                  </a:lnTo>
                  <a:lnTo>
                    <a:pt x="373" y="819"/>
                  </a:lnTo>
                  <a:lnTo>
                    <a:pt x="365" y="811"/>
                  </a:lnTo>
                  <a:lnTo>
                    <a:pt x="345" y="819"/>
                  </a:lnTo>
                  <a:lnTo>
                    <a:pt x="340" y="835"/>
                  </a:lnTo>
                  <a:lnTo>
                    <a:pt x="340" y="866"/>
                  </a:lnTo>
                  <a:lnTo>
                    <a:pt x="309" y="868"/>
                  </a:lnTo>
                  <a:lnTo>
                    <a:pt x="281" y="869"/>
                  </a:lnTo>
                  <a:lnTo>
                    <a:pt x="253" y="876"/>
                  </a:lnTo>
                  <a:lnTo>
                    <a:pt x="237" y="888"/>
                  </a:lnTo>
                  <a:lnTo>
                    <a:pt x="233" y="891"/>
                  </a:lnTo>
                  <a:lnTo>
                    <a:pt x="228" y="885"/>
                  </a:lnTo>
                  <a:lnTo>
                    <a:pt x="219" y="860"/>
                  </a:lnTo>
                  <a:lnTo>
                    <a:pt x="203" y="842"/>
                  </a:lnTo>
                  <a:lnTo>
                    <a:pt x="179" y="811"/>
                  </a:lnTo>
                  <a:lnTo>
                    <a:pt x="155" y="790"/>
                  </a:lnTo>
                  <a:lnTo>
                    <a:pt x="139" y="777"/>
                  </a:lnTo>
                  <a:lnTo>
                    <a:pt x="123" y="763"/>
                  </a:lnTo>
                  <a:lnTo>
                    <a:pt x="115" y="754"/>
                  </a:lnTo>
                  <a:lnTo>
                    <a:pt x="89" y="752"/>
                  </a:lnTo>
                  <a:lnTo>
                    <a:pt x="49" y="754"/>
                  </a:lnTo>
                  <a:lnTo>
                    <a:pt x="32" y="700"/>
                  </a:lnTo>
                  <a:lnTo>
                    <a:pt x="29" y="652"/>
                  </a:lnTo>
                  <a:lnTo>
                    <a:pt x="23" y="644"/>
                  </a:lnTo>
                  <a:lnTo>
                    <a:pt x="23" y="623"/>
                  </a:lnTo>
                  <a:lnTo>
                    <a:pt x="27" y="607"/>
                  </a:lnTo>
                  <a:lnTo>
                    <a:pt x="33" y="590"/>
                  </a:lnTo>
                  <a:lnTo>
                    <a:pt x="9" y="557"/>
                  </a:lnTo>
                  <a:lnTo>
                    <a:pt x="1" y="544"/>
                  </a:lnTo>
                  <a:lnTo>
                    <a:pt x="0" y="519"/>
                  </a:lnTo>
                  <a:lnTo>
                    <a:pt x="7" y="506"/>
                  </a:lnTo>
                  <a:lnTo>
                    <a:pt x="5" y="494"/>
                  </a:lnTo>
                  <a:lnTo>
                    <a:pt x="4" y="476"/>
                  </a:lnTo>
                  <a:lnTo>
                    <a:pt x="1" y="465"/>
                  </a:lnTo>
                  <a:lnTo>
                    <a:pt x="21" y="420"/>
                  </a:lnTo>
                  <a:lnTo>
                    <a:pt x="38" y="382"/>
                  </a:lnTo>
                  <a:lnTo>
                    <a:pt x="48" y="353"/>
                  </a:lnTo>
                  <a:lnTo>
                    <a:pt x="60" y="340"/>
                  </a:lnTo>
                  <a:lnTo>
                    <a:pt x="78" y="324"/>
                  </a:lnTo>
                  <a:lnTo>
                    <a:pt x="89" y="313"/>
                  </a:lnTo>
                  <a:lnTo>
                    <a:pt x="115" y="313"/>
                  </a:lnTo>
                  <a:lnTo>
                    <a:pt x="155" y="313"/>
                  </a:lnTo>
                  <a:lnTo>
                    <a:pt x="185" y="311"/>
                  </a:lnTo>
                  <a:lnTo>
                    <a:pt x="195" y="291"/>
                  </a:lnTo>
                  <a:lnTo>
                    <a:pt x="203" y="262"/>
                  </a:lnTo>
                  <a:lnTo>
                    <a:pt x="195" y="238"/>
                  </a:lnTo>
                  <a:lnTo>
                    <a:pt x="185" y="219"/>
                  </a:lnTo>
                  <a:lnTo>
                    <a:pt x="161" y="196"/>
                  </a:lnTo>
                  <a:lnTo>
                    <a:pt x="137" y="189"/>
                  </a:lnTo>
                  <a:lnTo>
                    <a:pt x="153" y="143"/>
                  </a:lnTo>
                  <a:lnTo>
                    <a:pt x="163" y="106"/>
                  </a:lnTo>
                  <a:lnTo>
                    <a:pt x="179" y="47"/>
                  </a:lnTo>
                  <a:lnTo>
                    <a:pt x="194" y="0"/>
                  </a:lnTo>
                </a:path>
              </a:pathLst>
            </a:custGeom>
            <a:solidFill>
              <a:srgbClr val="B2B2B2"/>
            </a:solidFill>
            <a:ln w="12700" cap="rnd" cmpd="sng">
              <a:solidFill>
                <a:srgbClr val="B2B2B2"/>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351" name="Freeform 38"/>
            <p:cNvSpPr>
              <a:spLocks/>
            </p:cNvSpPr>
            <p:nvPr/>
          </p:nvSpPr>
          <p:spPr bwMode="auto">
            <a:xfrm>
              <a:off x="889" y="1820"/>
              <a:ext cx="378" cy="396"/>
            </a:xfrm>
            <a:custGeom>
              <a:avLst/>
              <a:gdLst>
                <a:gd name="T0" fmla="*/ 2 w 461"/>
                <a:gd name="T1" fmla="*/ 2 h 508"/>
                <a:gd name="T2" fmla="*/ 2 w 461"/>
                <a:gd name="T3" fmla="*/ 2 h 508"/>
                <a:gd name="T4" fmla="*/ 2 w 461"/>
                <a:gd name="T5" fmla="*/ 2 h 508"/>
                <a:gd name="T6" fmla="*/ 2 w 461"/>
                <a:gd name="T7" fmla="*/ 2 h 508"/>
                <a:gd name="T8" fmla="*/ 2 w 461"/>
                <a:gd name="T9" fmla="*/ 2 h 508"/>
                <a:gd name="T10" fmla="*/ 2 w 461"/>
                <a:gd name="T11" fmla="*/ 2 h 508"/>
                <a:gd name="T12" fmla="*/ 2 w 461"/>
                <a:gd name="T13" fmla="*/ 2 h 508"/>
                <a:gd name="T14" fmla="*/ 2 w 461"/>
                <a:gd name="T15" fmla="*/ 2 h 508"/>
                <a:gd name="T16" fmla="*/ 2 w 461"/>
                <a:gd name="T17" fmla="*/ 2 h 508"/>
                <a:gd name="T18" fmla="*/ 3 w 461"/>
                <a:gd name="T19" fmla="*/ 2 h 508"/>
                <a:gd name="T20" fmla="*/ 3 w 461"/>
                <a:gd name="T21" fmla="*/ 2 h 508"/>
                <a:gd name="T22" fmla="*/ 4 w 461"/>
                <a:gd name="T23" fmla="*/ 2 h 508"/>
                <a:gd name="T24" fmla="*/ 4 w 461"/>
                <a:gd name="T25" fmla="*/ 2 h 508"/>
                <a:gd name="T26" fmla="*/ 4 w 461"/>
                <a:gd name="T27" fmla="*/ 2 h 508"/>
                <a:gd name="T28" fmla="*/ 4 w 461"/>
                <a:gd name="T29" fmla="*/ 2 h 508"/>
                <a:gd name="T30" fmla="*/ 4 w 461"/>
                <a:gd name="T31" fmla="*/ 2 h 508"/>
                <a:gd name="T32" fmla="*/ 4 w 461"/>
                <a:gd name="T33" fmla="*/ 2 h 508"/>
                <a:gd name="T34" fmla="*/ 4 w 461"/>
                <a:gd name="T35" fmla="*/ 2 h 508"/>
                <a:gd name="T36" fmla="*/ 3 w 461"/>
                <a:gd name="T37" fmla="*/ 2 h 508"/>
                <a:gd name="T38" fmla="*/ 4 w 461"/>
                <a:gd name="T39" fmla="*/ 2 h 508"/>
                <a:gd name="T40" fmla="*/ 4 w 461"/>
                <a:gd name="T41" fmla="*/ 2 h 508"/>
                <a:gd name="T42" fmla="*/ 4 w 461"/>
                <a:gd name="T43" fmla="*/ 2 h 508"/>
                <a:gd name="T44" fmla="*/ 5 w 461"/>
                <a:gd name="T45" fmla="*/ 2 h 508"/>
                <a:gd name="T46" fmla="*/ 5 w 461"/>
                <a:gd name="T47" fmla="*/ 2 h 508"/>
                <a:gd name="T48" fmla="*/ 5 w 461"/>
                <a:gd name="T49" fmla="*/ 2 h 508"/>
                <a:gd name="T50" fmla="*/ 5 w 461"/>
                <a:gd name="T51" fmla="*/ 2 h 508"/>
                <a:gd name="T52" fmla="*/ 5 w 461"/>
                <a:gd name="T53" fmla="*/ 2 h 508"/>
                <a:gd name="T54" fmla="*/ 6 w 461"/>
                <a:gd name="T55" fmla="*/ 2 h 508"/>
                <a:gd name="T56" fmla="*/ 6 w 461"/>
                <a:gd name="T57" fmla="*/ 2 h 508"/>
                <a:gd name="T58" fmla="*/ 6 w 461"/>
                <a:gd name="T59" fmla="*/ 2 h 508"/>
                <a:gd name="T60" fmla="*/ 6 w 461"/>
                <a:gd name="T61" fmla="*/ 2 h 508"/>
                <a:gd name="T62" fmla="*/ 5 w 461"/>
                <a:gd name="T63" fmla="*/ 2 h 508"/>
                <a:gd name="T64" fmla="*/ 5 w 461"/>
                <a:gd name="T65" fmla="*/ 2 h 508"/>
                <a:gd name="T66" fmla="*/ 5 w 461"/>
                <a:gd name="T67" fmla="*/ 2 h 508"/>
                <a:gd name="T68" fmla="*/ 5 w 461"/>
                <a:gd name="T69" fmla="*/ 2 h 508"/>
                <a:gd name="T70" fmla="*/ 4 w 461"/>
                <a:gd name="T71" fmla="*/ 2 h 508"/>
                <a:gd name="T72" fmla="*/ 4 w 461"/>
                <a:gd name="T73" fmla="*/ 2 h 508"/>
                <a:gd name="T74" fmla="*/ 4 w 461"/>
                <a:gd name="T75" fmla="*/ 2 h 508"/>
                <a:gd name="T76" fmla="*/ 4 w 461"/>
                <a:gd name="T77" fmla="*/ 2 h 508"/>
                <a:gd name="T78" fmla="*/ 4 w 461"/>
                <a:gd name="T79" fmla="*/ 2 h 508"/>
                <a:gd name="T80" fmla="*/ 3 w 461"/>
                <a:gd name="T81" fmla="*/ 2 h 508"/>
                <a:gd name="T82" fmla="*/ 2 w 461"/>
                <a:gd name="T83" fmla="*/ 2 h 508"/>
                <a:gd name="T84" fmla="*/ 2 w 461"/>
                <a:gd name="T85" fmla="*/ 2 h 508"/>
                <a:gd name="T86" fmla="*/ 2 w 461"/>
                <a:gd name="T87" fmla="*/ 2 h 508"/>
                <a:gd name="T88" fmla="*/ 2 w 461"/>
                <a:gd name="T89" fmla="*/ 1 h 508"/>
                <a:gd name="T90" fmla="*/ 2 w 461"/>
                <a:gd name="T91" fmla="*/ 0 h 508"/>
                <a:gd name="T92" fmla="*/ 2 w 461"/>
                <a:gd name="T93" fmla="*/ 2 h 508"/>
                <a:gd name="T94" fmla="*/ 2 w 461"/>
                <a:gd name="T95" fmla="*/ 2 h 508"/>
                <a:gd name="T96" fmla="*/ 2 w 461"/>
                <a:gd name="T97" fmla="*/ 2 h 508"/>
                <a:gd name="T98" fmla="*/ 2 w 461"/>
                <a:gd name="T99" fmla="*/ 2 h 508"/>
                <a:gd name="T100" fmla="*/ 2 w 461"/>
                <a:gd name="T101" fmla="*/ 2 h 508"/>
                <a:gd name="T102" fmla="*/ 2 w 461"/>
                <a:gd name="T103" fmla="*/ 2 h 508"/>
                <a:gd name="T104" fmla="*/ 2 w 461"/>
                <a:gd name="T105" fmla="*/ 2 h 508"/>
                <a:gd name="T106" fmla="*/ 2 w 461"/>
                <a:gd name="T107" fmla="*/ 2 h 508"/>
                <a:gd name="T108" fmla="*/ 2 w 461"/>
                <a:gd name="T109" fmla="*/ 2 h 508"/>
                <a:gd name="T110" fmla="*/ 2 w 461"/>
                <a:gd name="T111" fmla="*/ 2 h 508"/>
                <a:gd name="T112" fmla="*/ 2 w 461"/>
                <a:gd name="T113" fmla="*/ 2 h 508"/>
                <a:gd name="T114" fmla="*/ 2 w 461"/>
                <a:gd name="T115" fmla="*/ 2 h 508"/>
                <a:gd name="T116" fmla="*/ 0 w 461"/>
                <a:gd name="T117" fmla="*/ 2 h 508"/>
                <a:gd name="T118" fmla="*/ 2 w 461"/>
                <a:gd name="T119" fmla="*/ 2 h 508"/>
                <a:gd name="T120" fmla="*/ 2 w 461"/>
                <a:gd name="T121" fmla="*/ 2 h 508"/>
                <a:gd name="T122" fmla="*/ 2 w 461"/>
                <a:gd name="T123" fmla="*/ 2 h 508"/>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461"/>
                <a:gd name="T187" fmla="*/ 0 h 508"/>
                <a:gd name="T188" fmla="*/ 461 w 461"/>
                <a:gd name="T189" fmla="*/ 508 h 508"/>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461" h="508">
                  <a:moveTo>
                    <a:pt x="65" y="507"/>
                  </a:moveTo>
                  <a:lnTo>
                    <a:pt x="72" y="493"/>
                  </a:lnTo>
                  <a:lnTo>
                    <a:pt x="83" y="483"/>
                  </a:lnTo>
                  <a:lnTo>
                    <a:pt x="94" y="473"/>
                  </a:lnTo>
                  <a:lnTo>
                    <a:pt x="113" y="475"/>
                  </a:lnTo>
                  <a:lnTo>
                    <a:pt x="157" y="487"/>
                  </a:lnTo>
                  <a:lnTo>
                    <a:pt x="175" y="490"/>
                  </a:lnTo>
                  <a:lnTo>
                    <a:pt x="220" y="490"/>
                  </a:lnTo>
                  <a:lnTo>
                    <a:pt x="231" y="481"/>
                  </a:lnTo>
                  <a:lnTo>
                    <a:pt x="254" y="481"/>
                  </a:lnTo>
                  <a:lnTo>
                    <a:pt x="285" y="481"/>
                  </a:lnTo>
                  <a:lnTo>
                    <a:pt x="306" y="473"/>
                  </a:lnTo>
                  <a:lnTo>
                    <a:pt x="322" y="483"/>
                  </a:lnTo>
                  <a:lnTo>
                    <a:pt x="329" y="466"/>
                  </a:lnTo>
                  <a:lnTo>
                    <a:pt x="329" y="451"/>
                  </a:lnTo>
                  <a:lnTo>
                    <a:pt x="313" y="441"/>
                  </a:lnTo>
                  <a:lnTo>
                    <a:pt x="306" y="441"/>
                  </a:lnTo>
                  <a:lnTo>
                    <a:pt x="297" y="425"/>
                  </a:lnTo>
                  <a:lnTo>
                    <a:pt x="290" y="400"/>
                  </a:lnTo>
                  <a:lnTo>
                    <a:pt x="306" y="385"/>
                  </a:lnTo>
                  <a:lnTo>
                    <a:pt x="329" y="393"/>
                  </a:lnTo>
                  <a:lnTo>
                    <a:pt x="338" y="385"/>
                  </a:lnTo>
                  <a:lnTo>
                    <a:pt x="361" y="344"/>
                  </a:lnTo>
                  <a:lnTo>
                    <a:pt x="370" y="311"/>
                  </a:lnTo>
                  <a:lnTo>
                    <a:pt x="370" y="279"/>
                  </a:lnTo>
                  <a:lnTo>
                    <a:pt x="410" y="214"/>
                  </a:lnTo>
                  <a:lnTo>
                    <a:pt x="427" y="197"/>
                  </a:lnTo>
                  <a:lnTo>
                    <a:pt x="435" y="172"/>
                  </a:lnTo>
                  <a:lnTo>
                    <a:pt x="435" y="164"/>
                  </a:lnTo>
                  <a:lnTo>
                    <a:pt x="460" y="115"/>
                  </a:lnTo>
                  <a:lnTo>
                    <a:pt x="460" y="99"/>
                  </a:lnTo>
                  <a:lnTo>
                    <a:pt x="427" y="83"/>
                  </a:lnTo>
                  <a:lnTo>
                    <a:pt x="419" y="58"/>
                  </a:lnTo>
                  <a:lnTo>
                    <a:pt x="394" y="50"/>
                  </a:lnTo>
                  <a:lnTo>
                    <a:pt x="377" y="42"/>
                  </a:lnTo>
                  <a:lnTo>
                    <a:pt x="354" y="34"/>
                  </a:lnTo>
                  <a:lnTo>
                    <a:pt x="338" y="18"/>
                  </a:lnTo>
                  <a:lnTo>
                    <a:pt x="333" y="6"/>
                  </a:lnTo>
                  <a:lnTo>
                    <a:pt x="322" y="9"/>
                  </a:lnTo>
                  <a:lnTo>
                    <a:pt x="313" y="9"/>
                  </a:lnTo>
                  <a:lnTo>
                    <a:pt x="280" y="50"/>
                  </a:lnTo>
                  <a:lnTo>
                    <a:pt x="234" y="56"/>
                  </a:lnTo>
                  <a:lnTo>
                    <a:pt x="169" y="58"/>
                  </a:lnTo>
                  <a:lnTo>
                    <a:pt x="120" y="9"/>
                  </a:lnTo>
                  <a:lnTo>
                    <a:pt x="120" y="1"/>
                  </a:lnTo>
                  <a:lnTo>
                    <a:pt x="97" y="0"/>
                  </a:lnTo>
                  <a:lnTo>
                    <a:pt x="65" y="9"/>
                  </a:lnTo>
                  <a:lnTo>
                    <a:pt x="81" y="83"/>
                  </a:lnTo>
                  <a:lnTo>
                    <a:pt x="83" y="138"/>
                  </a:lnTo>
                  <a:lnTo>
                    <a:pt x="88" y="185"/>
                  </a:lnTo>
                  <a:lnTo>
                    <a:pt x="123" y="230"/>
                  </a:lnTo>
                  <a:lnTo>
                    <a:pt x="202" y="279"/>
                  </a:lnTo>
                  <a:lnTo>
                    <a:pt x="202" y="286"/>
                  </a:lnTo>
                  <a:lnTo>
                    <a:pt x="178" y="327"/>
                  </a:lnTo>
                  <a:lnTo>
                    <a:pt x="178" y="361"/>
                  </a:lnTo>
                  <a:lnTo>
                    <a:pt x="178" y="369"/>
                  </a:lnTo>
                  <a:lnTo>
                    <a:pt x="161" y="369"/>
                  </a:lnTo>
                  <a:lnTo>
                    <a:pt x="129" y="371"/>
                  </a:lnTo>
                  <a:lnTo>
                    <a:pt x="0" y="425"/>
                  </a:lnTo>
                  <a:lnTo>
                    <a:pt x="16" y="466"/>
                  </a:lnTo>
                  <a:lnTo>
                    <a:pt x="32" y="483"/>
                  </a:lnTo>
                  <a:lnTo>
                    <a:pt x="65" y="507"/>
                  </a:lnTo>
                </a:path>
              </a:pathLst>
            </a:custGeom>
            <a:solidFill>
              <a:srgbClr val="B2B2B2"/>
            </a:solidFill>
            <a:ln w="12700" cap="rnd" cmpd="sng">
              <a:solidFill>
                <a:srgbClr val="B2B2B2"/>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13316" name="Text Box 40"/>
          <p:cNvSpPr txBox="1">
            <a:spLocks noChangeArrowheads="1"/>
          </p:cNvSpPr>
          <p:nvPr/>
        </p:nvSpPr>
        <p:spPr bwMode="auto">
          <a:xfrm>
            <a:off x="635620" y="555084"/>
            <a:ext cx="909627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Clr>
                <a:schemeClr val="accent1"/>
              </a:buClr>
              <a:buSzPct val="80000"/>
              <a:buFont typeface="Corbel" panose="020B0503020204020204" pitchFamily="34" charset="0"/>
              <a:buChar char="•"/>
              <a:defRPr sz="2000">
                <a:solidFill>
                  <a:schemeClr val="accent1"/>
                </a:solidFill>
                <a:latin typeface="Corbel" panose="020B0503020204020204" pitchFamily="34" charset="0"/>
              </a:defRPr>
            </a:lvl1pPr>
            <a:lvl2pPr marL="742950" indent="-285750">
              <a:lnSpc>
                <a:spcPct val="90000"/>
              </a:lnSpc>
              <a:spcBef>
                <a:spcPts val="150"/>
              </a:spcBef>
              <a:spcAft>
                <a:spcPts val="300"/>
              </a:spcAft>
              <a:buClr>
                <a:schemeClr val="accent1"/>
              </a:buClr>
              <a:buSzPct val="80000"/>
              <a:buFont typeface="Corbel" panose="020B0503020204020204" pitchFamily="34" charset="0"/>
              <a:buChar char="•"/>
              <a:defRPr>
                <a:solidFill>
                  <a:schemeClr val="accent1"/>
                </a:solidFill>
                <a:latin typeface="Corbel" panose="020B0503020204020204" pitchFamily="34" charset="0"/>
              </a:defRPr>
            </a:lvl2pPr>
            <a:lvl3pPr marL="1143000" indent="-228600">
              <a:lnSpc>
                <a:spcPct val="90000"/>
              </a:lnSpc>
              <a:spcBef>
                <a:spcPts val="150"/>
              </a:spcBef>
              <a:spcAft>
                <a:spcPts val="300"/>
              </a:spcAft>
              <a:buClr>
                <a:schemeClr val="accent1"/>
              </a:buClr>
              <a:buSzPct val="80000"/>
              <a:buFont typeface="Corbel" panose="020B0503020204020204" pitchFamily="34" charset="0"/>
              <a:buChar char="•"/>
              <a:defRPr sz="1600">
                <a:solidFill>
                  <a:schemeClr val="accent1"/>
                </a:solidFill>
                <a:latin typeface="Corbel" panose="020B0503020204020204" pitchFamily="34" charset="0"/>
              </a:defRPr>
            </a:lvl3pPr>
            <a:lvl4pPr marL="1600200" indent="-228600">
              <a:lnSpc>
                <a:spcPct val="90000"/>
              </a:lnSpc>
              <a:spcBef>
                <a:spcPts val="150"/>
              </a:spcBef>
              <a:spcAft>
                <a:spcPts val="300"/>
              </a:spcAft>
              <a:buClr>
                <a:schemeClr val="accent1"/>
              </a:buClr>
              <a:buSzPct val="80000"/>
              <a:buFont typeface="Corbel" panose="020B0503020204020204" pitchFamily="34" charset="0"/>
              <a:buChar char="•"/>
              <a:defRPr sz="1400">
                <a:solidFill>
                  <a:schemeClr val="accent1"/>
                </a:solidFill>
                <a:latin typeface="Corbel" panose="020B0503020204020204" pitchFamily="34" charset="0"/>
              </a:defRPr>
            </a:lvl4pPr>
            <a:lvl5pPr marL="2057400" indent="-228600">
              <a:lnSpc>
                <a:spcPct val="90000"/>
              </a:lnSpc>
              <a:spcBef>
                <a:spcPts val="150"/>
              </a:spcBef>
              <a:spcAft>
                <a:spcPts val="300"/>
              </a:spcAft>
              <a:buClr>
                <a:schemeClr val="accent1"/>
              </a:buClr>
              <a:buSzPct val="80000"/>
              <a:buFont typeface="Corbel" panose="020B0503020204020204" pitchFamily="34" charset="0"/>
              <a:buChar char="•"/>
              <a:defRPr sz="1400">
                <a:solidFill>
                  <a:schemeClr val="accent1"/>
                </a:solidFill>
                <a:latin typeface="Corbel" panose="020B0503020204020204" pitchFamily="34" charset="0"/>
              </a:defRPr>
            </a:lvl5pPr>
            <a:lvl6pPr marL="2514600" indent="-228600" eaLnBrk="0" fontAlgn="base" hangingPunct="0">
              <a:lnSpc>
                <a:spcPct val="90000"/>
              </a:lnSpc>
              <a:spcBef>
                <a:spcPts val="150"/>
              </a:spcBef>
              <a:spcAft>
                <a:spcPts val="300"/>
              </a:spcAft>
              <a:buClr>
                <a:schemeClr val="accent1"/>
              </a:buClr>
              <a:buSzPct val="80000"/>
              <a:buFont typeface="Corbel" panose="020B0503020204020204" pitchFamily="34" charset="0"/>
              <a:buChar char="•"/>
              <a:defRPr sz="1400">
                <a:solidFill>
                  <a:schemeClr val="accent1"/>
                </a:solidFill>
                <a:latin typeface="Corbel" panose="020B0503020204020204" pitchFamily="34" charset="0"/>
              </a:defRPr>
            </a:lvl6pPr>
            <a:lvl7pPr marL="2971800" indent="-228600" eaLnBrk="0" fontAlgn="base" hangingPunct="0">
              <a:lnSpc>
                <a:spcPct val="90000"/>
              </a:lnSpc>
              <a:spcBef>
                <a:spcPts val="150"/>
              </a:spcBef>
              <a:spcAft>
                <a:spcPts val="300"/>
              </a:spcAft>
              <a:buClr>
                <a:schemeClr val="accent1"/>
              </a:buClr>
              <a:buSzPct val="80000"/>
              <a:buFont typeface="Corbel" panose="020B0503020204020204" pitchFamily="34" charset="0"/>
              <a:buChar char="•"/>
              <a:defRPr sz="1400">
                <a:solidFill>
                  <a:schemeClr val="accent1"/>
                </a:solidFill>
                <a:latin typeface="Corbel" panose="020B0503020204020204" pitchFamily="34" charset="0"/>
              </a:defRPr>
            </a:lvl7pPr>
            <a:lvl8pPr marL="3429000" indent="-228600" eaLnBrk="0" fontAlgn="base" hangingPunct="0">
              <a:lnSpc>
                <a:spcPct val="90000"/>
              </a:lnSpc>
              <a:spcBef>
                <a:spcPts val="150"/>
              </a:spcBef>
              <a:spcAft>
                <a:spcPts val="300"/>
              </a:spcAft>
              <a:buClr>
                <a:schemeClr val="accent1"/>
              </a:buClr>
              <a:buSzPct val="80000"/>
              <a:buFont typeface="Corbel" panose="020B0503020204020204" pitchFamily="34" charset="0"/>
              <a:buChar char="•"/>
              <a:defRPr sz="1400">
                <a:solidFill>
                  <a:schemeClr val="accent1"/>
                </a:solidFill>
                <a:latin typeface="Corbel" panose="020B0503020204020204" pitchFamily="34" charset="0"/>
              </a:defRPr>
            </a:lvl8pPr>
            <a:lvl9pPr marL="3886200" indent="-228600" eaLnBrk="0" fontAlgn="base" hangingPunct="0">
              <a:lnSpc>
                <a:spcPct val="90000"/>
              </a:lnSpc>
              <a:spcBef>
                <a:spcPts val="150"/>
              </a:spcBef>
              <a:spcAft>
                <a:spcPts val="300"/>
              </a:spcAft>
              <a:buClr>
                <a:schemeClr val="accent1"/>
              </a:buClr>
              <a:buSzPct val="80000"/>
              <a:buFont typeface="Corbel" panose="020B0503020204020204" pitchFamily="34" charset="0"/>
              <a:buChar char="•"/>
              <a:defRPr sz="1400">
                <a:solidFill>
                  <a:schemeClr val="accent1"/>
                </a:solidFill>
                <a:latin typeface="Corbel" panose="020B0503020204020204" pitchFamily="34" charset="0"/>
              </a:defRPr>
            </a:lvl9pPr>
          </a:lstStyle>
          <a:p>
            <a:pPr marL="0" marR="0" lvl="0" indent="0" defTabSz="914400" rtl="0" eaLnBrk="1" fontAlgn="auto" latinLnBrk="0" hangingPunct="1">
              <a:lnSpc>
                <a:spcPct val="100000"/>
              </a:lnSpc>
              <a:spcBef>
                <a:spcPct val="0"/>
              </a:spcBef>
              <a:spcAft>
                <a:spcPts val="0"/>
              </a:spcAft>
              <a:buClrTx/>
              <a:buSzTx/>
              <a:buFontTx/>
              <a:buNone/>
              <a:tabLst/>
              <a:defRPr/>
            </a:pPr>
            <a:r>
              <a:rPr kumimoji="0" lang="sv-SE" altLang="sv-SE" sz="3200" b="0" i="0" u="none" strike="noStrike" kern="1200" cap="none" spc="0" normalizeH="0" baseline="0" noProof="0" dirty="0">
                <a:ln>
                  <a:noFill/>
                </a:ln>
                <a:solidFill>
                  <a:schemeClr val="bg1"/>
                </a:solidFill>
                <a:effectLst/>
                <a:uLnTx/>
                <a:uFillTx/>
                <a:latin typeface="Calibri Light" panose="020F0302020204030204"/>
                <a:ea typeface="Verdana" panose="020B0604030504040204" pitchFamily="34" charset="0"/>
                <a:cs typeface="Verdana" panose="020B0604030504040204" pitchFamily="34" charset="0"/>
              </a:rPr>
              <a:t>Regionindelning organdonation och Transplantation </a:t>
            </a:r>
          </a:p>
        </p:txBody>
      </p:sp>
      <p:sp>
        <p:nvSpPr>
          <p:cNvPr id="2" name="Rektangel 1"/>
          <p:cNvSpPr/>
          <p:nvPr/>
        </p:nvSpPr>
        <p:spPr>
          <a:xfrm>
            <a:off x="532755" y="2503547"/>
            <a:ext cx="4572000" cy="3539430"/>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600" b="1" dirty="0">
                <a:solidFill>
                  <a:schemeClr val="bg1"/>
                </a:solidFill>
                <a:ea typeface="Verdana" pitchFamily="34" charset="0"/>
                <a:cs typeface="Verdana" pitchFamily="34" charset="0"/>
              </a:rPr>
              <a:t>Fyra</a:t>
            </a:r>
            <a:r>
              <a:rPr kumimoji="0" lang="sv-SE" sz="1600" b="1" i="0" u="none" strike="noStrike" kern="1200" cap="none" spc="0" normalizeH="0" baseline="0" noProof="0" dirty="0">
                <a:ln>
                  <a:noFill/>
                </a:ln>
                <a:solidFill>
                  <a:schemeClr val="bg1"/>
                </a:solidFill>
                <a:effectLst/>
                <a:uLnTx/>
                <a:uFillTx/>
                <a:ea typeface="Verdana" pitchFamily="34" charset="0"/>
                <a:cs typeface="Verdana" pitchFamily="34" charset="0"/>
              </a:rPr>
              <a:t> transplantationsenheter: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600" b="0" i="0" u="none" strike="noStrike" kern="1200" cap="none" spc="0" normalizeH="0" baseline="0" noProof="0" dirty="0">
              <a:ln>
                <a:noFill/>
              </a:ln>
              <a:solidFill>
                <a:schemeClr val="bg1"/>
              </a:solidFill>
              <a:effectLst/>
              <a:uLnTx/>
              <a:uFillTx/>
              <a:ea typeface="Verdana" pitchFamily="34" charset="0"/>
              <a:cs typeface="Verdana"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600" b="0" i="0" u="none" strike="noStrike" kern="1200" cap="none" spc="0" normalizeH="0" baseline="0" noProof="0" dirty="0">
                <a:ln>
                  <a:noFill/>
                </a:ln>
                <a:solidFill>
                  <a:schemeClr val="bg1"/>
                </a:solidFill>
                <a:effectLst/>
                <a:uLnTx/>
                <a:uFillTx/>
                <a:ea typeface="Verdana" pitchFamily="34" charset="0"/>
                <a:cs typeface="+mn-cs"/>
              </a:rPr>
              <a:t>Akademiska sjukhuset, Uppsala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600" b="0" i="0" u="none" strike="noStrike" kern="1200" cap="none" spc="0" normalizeH="0" baseline="0" noProof="0" dirty="0">
                <a:ln>
                  <a:noFill/>
                </a:ln>
                <a:solidFill>
                  <a:schemeClr val="bg1"/>
                </a:solidFill>
                <a:effectLst/>
                <a:uLnTx/>
                <a:uFillTx/>
                <a:ea typeface="Verdana" pitchFamily="34" charset="0"/>
                <a:cs typeface="+mn-cs"/>
              </a:rPr>
              <a:t>      (njurar &amp; pankreas)</a:t>
            </a:r>
          </a:p>
          <a:p>
            <a:pPr marR="0" lvl="0" algn="l" defTabSz="914400" rtl="0" eaLnBrk="1" fontAlgn="auto" latinLnBrk="0" hangingPunct="1">
              <a:lnSpc>
                <a:spcPct val="100000"/>
              </a:lnSpc>
              <a:spcBef>
                <a:spcPts val="0"/>
              </a:spcBef>
              <a:spcAft>
                <a:spcPts val="0"/>
              </a:spcAft>
              <a:buClrTx/>
              <a:buSzTx/>
              <a:tabLst/>
              <a:defRPr/>
            </a:pPr>
            <a:endParaRPr kumimoji="0" lang="sv-SE" sz="1600" b="0" i="0" u="none" strike="noStrike" kern="1200" cap="none" spc="0" normalizeH="0" baseline="0" noProof="0" dirty="0">
              <a:ln>
                <a:noFill/>
              </a:ln>
              <a:solidFill>
                <a:schemeClr val="bg1"/>
              </a:solidFill>
              <a:effectLst/>
              <a:uLnTx/>
              <a:uFillTx/>
              <a:ea typeface="Verdana" pitchFamily="34" charset="0"/>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600" b="0" i="0" u="none" strike="noStrike" kern="1200" cap="none" spc="0" normalizeH="0" baseline="0" noProof="0" dirty="0">
                <a:ln>
                  <a:noFill/>
                </a:ln>
                <a:solidFill>
                  <a:schemeClr val="bg1"/>
                </a:solidFill>
                <a:effectLst/>
                <a:uLnTx/>
                <a:uFillTx/>
                <a:ea typeface="Verdana" pitchFamily="34" charset="0"/>
                <a:cs typeface="+mn-cs"/>
              </a:rPr>
              <a:t>Karolinska Univ. Sjukhuset, Huddinge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600" b="0" i="0" u="none" strike="noStrike" kern="1200" cap="none" spc="0" normalizeH="0" baseline="0" noProof="0" dirty="0">
                <a:ln>
                  <a:noFill/>
                </a:ln>
                <a:solidFill>
                  <a:schemeClr val="bg1"/>
                </a:solidFill>
                <a:effectLst/>
                <a:uLnTx/>
                <a:uFillTx/>
                <a:ea typeface="Verdana" pitchFamily="34" charset="0"/>
                <a:cs typeface="+mn-cs"/>
              </a:rPr>
              <a:t>      (lever, njurar &amp; pankreas)</a:t>
            </a:r>
          </a:p>
          <a:p>
            <a:pPr marR="0" lvl="0" algn="l" defTabSz="914400" rtl="0" eaLnBrk="1" fontAlgn="auto" latinLnBrk="0" hangingPunct="1">
              <a:lnSpc>
                <a:spcPct val="100000"/>
              </a:lnSpc>
              <a:spcBef>
                <a:spcPts val="0"/>
              </a:spcBef>
              <a:spcAft>
                <a:spcPts val="0"/>
              </a:spcAft>
              <a:buClrTx/>
              <a:buSzTx/>
              <a:tabLst/>
              <a:defRPr/>
            </a:pPr>
            <a:endParaRPr kumimoji="0" lang="sv-SE" sz="1600" b="0" i="0" u="none" strike="noStrike" kern="1200" cap="none" spc="0" normalizeH="0" baseline="0" noProof="0" dirty="0">
              <a:ln>
                <a:noFill/>
              </a:ln>
              <a:solidFill>
                <a:schemeClr val="bg1"/>
              </a:solidFill>
              <a:effectLst/>
              <a:uLnTx/>
              <a:uFillTx/>
              <a:ea typeface="Verdana" pitchFamily="34" charset="0"/>
              <a:cs typeface="Verdana"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600" b="0" i="0" u="none" strike="noStrike" kern="1200" cap="none" spc="0" normalizeH="0" baseline="0" noProof="0" dirty="0">
                <a:ln>
                  <a:noFill/>
                </a:ln>
                <a:solidFill>
                  <a:schemeClr val="bg1"/>
                </a:solidFill>
                <a:effectLst/>
                <a:uLnTx/>
                <a:uFillTx/>
                <a:ea typeface="Verdana" pitchFamily="34" charset="0"/>
                <a:cs typeface="Verdana" pitchFamily="34" charset="0"/>
              </a:rPr>
              <a:t>Sahlgrenska sjukhuset, Göteborg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600" b="0" i="0" u="none" strike="noStrike" kern="1200" cap="none" spc="0" normalizeH="0" baseline="0" noProof="0" dirty="0">
                <a:ln>
                  <a:noFill/>
                </a:ln>
                <a:solidFill>
                  <a:schemeClr val="bg1"/>
                </a:solidFill>
                <a:effectLst/>
                <a:uLnTx/>
                <a:uFillTx/>
                <a:ea typeface="Verdana" pitchFamily="34" charset="0"/>
                <a:cs typeface="+mn-cs"/>
              </a:rPr>
              <a:t>      (hjärta, lungor, lever, njurar, pankreas &amp; tarm)</a:t>
            </a:r>
          </a:p>
          <a:p>
            <a:pPr marR="0" lvl="0" algn="l" defTabSz="914400" rtl="0" eaLnBrk="1" fontAlgn="auto" latinLnBrk="0" hangingPunct="1">
              <a:lnSpc>
                <a:spcPct val="100000"/>
              </a:lnSpc>
              <a:spcBef>
                <a:spcPts val="0"/>
              </a:spcBef>
              <a:spcAft>
                <a:spcPts val="0"/>
              </a:spcAft>
              <a:buClrTx/>
              <a:buSzTx/>
              <a:tabLst/>
              <a:defRPr/>
            </a:pPr>
            <a:endParaRPr kumimoji="0" lang="sv-SE" sz="1600" b="0" i="0" u="none" strike="noStrike" kern="1200" cap="none" spc="0" normalizeH="0" baseline="0" noProof="0" dirty="0">
              <a:ln>
                <a:noFill/>
              </a:ln>
              <a:solidFill>
                <a:schemeClr val="bg1"/>
              </a:solidFill>
              <a:effectLst/>
              <a:uLnTx/>
              <a:uFillTx/>
              <a:ea typeface="Verdana" pitchFamily="34" charset="0"/>
              <a:cs typeface="Verdana"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600" b="0" i="0" u="none" strike="noStrike" kern="1200" cap="none" spc="0" normalizeH="0" baseline="0" noProof="0" dirty="0">
                <a:ln>
                  <a:noFill/>
                </a:ln>
                <a:solidFill>
                  <a:schemeClr val="bg1"/>
                </a:solidFill>
                <a:effectLst/>
                <a:uLnTx/>
                <a:uFillTx/>
                <a:ea typeface="Verdana" pitchFamily="34" charset="0"/>
                <a:cs typeface="Verdana" pitchFamily="34" charset="0"/>
              </a:rPr>
              <a:t>Skånes </a:t>
            </a:r>
            <a:r>
              <a:rPr kumimoji="0" lang="sv-SE" sz="1600" b="0" i="0" u="none" strike="noStrike" kern="1200" cap="none" spc="0" normalizeH="0" baseline="0" noProof="0" dirty="0" err="1">
                <a:ln>
                  <a:noFill/>
                </a:ln>
                <a:solidFill>
                  <a:schemeClr val="bg1"/>
                </a:solidFill>
                <a:effectLst/>
                <a:uLnTx/>
                <a:uFillTx/>
                <a:ea typeface="Verdana" pitchFamily="34" charset="0"/>
                <a:cs typeface="Verdana" pitchFamily="34" charset="0"/>
              </a:rPr>
              <a:t>Univ.sjukhus</a:t>
            </a:r>
            <a:r>
              <a:rPr kumimoji="0" lang="sv-SE" sz="1600" b="0" i="0" u="none" strike="noStrike" kern="1200" cap="none" spc="0" normalizeH="0" baseline="0" noProof="0" dirty="0">
                <a:ln>
                  <a:noFill/>
                </a:ln>
                <a:solidFill>
                  <a:schemeClr val="bg1"/>
                </a:solidFill>
                <a:effectLst/>
                <a:uLnTx/>
                <a:uFillTx/>
                <a:ea typeface="Verdana" pitchFamily="34" charset="0"/>
                <a:cs typeface="Verdana" pitchFamily="34" charset="0"/>
              </a:rPr>
              <a:t> Malmö/Lund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600" b="0" i="0" u="none" strike="noStrike" kern="1200" cap="none" spc="0" normalizeH="0" baseline="0" noProof="0" dirty="0">
                <a:ln>
                  <a:noFill/>
                </a:ln>
                <a:solidFill>
                  <a:schemeClr val="bg1"/>
                </a:solidFill>
                <a:effectLst/>
                <a:uLnTx/>
                <a:uFillTx/>
                <a:ea typeface="Verdana" pitchFamily="34" charset="0"/>
                <a:cs typeface="+mn-cs"/>
              </a:rPr>
              <a:t>      (njurar &amp; pankreas) (hjärta &amp; lungor)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600" b="0" i="0" u="none" strike="noStrike" kern="1200" cap="none" spc="0" normalizeH="0" baseline="0" noProof="0" dirty="0">
              <a:ln>
                <a:noFill/>
              </a:ln>
              <a:solidFill>
                <a:schemeClr val="bg1"/>
              </a:solidFill>
              <a:effectLst/>
              <a:uLnTx/>
              <a:uFillTx/>
              <a:latin typeface="Verdana" pitchFamily="34" charset="0"/>
              <a:ea typeface="Verdana" pitchFamily="34" charset="0"/>
              <a:cs typeface="Verdana" pitchFamily="34" charset="0"/>
            </a:endParaRPr>
          </a:p>
        </p:txBody>
      </p:sp>
      <p:pic>
        <p:nvPicPr>
          <p:cNvPr id="13318" name="Bildobjekt 3"/>
          <p:cNvPicPr>
            <a:picLocks noChangeAspect="1"/>
          </p:cNvPicPr>
          <p:nvPr/>
        </p:nvPicPr>
        <p:blipFill>
          <a:blip r:embed="rId3" cstate="print">
            <a:grayscl/>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rcRect/>
          <a:stretch>
            <a:fillRect/>
          </a:stretch>
        </p:blipFill>
        <p:spPr bwMode="auto">
          <a:xfrm>
            <a:off x="7843022" y="1878541"/>
            <a:ext cx="863600" cy="865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9" name="textruta 4"/>
          <p:cNvSpPr txBox="1">
            <a:spLocks noChangeArrowheads="1"/>
          </p:cNvSpPr>
          <p:nvPr/>
        </p:nvSpPr>
        <p:spPr bwMode="auto">
          <a:xfrm>
            <a:off x="7894423" y="2657415"/>
            <a:ext cx="67518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altLang="sv-SE" sz="1600" dirty="0">
                <a:solidFill>
                  <a:schemeClr val="bg1"/>
                </a:solidFill>
                <a:latin typeface="Calibri" panose="020F0502020204030204"/>
                <a:ea typeface="Verdana" pitchFamily="34" charset="0"/>
              </a:rPr>
              <a:t>Island</a:t>
            </a:r>
          </a:p>
        </p:txBody>
      </p:sp>
      <p:sp>
        <p:nvSpPr>
          <p:cNvPr id="4" name="Ellips 3">
            <a:extLst>
              <a:ext uri="{FF2B5EF4-FFF2-40B4-BE49-F238E27FC236}">
                <a16:creationId xmlns:a16="http://schemas.microsoft.com/office/drawing/2014/main" id="{835D1C47-E58F-2D12-AA18-FC28636FAEFD}"/>
              </a:ext>
            </a:extLst>
          </p:cNvPr>
          <p:cNvSpPr/>
          <p:nvPr/>
        </p:nvSpPr>
        <p:spPr>
          <a:xfrm rot="1934990">
            <a:off x="9064959" y="2513534"/>
            <a:ext cx="2139433" cy="1013891"/>
          </a:xfrm>
          <a:prstGeom prst="ellipse">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textruta 2">
            <a:extLst>
              <a:ext uri="{FF2B5EF4-FFF2-40B4-BE49-F238E27FC236}">
                <a16:creationId xmlns:a16="http://schemas.microsoft.com/office/drawing/2014/main" id="{DE829527-230B-1500-6638-99B20A809DE3}"/>
              </a:ext>
            </a:extLst>
          </p:cNvPr>
          <p:cNvSpPr txBox="1"/>
          <p:nvPr/>
        </p:nvSpPr>
        <p:spPr>
          <a:xfrm>
            <a:off x="5236243" y="3845678"/>
            <a:ext cx="5092938" cy="2616101"/>
          </a:xfrm>
          <a:prstGeom prst="rect">
            <a:avLst/>
          </a:prstGeom>
          <a:noFill/>
        </p:spPr>
        <p:txBody>
          <a:bodyPr wrap="square" rtlCol="0">
            <a:spAutoFit/>
          </a:bodyPr>
          <a:lstStyle/>
          <a:p>
            <a:r>
              <a:rPr lang="sv-SE" sz="1600" b="1" dirty="0">
                <a:solidFill>
                  <a:schemeClr val="bg1"/>
                </a:solidFill>
                <a:latin typeface="Calibri" panose="020F0502020204030204"/>
                <a:ea typeface="Verdana" pitchFamily="34" charset="0"/>
              </a:rPr>
              <a:t>3 regioner för organdonation:</a:t>
            </a:r>
          </a:p>
          <a:p>
            <a:endParaRPr lang="sv-SE" sz="1200" b="1" dirty="0">
              <a:solidFill>
                <a:schemeClr val="bg1"/>
              </a:solidFill>
              <a:latin typeface="Calibri" panose="020F0502020204030204"/>
              <a:ea typeface="Verdana" pitchFamily="34" charset="0"/>
            </a:endParaRPr>
          </a:p>
          <a:p>
            <a:pPr marL="457200" indent="-457200">
              <a:buFont typeface="Wingdings" panose="05000000000000000000" pitchFamily="2" charset="2"/>
              <a:buChar char="q"/>
            </a:pPr>
            <a:r>
              <a:rPr lang="sv-SE" sz="1600" dirty="0">
                <a:solidFill>
                  <a:schemeClr val="accent4"/>
                </a:solidFill>
                <a:latin typeface="Calibri" panose="020F0502020204030204"/>
                <a:ea typeface="Verdana" pitchFamily="34" charset="0"/>
              </a:rPr>
              <a:t>OFO Mellansverige:	4,6 milj. inv.</a:t>
            </a:r>
          </a:p>
          <a:p>
            <a:pPr marL="457200" indent="-457200">
              <a:buFont typeface="Wingdings" panose="05000000000000000000" pitchFamily="2" charset="2"/>
              <a:buChar char="q"/>
            </a:pPr>
            <a:endParaRPr lang="sv-SE" sz="1200" dirty="0">
              <a:solidFill>
                <a:schemeClr val="accent4"/>
              </a:solidFill>
              <a:latin typeface="Calibri" panose="020F0502020204030204"/>
              <a:ea typeface="Verdana" pitchFamily="34" charset="0"/>
            </a:endParaRPr>
          </a:p>
          <a:p>
            <a:pPr marL="457200" indent="-457200">
              <a:buFont typeface="Wingdings" panose="05000000000000000000" pitchFamily="2" charset="2"/>
              <a:buChar char="q"/>
            </a:pPr>
            <a:r>
              <a:rPr lang="sv-SE" sz="1600" dirty="0">
                <a:solidFill>
                  <a:srgbClr val="B2B2B2"/>
                </a:solidFill>
              </a:rPr>
              <a:t>Göteborg:		3,8 milj. inv.</a:t>
            </a:r>
          </a:p>
          <a:p>
            <a:pPr marL="457200" indent="-457200">
              <a:buFont typeface="Wingdings" panose="05000000000000000000" pitchFamily="2" charset="2"/>
              <a:buChar char="q"/>
            </a:pPr>
            <a:endParaRPr lang="sv-SE" sz="1200" dirty="0">
              <a:solidFill>
                <a:srgbClr val="B2B2B2"/>
              </a:solidFill>
            </a:endParaRPr>
          </a:p>
          <a:p>
            <a:pPr marL="457200" indent="-457200">
              <a:buFont typeface="Wingdings" panose="05000000000000000000" pitchFamily="2" charset="2"/>
              <a:buChar char="q"/>
            </a:pPr>
            <a:r>
              <a:rPr lang="sv-SE" sz="1600" dirty="0">
                <a:solidFill>
                  <a:schemeClr val="accent2"/>
                </a:solidFill>
              </a:rPr>
              <a:t>Malmö: 		1,9 milj. inv. </a:t>
            </a:r>
          </a:p>
          <a:p>
            <a:pPr marL="285750" indent="-285750">
              <a:buFont typeface="Wingdings" panose="05000000000000000000" pitchFamily="2" charset="2"/>
              <a:buChar char="q"/>
            </a:pPr>
            <a:endParaRPr lang="sv-SE" sz="3200" dirty="0">
              <a:solidFill>
                <a:schemeClr val="accent4"/>
              </a:solidFill>
            </a:endParaRPr>
          </a:p>
          <a:p>
            <a:pPr marL="285750" indent="-285750">
              <a:buFont typeface="Wingdings" panose="05000000000000000000" pitchFamily="2" charset="2"/>
              <a:buChar char="q"/>
            </a:pPr>
            <a:endParaRPr lang="sv-SE" sz="3200" dirty="0">
              <a:solidFill>
                <a:schemeClr val="accent4"/>
              </a:solidFill>
            </a:endParaRPr>
          </a:p>
        </p:txBody>
      </p:sp>
    </p:spTree>
    <p:extLst>
      <p:ext uri="{BB962C8B-B14F-4D97-AF65-F5344CB8AC3E}">
        <p14:creationId xmlns:p14="http://schemas.microsoft.com/office/powerpoint/2010/main" val="134909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E4B5A44-C310-4574-ADE3-160F3562C9A7}"/>
              </a:ext>
            </a:extLst>
          </p:cNvPr>
          <p:cNvSpPr>
            <a:spLocks noGrp="1"/>
          </p:cNvSpPr>
          <p:nvPr>
            <p:ph type="title"/>
          </p:nvPr>
        </p:nvSpPr>
        <p:spPr>
          <a:xfrm>
            <a:off x="47991" y="597492"/>
            <a:ext cx="6490910" cy="1325563"/>
          </a:xfrm>
        </p:spPr>
        <p:txBody>
          <a:bodyPr/>
          <a:lstStyle/>
          <a:p>
            <a:pPr algn="ctr"/>
            <a:r>
              <a:rPr kumimoji="0" lang="sv-SE" sz="4400" b="0" i="0" u="none" strike="noStrike" kern="1200" cap="none" spc="0" normalizeH="0" baseline="0" noProof="0" dirty="0">
                <a:ln>
                  <a:noFill/>
                </a:ln>
                <a:effectLst/>
                <a:uLnTx/>
                <a:uFillTx/>
                <a:latin typeface="Calibri Light" panose="020F0302020204030204"/>
                <a:ea typeface="+mn-ea"/>
                <a:cs typeface="+mn-cs"/>
              </a:rPr>
              <a:t>Scandiatransplant</a:t>
            </a:r>
            <a:endParaRPr lang="sv-SE" dirty="0"/>
          </a:p>
        </p:txBody>
      </p:sp>
      <p:pic>
        <p:nvPicPr>
          <p:cNvPr id="54" name="Picture 4" descr="skan_map">
            <a:extLst>
              <a:ext uri="{FF2B5EF4-FFF2-40B4-BE49-F238E27FC236}">
                <a16:creationId xmlns:a16="http://schemas.microsoft.com/office/drawing/2014/main" id="{69E59237-8CB6-4BB4-BEC6-BDA4A4E2F1D9}"/>
              </a:ext>
            </a:extLst>
          </p:cNvPr>
          <p:cNvPicPr>
            <a:picLocks noChangeAspect="1" noChangeArrowheads="1"/>
          </p:cNvPicPr>
          <p:nvPr/>
        </p:nvPicPr>
        <p:blipFill>
          <a:blip r:embed="rId3">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auto">
          <a:xfrm rot="318382">
            <a:off x="7972764" y="1699801"/>
            <a:ext cx="3032830" cy="3593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5" name="Grupp 16">
            <a:extLst>
              <a:ext uri="{FF2B5EF4-FFF2-40B4-BE49-F238E27FC236}">
                <a16:creationId xmlns:a16="http://schemas.microsoft.com/office/drawing/2014/main" id="{04B181FA-D47A-42A2-86F1-BC41FDB83F4A}"/>
              </a:ext>
            </a:extLst>
          </p:cNvPr>
          <p:cNvGrpSpPr>
            <a:grpSpLocks/>
          </p:cNvGrpSpPr>
          <p:nvPr/>
        </p:nvGrpSpPr>
        <p:grpSpPr bwMode="auto">
          <a:xfrm>
            <a:off x="1317786" y="2040937"/>
            <a:ext cx="6600059" cy="2894009"/>
            <a:chOff x="1396194" y="1158884"/>
            <a:chExt cx="8798266" cy="3859052"/>
          </a:xfrm>
        </p:grpSpPr>
        <p:pic>
          <p:nvPicPr>
            <p:cNvPr id="56" name="Picture 11" descr="danmark">
              <a:extLst>
                <a:ext uri="{FF2B5EF4-FFF2-40B4-BE49-F238E27FC236}">
                  <a16:creationId xmlns:a16="http://schemas.microsoft.com/office/drawing/2014/main" id="{C28BCE58-4E5C-4160-AC4D-6BC42FA0921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96194" y="2398603"/>
              <a:ext cx="914400" cy="567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 name="Picture 9" descr="Island">
              <a:extLst>
                <a:ext uri="{FF2B5EF4-FFF2-40B4-BE49-F238E27FC236}">
                  <a16:creationId xmlns:a16="http://schemas.microsoft.com/office/drawing/2014/main" id="{8C58D978-E011-4174-9B42-49D68F88AA2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96194" y="1158884"/>
              <a:ext cx="914400" cy="5257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 name="Picture 8" descr="Norge">
              <a:extLst>
                <a:ext uri="{FF2B5EF4-FFF2-40B4-BE49-F238E27FC236}">
                  <a16:creationId xmlns:a16="http://schemas.microsoft.com/office/drawing/2014/main" id="{0E7F980E-964F-45A6-97ED-C88D4F350EF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96194" y="1777156"/>
              <a:ext cx="914400" cy="5289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 name="Picture 10" descr="Finland">
              <a:extLst>
                <a:ext uri="{FF2B5EF4-FFF2-40B4-BE49-F238E27FC236}">
                  <a16:creationId xmlns:a16="http://schemas.microsoft.com/office/drawing/2014/main" id="{F4EFA387-7D88-4E7D-AF3E-2827156B82D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96194" y="3031751"/>
              <a:ext cx="914400" cy="572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 name="Picture 7" descr="Sverige">
              <a:extLst>
                <a:ext uri="{FF2B5EF4-FFF2-40B4-BE49-F238E27FC236}">
                  <a16:creationId xmlns:a16="http://schemas.microsoft.com/office/drawing/2014/main" id="{262E3445-7EB6-4ADD-9F93-74F38634C66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396194" y="3669979"/>
              <a:ext cx="914400" cy="570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 name="Bildobjekt 22" descr="G:\Kar\OFO_SYD\CBL\Tackbrev\25271334-origpic-0579b6.png">
              <a:extLst>
                <a:ext uri="{FF2B5EF4-FFF2-40B4-BE49-F238E27FC236}">
                  <a16:creationId xmlns:a16="http://schemas.microsoft.com/office/drawing/2014/main" id="{0FDF0D3F-9532-43C0-8D2D-38F01F3FC20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l="7494" t="16258" r="8138" b="28729"/>
            <a:stretch>
              <a:fillRect/>
            </a:stretch>
          </p:blipFill>
          <p:spPr bwMode="auto">
            <a:xfrm>
              <a:off x="1396194" y="4338481"/>
              <a:ext cx="941705" cy="59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 name="textruta 23">
              <a:extLst>
                <a:ext uri="{FF2B5EF4-FFF2-40B4-BE49-F238E27FC236}">
                  <a16:creationId xmlns:a16="http://schemas.microsoft.com/office/drawing/2014/main" id="{36395476-954A-4FE5-AA13-204C97EE83D3}"/>
                </a:ext>
              </a:extLst>
            </p:cNvPr>
            <p:cNvSpPr txBox="1">
              <a:spLocks noChangeArrowheads="1"/>
            </p:cNvSpPr>
            <p:nvPr/>
          </p:nvSpPr>
          <p:spPr bwMode="auto">
            <a:xfrm>
              <a:off x="2536164" y="1868965"/>
              <a:ext cx="987674" cy="615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altLang="sv-SE" sz="2400" b="0" i="0" u="none" strike="noStrike" kern="1200" cap="none" spc="0" normalizeH="0" baseline="0" noProof="0" dirty="0">
                  <a:ln>
                    <a:noFill/>
                  </a:ln>
                  <a:solidFill>
                    <a:schemeClr val="bg1"/>
                  </a:solidFill>
                  <a:effectLst/>
                  <a:uLnTx/>
                  <a:uFillTx/>
                  <a:latin typeface="Calibri" panose="020F0502020204030204"/>
                  <a:ea typeface="+mn-ea"/>
                  <a:cs typeface="+mn-cs"/>
                </a:rPr>
                <a:t>Oslo</a:t>
              </a:r>
            </a:p>
          </p:txBody>
        </p:sp>
        <p:sp>
          <p:nvSpPr>
            <p:cNvPr id="63" name="textruta 24">
              <a:extLst>
                <a:ext uri="{FF2B5EF4-FFF2-40B4-BE49-F238E27FC236}">
                  <a16:creationId xmlns:a16="http://schemas.microsoft.com/office/drawing/2014/main" id="{E42774E4-1E83-43A4-8333-E23F76B5DAD9}"/>
                </a:ext>
              </a:extLst>
            </p:cNvPr>
            <p:cNvSpPr txBox="1">
              <a:spLocks noChangeArrowheads="1"/>
            </p:cNvSpPr>
            <p:nvPr/>
          </p:nvSpPr>
          <p:spPr bwMode="auto">
            <a:xfrm>
              <a:off x="2496847" y="1173300"/>
              <a:ext cx="1789523" cy="615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altLang="sv-SE" sz="2400" b="0" i="0" u="none" strike="noStrike" kern="1200" cap="none" spc="0" normalizeH="0" baseline="0" noProof="0" dirty="0">
                  <a:ln>
                    <a:noFill/>
                  </a:ln>
                  <a:solidFill>
                    <a:schemeClr val="bg1"/>
                  </a:solidFill>
                  <a:effectLst/>
                  <a:uLnTx/>
                  <a:uFillTx/>
                  <a:latin typeface="Calibri" panose="020F0502020204030204"/>
                  <a:ea typeface="+mn-ea"/>
                  <a:cs typeface="+mn-cs"/>
                </a:rPr>
                <a:t>Reykjavik</a:t>
              </a:r>
            </a:p>
          </p:txBody>
        </p:sp>
        <p:sp>
          <p:nvSpPr>
            <p:cNvPr id="64" name="textruta 25">
              <a:extLst>
                <a:ext uri="{FF2B5EF4-FFF2-40B4-BE49-F238E27FC236}">
                  <a16:creationId xmlns:a16="http://schemas.microsoft.com/office/drawing/2014/main" id="{19FC18C5-A14D-4916-8D14-379D55F93705}"/>
                </a:ext>
              </a:extLst>
            </p:cNvPr>
            <p:cNvSpPr txBox="1">
              <a:spLocks noChangeArrowheads="1"/>
            </p:cNvSpPr>
            <p:nvPr/>
          </p:nvSpPr>
          <p:spPr bwMode="auto">
            <a:xfrm>
              <a:off x="2511552" y="2473214"/>
              <a:ext cx="5091627" cy="615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altLang="sv-SE" sz="2400" b="0" i="0" u="none" strike="noStrike" kern="1200" cap="none" spc="0" normalizeH="0" baseline="0" noProof="0" dirty="0">
                  <a:ln>
                    <a:noFill/>
                  </a:ln>
                  <a:solidFill>
                    <a:schemeClr val="bg1"/>
                  </a:solidFill>
                  <a:effectLst/>
                  <a:uLnTx/>
                  <a:uFillTx/>
                  <a:latin typeface="Calibri" panose="020F0502020204030204"/>
                  <a:ea typeface="+mn-ea"/>
                  <a:cs typeface="+mn-cs"/>
                </a:rPr>
                <a:t>Köpenhamn, Aarhus, Odense</a:t>
              </a:r>
            </a:p>
          </p:txBody>
        </p:sp>
        <p:sp>
          <p:nvSpPr>
            <p:cNvPr id="65" name="textruta 26">
              <a:extLst>
                <a:ext uri="{FF2B5EF4-FFF2-40B4-BE49-F238E27FC236}">
                  <a16:creationId xmlns:a16="http://schemas.microsoft.com/office/drawing/2014/main" id="{31C24513-3603-40CA-B394-9379EA4F2A71}"/>
                </a:ext>
              </a:extLst>
            </p:cNvPr>
            <p:cNvSpPr txBox="1">
              <a:spLocks noChangeArrowheads="1"/>
            </p:cNvSpPr>
            <p:nvPr/>
          </p:nvSpPr>
          <p:spPr bwMode="auto">
            <a:xfrm>
              <a:off x="2536164" y="3099776"/>
              <a:ext cx="2093903" cy="615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altLang="sv-SE" sz="2400" b="0" i="0" u="none" strike="noStrike" kern="1200" cap="none" spc="0" normalizeH="0" baseline="0" noProof="0" dirty="0">
                  <a:ln>
                    <a:noFill/>
                  </a:ln>
                  <a:solidFill>
                    <a:schemeClr val="bg1"/>
                  </a:solidFill>
                  <a:effectLst/>
                  <a:uLnTx/>
                  <a:uFillTx/>
                  <a:latin typeface="Calibri" panose="020F0502020204030204"/>
                  <a:ea typeface="+mn-ea"/>
                  <a:cs typeface="+mn-cs"/>
                </a:rPr>
                <a:t>Helsingfors</a:t>
              </a:r>
            </a:p>
          </p:txBody>
        </p:sp>
        <p:sp>
          <p:nvSpPr>
            <p:cNvPr id="66" name="textruta 27">
              <a:extLst>
                <a:ext uri="{FF2B5EF4-FFF2-40B4-BE49-F238E27FC236}">
                  <a16:creationId xmlns:a16="http://schemas.microsoft.com/office/drawing/2014/main" id="{078C344C-531C-4CEF-BDFC-67250CD2DADD}"/>
                </a:ext>
              </a:extLst>
            </p:cNvPr>
            <p:cNvSpPr txBox="1">
              <a:spLocks noChangeArrowheads="1"/>
            </p:cNvSpPr>
            <p:nvPr/>
          </p:nvSpPr>
          <p:spPr bwMode="auto">
            <a:xfrm>
              <a:off x="2536164" y="3702440"/>
              <a:ext cx="7658296" cy="615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altLang="sv-SE" sz="2400" b="0" i="0" u="none" strike="noStrike" kern="1200" cap="none" spc="0" normalizeH="0" baseline="0" noProof="0" dirty="0">
                  <a:ln>
                    <a:noFill/>
                  </a:ln>
                  <a:solidFill>
                    <a:schemeClr val="bg1"/>
                  </a:solidFill>
                  <a:effectLst/>
                  <a:uLnTx/>
                  <a:uFillTx/>
                  <a:latin typeface="Calibri" panose="020F0502020204030204"/>
                  <a:ea typeface="+mn-ea"/>
                  <a:cs typeface="+mn-cs"/>
                </a:rPr>
                <a:t>Stockholm, Uppsala, Göteborg, Malmö/Lund</a:t>
              </a:r>
            </a:p>
          </p:txBody>
        </p:sp>
        <p:sp>
          <p:nvSpPr>
            <p:cNvPr id="67" name="textruta 28">
              <a:extLst>
                <a:ext uri="{FF2B5EF4-FFF2-40B4-BE49-F238E27FC236}">
                  <a16:creationId xmlns:a16="http://schemas.microsoft.com/office/drawing/2014/main" id="{2F9435DA-BF5F-4E19-B4DA-FCC2CB0A550E}"/>
                </a:ext>
              </a:extLst>
            </p:cNvPr>
            <p:cNvSpPr txBox="1">
              <a:spLocks noChangeArrowheads="1"/>
            </p:cNvSpPr>
            <p:nvPr/>
          </p:nvSpPr>
          <p:spPr bwMode="auto">
            <a:xfrm>
              <a:off x="2561195" y="4402323"/>
              <a:ext cx="1107341" cy="615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altLang="sv-SE" sz="2400" b="0" i="0" u="none" strike="noStrike" kern="1200" cap="none" spc="0" normalizeH="0" baseline="0" noProof="0" dirty="0">
                  <a:ln>
                    <a:noFill/>
                  </a:ln>
                  <a:solidFill>
                    <a:schemeClr val="bg1"/>
                  </a:solidFill>
                  <a:effectLst/>
                  <a:uLnTx/>
                  <a:uFillTx/>
                  <a:latin typeface="Calibri" panose="020F0502020204030204"/>
                  <a:ea typeface="+mn-ea"/>
                  <a:cs typeface="+mn-cs"/>
                </a:rPr>
                <a:t>Tartu</a:t>
              </a:r>
            </a:p>
          </p:txBody>
        </p:sp>
      </p:grpSp>
    </p:spTree>
    <p:extLst>
      <p:ext uri="{BB962C8B-B14F-4D97-AF65-F5344CB8AC3E}">
        <p14:creationId xmlns:p14="http://schemas.microsoft.com/office/powerpoint/2010/main" val="22504689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text 1">
            <a:extLst>
              <a:ext uri="{FF2B5EF4-FFF2-40B4-BE49-F238E27FC236}">
                <a16:creationId xmlns:a16="http://schemas.microsoft.com/office/drawing/2014/main" id="{74A7E0EA-D23D-2F21-F1D4-C6E9BAFD6295}"/>
              </a:ext>
            </a:extLst>
          </p:cNvPr>
          <p:cNvSpPr>
            <a:spLocks noGrp="1"/>
          </p:cNvSpPr>
          <p:nvPr>
            <p:ph type="body" sz="quarter" idx="10"/>
          </p:nvPr>
        </p:nvSpPr>
        <p:spPr>
          <a:xfrm>
            <a:off x="1170641" y="2116931"/>
            <a:ext cx="2864128" cy="2878138"/>
          </a:xfrm>
        </p:spPr>
        <p:txBody>
          <a:bodyPr/>
          <a:lstStyle/>
          <a:p>
            <a:r>
              <a:rPr lang="sv-SE" sz="3200" dirty="0"/>
              <a:t>Skyldigheter för hälso- och sjukvården</a:t>
            </a:r>
          </a:p>
        </p:txBody>
      </p:sp>
      <p:pic>
        <p:nvPicPr>
          <p:cNvPr id="4" name="Bild 4" descr="Sjukhus kontur">
            <a:extLst>
              <a:ext uri="{FF2B5EF4-FFF2-40B4-BE49-F238E27FC236}">
                <a16:creationId xmlns:a16="http://schemas.microsoft.com/office/drawing/2014/main" id="{3A18299D-12B1-4E26-86AA-6D283DE4261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272218" y="1358900"/>
            <a:ext cx="5140853" cy="4140199"/>
          </a:xfrm>
          <a:prstGeom prst="rect">
            <a:avLst/>
          </a:prstGeom>
        </p:spPr>
      </p:pic>
      <p:pic>
        <p:nvPicPr>
          <p:cNvPr id="6" name="Bild 5" descr="Paragraftecken med hel fyllning">
            <a:extLst>
              <a:ext uri="{FF2B5EF4-FFF2-40B4-BE49-F238E27FC236}">
                <a16:creationId xmlns:a16="http://schemas.microsoft.com/office/drawing/2014/main" id="{370018C7-31A2-01EB-95FD-B45CCD2C238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5400000">
            <a:off x="6543856" y="3428999"/>
            <a:ext cx="597576" cy="597576"/>
          </a:xfrm>
          <a:prstGeom prst="rect">
            <a:avLst/>
          </a:prstGeom>
        </p:spPr>
      </p:pic>
    </p:spTree>
    <p:extLst>
      <p:ext uri="{BB962C8B-B14F-4D97-AF65-F5344CB8AC3E}">
        <p14:creationId xmlns:p14="http://schemas.microsoft.com/office/powerpoint/2010/main" val="356396749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text 1">
            <a:extLst>
              <a:ext uri="{FF2B5EF4-FFF2-40B4-BE49-F238E27FC236}">
                <a16:creationId xmlns:a16="http://schemas.microsoft.com/office/drawing/2014/main" id="{EC988518-7921-40B2-80A2-2394B4018F1D}"/>
              </a:ext>
            </a:extLst>
          </p:cNvPr>
          <p:cNvSpPr>
            <a:spLocks noGrp="1"/>
          </p:cNvSpPr>
          <p:nvPr>
            <p:ph type="body" sz="quarter" idx="10"/>
          </p:nvPr>
        </p:nvSpPr>
        <p:spPr>
          <a:xfrm>
            <a:off x="4611512" y="2303465"/>
            <a:ext cx="5576711" cy="914400"/>
          </a:xfrm>
        </p:spPr>
        <p:txBody>
          <a:bodyPr/>
          <a:lstStyle/>
          <a:p>
            <a:r>
              <a:rPr lang="sv-SE" dirty="0">
                <a:latin typeface="+mj-lt"/>
              </a:rPr>
              <a:t>Donationsoperationen</a:t>
            </a:r>
          </a:p>
        </p:txBody>
      </p:sp>
    </p:spTree>
    <p:extLst>
      <p:ext uri="{BB962C8B-B14F-4D97-AF65-F5344CB8AC3E}">
        <p14:creationId xmlns:p14="http://schemas.microsoft.com/office/powerpoint/2010/main" val="107153793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text 1">
            <a:extLst>
              <a:ext uri="{FF2B5EF4-FFF2-40B4-BE49-F238E27FC236}">
                <a16:creationId xmlns:a16="http://schemas.microsoft.com/office/drawing/2014/main" id="{B542CF34-4502-4EB5-9ECA-456B2D3176D1}"/>
              </a:ext>
            </a:extLst>
          </p:cNvPr>
          <p:cNvSpPr>
            <a:spLocks noGrp="1"/>
          </p:cNvSpPr>
          <p:nvPr>
            <p:ph type="body" sz="quarter" idx="10"/>
          </p:nvPr>
        </p:nvSpPr>
        <p:spPr>
          <a:xfrm>
            <a:off x="914398" y="1520791"/>
            <a:ext cx="3129587" cy="2495282"/>
          </a:xfrm>
        </p:spPr>
        <p:txBody>
          <a:bodyPr>
            <a:normAutofit/>
          </a:bodyPr>
          <a:lstStyle/>
          <a:p>
            <a:pPr marL="0" indent="0">
              <a:buNone/>
            </a:pPr>
            <a:r>
              <a:rPr lang="sv-SE" sz="3200" dirty="0">
                <a:solidFill>
                  <a:schemeClr val="bg1"/>
                </a:solidFill>
              </a:rPr>
              <a:t>Samordning av </a:t>
            </a:r>
            <a:br>
              <a:rPr lang="sv-SE" sz="3200" dirty="0">
                <a:solidFill>
                  <a:schemeClr val="bg1"/>
                </a:solidFill>
              </a:rPr>
            </a:br>
            <a:r>
              <a:rPr lang="sv-SE" sz="3200" dirty="0">
                <a:solidFill>
                  <a:schemeClr val="bg1"/>
                </a:solidFill>
              </a:rPr>
              <a:t>donations-</a:t>
            </a:r>
            <a:br>
              <a:rPr lang="sv-SE" sz="3200" dirty="0">
                <a:solidFill>
                  <a:schemeClr val="bg1"/>
                </a:solidFill>
              </a:rPr>
            </a:br>
            <a:r>
              <a:rPr lang="sv-SE" sz="3200" dirty="0">
                <a:solidFill>
                  <a:schemeClr val="bg1"/>
                </a:solidFill>
              </a:rPr>
              <a:t>operationen</a:t>
            </a:r>
          </a:p>
        </p:txBody>
      </p:sp>
      <p:sp>
        <p:nvSpPr>
          <p:cNvPr id="3" name="Platshållare för text 2">
            <a:extLst>
              <a:ext uri="{FF2B5EF4-FFF2-40B4-BE49-F238E27FC236}">
                <a16:creationId xmlns:a16="http://schemas.microsoft.com/office/drawing/2014/main" id="{0CAF74A8-987A-4551-A0F3-0DB0687B79FE}"/>
              </a:ext>
            </a:extLst>
          </p:cNvPr>
          <p:cNvSpPr>
            <a:spLocks noGrp="1"/>
          </p:cNvSpPr>
          <p:nvPr>
            <p:ph type="body" sz="quarter" idx="11"/>
          </p:nvPr>
        </p:nvSpPr>
        <p:spPr>
          <a:xfrm>
            <a:off x="4899416" y="1127810"/>
            <a:ext cx="6920877" cy="4237304"/>
          </a:xfrm>
        </p:spPr>
        <p:txBody>
          <a:bodyPr>
            <a:noAutofit/>
          </a:bodyPr>
          <a:lstStyle/>
          <a:p>
            <a:pPr marL="0" indent="0">
              <a:buNone/>
            </a:pPr>
            <a:endParaRPr lang="sv-SE" altLang="sv-SE" sz="2000" dirty="0">
              <a:solidFill>
                <a:prstClr val="black">
                  <a:lumMod val="65000"/>
                  <a:lumOff val="35000"/>
                </a:prstClr>
              </a:solidFill>
            </a:endParaRPr>
          </a:p>
          <a:p>
            <a:pPr marL="0" indent="0">
              <a:buNone/>
            </a:pPr>
            <a:r>
              <a:rPr lang="sv-SE" sz="2000" dirty="0">
                <a:solidFill>
                  <a:schemeClr val="bg2"/>
                </a:solidFill>
              </a:rPr>
              <a:t>Koordinatorn sätter tid för donationsoperationen i samråd med operation/IVA/närstående på donatorssjukhuset och transplantationsenheterna</a:t>
            </a:r>
            <a:endParaRPr lang="sv-SE" altLang="sv-SE" sz="2000" dirty="0">
              <a:solidFill>
                <a:schemeClr val="bg2"/>
              </a:solidFill>
            </a:endParaRPr>
          </a:p>
          <a:p>
            <a:r>
              <a:rPr lang="sv-SE" sz="2000" dirty="0">
                <a:solidFill>
                  <a:schemeClr val="bg2"/>
                </a:solidFill>
              </a:rPr>
              <a:t>DBD:</a:t>
            </a:r>
          </a:p>
          <a:p>
            <a:pPr marL="457200" lvl="1" indent="0">
              <a:buNone/>
            </a:pPr>
            <a:r>
              <a:rPr lang="sv-SE" sz="2000" dirty="0">
                <a:solidFill>
                  <a:schemeClr val="bg2"/>
                </a:solidFill>
              </a:rPr>
              <a:t>När den medicinska utredningen är klar och </a:t>
            </a:r>
            <a:br>
              <a:rPr lang="sv-SE" sz="2000" dirty="0">
                <a:solidFill>
                  <a:schemeClr val="bg2"/>
                </a:solidFill>
              </a:rPr>
            </a:br>
            <a:r>
              <a:rPr lang="sv-SE" sz="2000" dirty="0">
                <a:solidFill>
                  <a:schemeClr val="bg2"/>
                </a:solidFill>
              </a:rPr>
              <a:t>mottagare är utsedda och </a:t>
            </a:r>
            <a:r>
              <a:rPr lang="sv-SE" sz="2000" dirty="0" err="1">
                <a:solidFill>
                  <a:schemeClr val="bg2"/>
                </a:solidFill>
              </a:rPr>
              <a:t>inringda</a:t>
            </a:r>
            <a:r>
              <a:rPr lang="sv-SE" sz="2000" dirty="0">
                <a:solidFill>
                  <a:schemeClr val="bg2"/>
                </a:solidFill>
              </a:rPr>
              <a:t> kontaktar transplantationskoordinatorn operation. </a:t>
            </a:r>
          </a:p>
          <a:p>
            <a:r>
              <a:rPr lang="sv-SE" sz="2000" dirty="0">
                <a:solidFill>
                  <a:schemeClr val="bg2"/>
                </a:solidFill>
              </a:rPr>
              <a:t>DCD:</a:t>
            </a:r>
          </a:p>
          <a:p>
            <a:pPr marL="457200" lvl="1" indent="0">
              <a:buNone/>
            </a:pPr>
            <a:r>
              <a:rPr lang="sv-SE" sz="2000" dirty="0">
                <a:solidFill>
                  <a:schemeClr val="bg2"/>
                </a:solidFill>
              </a:rPr>
              <a:t>Tid för avbrytande planeras av IVA i samråd med de närstående. Mottagarna är redan utsedda och </a:t>
            </a:r>
            <a:r>
              <a:rPr lang="sv-SE" sz="2000" dirty="0" err="1">
                <a:solidFill>
                  <a:schemeClr val="bg2"/>
                </a:solidFill>
              </a:rPr>
              <a:t>inringda</a:t>
            </a:r>
            <a:r>
              <a:rPr lang="sv-SE" sz="2000" dirty="0">
                <a:solidFill>
                  <a:schemeClr val="bg2"/>
                </a:solidFill>
              </a:rPr>
              <a:t> vid avbrytandet. Operationen sker i direkt anslutning till döden.</a:t>
            </a:r>
            <a:endParaRPr lang="sv-SE" sz="2000" dirty="0">
              <a:solidFill>
                <a:schemeClr val="tx1">
                  <a:lumMod val="75000"/>
                  <a:lumOff val="25000"/>
                </a:schemeClr>
              </a:solidFill>
            </a:endParaRPr>
          </a:p>
        </p:txBody>
      </p:sp>
      <p:pic>
        <p:nvPicPr>
          <p:cNvPr id="4" name="Platshållare för bild 5" descr="Telefon med hel fyllning">
            <a:extLst>
              <a:ext uri="{FF2B5EF4-FFF2-40B4-BE49-F238E27FC236}">
                <a16:creationId xmlns:a16="http://schemas.microsoft.com/office/drawing/2014/main" id="{255CA9CF-C52F-2585-8D56-FF28ACFD82B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t="10077" b="10077"/>
          <a:stretch>
            <a:fillRect/>
          </a:stretch>
        </p:blipFill>
        <p:spPr>
          <a:xfrm>
            <a:off x="2159000" y="3433486"/>
            <a:ext cx="1865736" cy="1489754"/>
          </a:xfrm>
          <a:prstGeom prst="rect">
            <a:avLst/>
          </a:prstGeom>
        </p:spPr>
      </p:pic>
    </p:spTree>
    <p:extLst>
      <p:ext uri="{BB962C8B-B14F-4D97-AF65-F5344CB8AC3E}">
        <p14:creationId xmlns:p14="http://schemas.microsoft.com/office/powerpoint/2010/main" val="6330155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ruta 5">
            <a:extLst>
              <a:ext uri="{FF2B5EF4-FFF2-40B4-BE49-F238E27FC236}">
                <a16:creationId xmlns:a16="http://schemas.microsoft.com/office/drawing/2014/main" id="{66B433B3-2A9A-AC00-22C9-121AD4233A8A}"/>
              </a:ext>
            </a:extLst>
          </p:cNvPr>
          <p:cNvSpPr txBox="1"/>
          <p:nvPr/>
        </p:nvSpPr>
        <p:spPr>
          <a:xfrm>
            <a:off x="2069047" y="380813"/>
            <a:ext cx="8053905" cy="3739485"/>
          </a:xfrm>
          <a:prstGeom prst="rect">
            <a:avLst/>
          </a:prstGeom>
          <a:noFill/>
        </p:spPr>
        <p:txBody>
          <a:bodyPr wrap="square">
            <a:sp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sv-SE" altLang="sv-SE" sz="3200" dirty="0">
                <a:solidFill>
                  <a:schemeClr val="bg2"/>
                </a:solidFill>
                <a:latin typeface="+mj-lt"/>
              </a:rPr>
              <a:t>Donationsoperationen</a:t>
            </a:r>
          </a:p>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sv-SE" altLang="sv-SE" sz="1200" b="1" i="0" u="none" strike="noStrike" kern="1200" cap="none" spc="0" normalizeH="0" baseline="0" noProof="0" dirty="0">
              <a:ln>
                <a:noFill/>
              </a:ln>
              <a:solidFill>
                <a:prstClr val="white"/>
              </a:solidFill>
              <a:effectLst/>
              <a:uLnTx/>
              <a:uFillTx/>
              <a:latin typeface="Calibri Light" panose="020F0302020204030204"/>
              <a:ea typeface="+mn-ea"/>
              <a:cs typeface="+mn-cs"/>
            </a:endParaRPr>
          </a:p>
          <a:p>
            <a:pPr marL="342900" marR="0" lvl="0" indent="-342900" algn="l" defTabSz="914400" rtl="0" eaLnBrk="1" fontAlgn="auto" latinLnBrk="0" hangingPunct="1">
              <a:lnSpc>
                <a:spcPct val="100000"/>
              </a:lnSpc>
              <a:spcBef>
                <a:spcPct val="0"/>
              </a:spcBef>
              <a:spcAft>
                <a:spcPts val="0"/>
              </a:spcAft>
              <a:buClrTx/>
              <a:buSzTx/>
              <a:buFont typeface="Arial" panose="020B0604020202020204" pitchFamily="34" charset="0"/>
              <a:buChar char="•"/>
              <a:tabLst/>
              <a:defRPr/>
            </a:pPr>
            <a:endParaRPr kumimoji="0" lang="sv-SE" altLang="sv-SE" sz="5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R="0" lvl="0" algn="ctr" defTabSz="914400" rtl="0" eaLnBrk="1" fontAlgn="auto" latinLnBrk="0" hangingPunct="1">
              <a:lnSpc>
                <a:spcPct val="100000"/>
              </a:lnSpc>
              <a:spcBef>
                <a:spcPct val="0"/>
              </a:spcBef>
              <a:spcAft>
                <a:spcPts val="0"/>
              </a:spcAft>
              <a:buClrTx/>
              <a:buSzTx/>
              <a:tabLst/>
              <a:defRPr/>
            </a:pPr>
            <a:r>
              <a:rPr lang="sv-SE" altLang="sv-SE" sz="2000" dirty="0">
                <a:solidFill>
                  <a:schemeClr val="bg2"/>
                </a:solidFill>
              </a:rPr>
              <a:t>Transplantationsteamet åker till sjukhuset där donatorn vårdas</a:t>
            </a:r>
          </a:p>
          <a:p>
            <a:pPr marR="0" lvl="0" algn="ctr" defTabSz="914400" rtl="0" eaLnBrk="1" fontAlgn="auto" latinLnBrk="0" hangingPunct="1">
              <a:lnSpc>
                <a:spcPct val="100000"/>
              </a:lnSpc>
              <a:spcBef>
                <a:spcPct val="0"/>
              </a:spcBef>
              <a:spcAft>
                <a:spcPts val="0"/>
              </a:spcAft>
              <a:buClrTx/>
              <a:buSzTx/>
              <a:tabLst/>
              <a:defRPr/>
            </a:pPr>
            <a:endParaRPr lang="sv-SE" altLang="sv-SE" sz="1000" dirty="0">
              <a:solidFill>
                <a:schemeClr val="bg2"/>
              </a:solidFill>
            </a:endParaRPr>
          </a:p>
          <a:p>
            <a:pPr marR="0" lvl="0" algn="ctr" defTabSz="914400" rtl="0" eaLnBrk="1" fontAlgn="auto" latinLnBrk="0" hangingPunct="1">
              <a:lnSpc>
                <a:spcPct val="100000"/>
              </a:lnSpc>
              <a:spcBef>
                <a:spcPct val="0"/>
              </a:spcBef>
              <a:spcAft>
                <a:spcPts val="0"/>
              </a:spcAft>
              <a:buClrTx/>
              <a:buSzTx/>
              <a:tabLst/>
              <a:defRPr/>
            </a:pPr>
            <a:r>
              <a:rPr lang="sv-SE" altLang="sv-SE" sz="2000" dirty="0">
                <a:solidFill>
                  <a:schemeClr val="bg2"/>
                </a:solidFill>
              </a:rPr>
              <a:t>Organen opereras ut i turordning och på ett sådant sätt att </a:t>
            </a:r>
            <a:br>
              <a:rPr lang="sv-SE" altLang="sv-SE" sz="2000" dirty="0">
                <a:solidFill>
                  <a:schemeClr val="bg2"/>
                </a:solidFill>
              </a:rPr>
            </a:br>
            <a:r>
              <a:rPr lang="sv-SE" altLang="sv-SE" sz="2000" dirty="0">
                <a:solidFill>
                  <a:schemeClr val="bg2"/>
                </a:solidFill>
              </a:rPr>
              <a:t>det blir enklare att transplantera dem i mottagaren</a:t>
            </a:r>
          </a:p>
          <a:p>
            <a:pPr marR="0" lvl="0" algn="ctr" defTabSz="914400" rtl="0" eaLnBrk="1" fontAlgn="auto" latinLnBrk="0" hangingPunct="1">
              <a:lnSpc>
                <a:spcPct val="100000"/>
              </a:lnSpc>
              <a:spcBef>
                <a:spcPct val="0"/>
              </a:spcBef>
              <a:spcAft>
                <a:spcPts val="0"/>
              </a:spcAft>
              <a:buClrTx/>
              <a:buSzTx/>
              <a:tabLst/>
              <a:defRPr/>
            </a:pPr>
            <a:endParaRPr lang="sv-SE" altLang="sv-SE" sz="1000" dirty="0">
              <a:solidFill>
                <a:schemeClr val="bg2"/>
              </a:solidFill>
            </a:endParaRPr>
          </a:p>
          <a:p>
            <a:pPr marR="0" lvl="0" algn="ctr" defTabSz="914400" rtl="0" eaLnBrk="1" fontAlgn="auto" latinLnBrk="0" hangingPunct="1">
              <a:lnSpc>
                <a:spcPct val="100000"/>
              </a:lnSpc>
              <a:spcBef>
                <a:spcPct val="0"/>
              </a:spcBef>
              <a:spcAft>
                <a:spcPts val="0"/>
              </a:spcAft>
              <a:buClrTx/>
              <a:buSzTx/>
              <a:tabLst/>
              <a:defRPr/>
            </a:pPr>
            <a:r>
              <a:rPr lang="sv-SE" altLang="sv-SE" sz="2000" dirty="0">
                <a:solidFill>
                  <a:schemeClr val="bg2"/>
                </a:solidFill>
              </a:rPr>
              <a:t>Transport av organen </a:t>
            </a:r>
          </a:p>
          <a:p>
            <a:pPr marL="342900" marR="0" lvl="0" indent="-342900" algn="l" defTabSz="914400" rtl="0" eaLnBrk="1" fontAlgn="auto" latinLnBrk="0" hangingPunct="1">
              <a:lnSpc>
                <a:spcPct val="100000"/>
              </a:lnSpc>
              <a:spcBef>
                <a:spcPct val="0"/>
              </a:spcBef>
              <a:spcAft>
                <a:spcPts val="0"/>
              </a:spcAft>
              <a:buClrTx/>
              <a:buSzTx/>
              <a:buFont typeface="Arial" panose="020B0604020202020204" pitchFamily="34" charset="0"/>
              <a:buChar char="•"/>
              <a:tabLst/>
              <a:defRPr/>
            </a:pPr>
            <a:endParaRPr kumimoji="0" lang="sv-SE" altLang="sv-SE" sz="20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sv-SE" altLang="sv-SE" sz="24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sv-SE" altLang="sv-SE" sz="4400" b="0" i="0" u="none" strike="noStrike" kern="1200" cap="none" spc="0" normalizeH="0" baseline="0" noProof="0" dirty="0">
              <a:ln>
                <a:noFill/>
              </a:ln>
              <a:solidFill>
                <a:prstClr val="white"/>
              </a:solidFill>
              <a:effectLst/>
              <a:uLnTx/>
              <a:uFillTx/>
              <a:latin typeface="Calibri Light" panose="020F0302020204030204"/>
              <a:ea typeface="+mn-ea"/>
              <a:cs typeface="+mn-cs"/>
            </a:endParaRPr>
          </a:p>
        </p:txBody>
      </p:sp>
      <p:pic>
        <p:nvPicPr>
          <p:cNvPr id="11" name="Bildobjekt 10">
            <a:extLst>
              <a:ext uri="{FF2B5EF4-FFF2-40B4-BE49-F238E27FC236}">
                <a16:creationId xmlns:a16="http://schemas.microsoft.com/office/drawing/2014/main" id="{B8D7524C-3210-A85C-32A7-53C038CF96B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878188" y="3151623"/>
            <a:ext cx="2657727" cy="3240000"/>
          </a:xfrm>
          <a:prstGeom prst="rect">
            <a:avLst/>
          </a:prstGeom>
          <a:noFill/>
          <a:ln w="76200">
            <a:solidFill>
              <a:sysClr val="window" lastClr="FFFFFF"/>
            </a:solidFill>
          </a:ln>
        </p:spPr>
      </p:pic>
      <p:pic>
        <p:nvPicPr>
          <p:cNvPr id="12" name="Bildobjekt 11">
            <a:extLst>
              <a:ext uri="{FF2B5EF4-FFF2-40B4-BE49-F238E27FC236}">
                <a16:creationId xmlns:a16="http://schemas.microsoft.com/office/drawing/2014/main" id="{5D5AEEA4-7489-C266-6AAF-04E846A3341E}"/>
              </a:ext>
            </a:extLst>
          </p:cNvPr>
          <p:cNvPicPr>
            <a:picLocks noChangeAspect="1"/>
          </p:cNvPicPr>
          <p:nvPr/>
        </p:nvPicPr>
        <p:blipFill rotWithShape="1">
          <a:blip r:embed="rId4">
            <a:extLst>
              <a:ext uri="{28A0092B-C50C-407E-A947-70E740481C1C}">
                <a14:useLocalDpi xmlns:a14="http://schemas.microsoft.com/office/drawing/2010/main" val="0"/>
              </a:ext>
            </a:extLst>
          </a:blip>
          <a:srcRect l="26719" r="12963"/>
          <a:stretch/>
        </p:blipFill>
        <p:spPr bwMode="auto">
          <a:xfrm>
            <a:off x="5874430" y="3151623"/>
            <a:ext cx="2601126" cy="3240000"/>
          </a:xfrm>
          <a:prstGeom prst="rect">
            <a:avLst/>
          </a:prstGeom>
          <a:noFill/>
          <a:ln w="76200">
            <a:solidFill>
              <a:sysClr val="window" lastClr="FFFFFF"/>
            </a:solidFill>
          </a:ln>
          <a:extLst>
            <a:ext uri="{53640926-AAD7-44D8-BBD7-CCE9431645EC}">
              <a14:shadowObscured xmlns:a14="http://schemas.microsoft.com/office/drawing/2010/main"/>
            </a:ext>
          </a:extLst>
        </p:spPr>
      </p:pic>
      <p:pic>
        <p:nvPicPr>
          <p:cNvPr id="14" name="Bildobjekt 13">
            <a:extLst>
              <a:ext uri="{FF2B5EF4-FFF2-40B4-BE49-F238E27FC236}">
                <a16:creationId xmlns:a16="http://schemas.microsoft.com/office/drawing/2014/main" id="{0DBB1B12-3E96-1FB4-9205-C9E3F958734E}"/>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212508" y="3145185"/>
            <a:ext cx="2260134" cy="3240000"/>
          </a:xfrm>
          <a:prstGeom prst="rect">
            <a:avLst/>
          </a:prstGeom>
          <a:noFill/>
          <a:ln w="76200">
            <a:solidFill>
              <a:sysClr val="window" lastClr="FFFFFF"/>
            </a:solidFill>
          </a:ln>
        </p:spPr>
      </p:pic>
      <p:pic>
        <p:nvPicPr>
          <p:cNvPr id="2" name="Bildobjekt 1">
            <a:extLst>
              <a:ext uri="{FF2B5EF4-FFF2-40B4-BE49-F238E27FC236}">
                <a16:creationId xmlns:a16="http://schemas.microsoft.com/office/drawing/2014/main" id="{8FA8A5B1-EB4F-65D2-6706-EEC6E74503D8}"/>
              </a:ext>
            </a:extLst>
          </p:cNvPr>
          <p:cNvPicPr>
            <a:picLocks noChangeAspect="1"/>
          </p:cNvPicPr>
          <p:nvPr/>
        </p:nvPicPr>
        <p:blipFill>
          <a:blip r:embed="rId6"/>
          <a:stretch>
            <a:fillRect/>
          </a:stretch>
        </p:blipFill>
        <p:spPr>
          <a:xfrm>
            <a:off x="656087" y="3145185"/>
            <a:ext cx="2154471" cy="3240000"/>
          </a:xfrm>
          <a:prstGeom prst="rect">
            <a:avLst/>
          </a:prstGeom>
          <a:ln w="76200">
            <a:solidFill>
              <a:schemeClr val="bg1"/>
            </a:solidFill>
          </a:ln>
        </p:spPr>
      </p:pic>
    </p:spTree>
    <p:extLst>
      <p:ext uri="{BB962C8B-B14F-4D97-AF65-F5344CB8AC3E}">
        <p14:creationId xmlns:p14="http://schemas.microsoft.com/office/powerpoint/2010/main" val="19797183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text 1">
            <a:extLst>
              <a:ext uri="{FF2B5EF4-FFF2-40B4-BE49-F238E27FC236}">
                <a16:creationId xmlns:a16="http://schemas.microsoft.com/office/drawing/2014/main" id="{3E71C046-06EA-42FF-863B-CA64A7CF08FF}"/>
              </a:ext>
            </a:extLst>
          </p:cNvPr>
          <p:cNvSpPr>
            <a:spLocks noGrp="1"/>
          </p:cNvSpPr>
          <p:nvPr>
            <p:ph type="body" sz="quarter" idx="10"/>
          </p:nvPr>
        </p:nvSpPr>
        <p:spPr>
          <a:xfrm>
            <a:off x="628393" y="466354"/>
            <a:ext cx="3410655" cy="2878138"/>
          </a:xfrm>
        </p:spPr>
        <p:txBody>
          <a:bodyPr/>
          <a:lstStyle/>
          <a:p>
            <a:pPr marL="0" indent="0">
              <a:buNone/>
            </a:pPr>
            <a:r>
              <a:rPr lang="sv-SE" sz="3200" dirty="0">
                <a:solidFill>
                  <a:schemeClr val="bg1"/>
                </a:solidFill>
              </a:rPr>
              <a:t>Kall </a:t>
            </a:r>
            <a:r>
              <a:rPr lang="sv-SE" sz="3200" dirty="0" err="1">
                <a:solidFill>
                  <a:schemeClr val="bg1"/>
                </a:solidFill>
              </a:rPr>
              <a:t>perfusion</a:t>
            </a:r>
            <a:endParaRPr lang="sv-SE" sz="2800" dirty="0">
              <a:solidFill>
                <a:schemeClr val="bg1"/>
              </a:solidFill>
            </a:endParaRPr>
          </a:p>
        </p:txBody>
      </p:sp>
      <p:pic>
        <p:nvPicPr>
          <p:cNvPr id="4" name="Bildobjekt 3">
            <a:extLst>
              <a:ext uri="{FF2B5EF4-FFF2-40B4-BE49-F238E27FC236}">
                <a16:creationId xmlns:a16="http://schemas.microsoft.com/office/drawing/2014/main" id="{AC876A16-265F-C666-D433-8092745DF8DF}"/>
              </a:ext>
            </a:extLst>
          </p:cNvPr>
          <p:cNvPicPr>
            <a:picLocks noChangeAspect="1"/>
          </p:cNvPicPr>
          <p:nvPr/>
        </p:nvPicPr>
        <p:blipFill>
          <a:blip r:embed="rId3"/>
          <a:stretch>
            <a:fillRect/>
          </a:stretch>
        </p:blipFill>
        <p:spPr>
          <a:xfrm>
            <a:off x="1760270" y="2235700"/>
            <a:ext cx="2109399" cy="2816596"/>
          </a:xfrm>
          <a:prstGeom prst="rect">
            <a:avLst/>
          </a:prstGeom>
          <a:solidFill>
            <a:srgbClr val="FFFFFF">
              <a:shade val="85000"/>
            </a:srgbClr>
          </a:solidFill>
          <a:ln w="88900" cap="sq">
            <a:solidFill>
              <a:schemeClr val="accent4"/>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Rektangel 7">
            <a:extLst>
              <a:ext uri="{FF2B5EF4-FFF2-40B4-BE49-F238E27FC236}">
                <a16:creationId xmlns:a16="http://schemas.microsoft.com/office/drawing/2014/main" id="{D2AA779B-CF02-0305-2E7E-BC0C5EA7C873}"/>
              </a:ext>
            </a:extLst>
          </p:cNvPr>
          <p:cNvSpPr/>
          <p:nvPr/>
        </p:nvSpPr>
        <p:spPr>
          <a:xfrm>
            <a:off x="4759967" y="1370013"/>
            <a:ext cx="6909519" cy="5016758"/>
          </a:xfrm>
          <a:prstGeom prst="rect">
            <a:avLst/>
          </a:prstGeom>
        </p:spPr>
        <p:txBody>
          <a:bodyPr wrap="square">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altLang="sv-SE" sz="2000" dirty="0">
                <a:solidFill>
                  <a:schemeClr val="bg2"/>
                </a:solidFill>
              </a:rPr>
              <a:t>Åstadkommer utspolning av blodet och förhindrar koagulation</a:t>
            </a:r>
          </a:p>
          <a:p>
            <a:pPr marR="0" lvl="0" algn="l" defTabSz="914400" rtl="0" eaLnBrk="1" fontAlgn="auto" latinLnBrk="0" hangingPunct="1">
              <a:lnSpc>
                <a:spcPct val="100000"/>
              </a:lnSpc>
              <a:spcBef>
                <a:spcPts val="0"/>
              </a:spcBef>
              <a:spcAft>
                <a:spcPts val="0"/>
              </a:spcAft>
              <a:buClrTx/>
              <a:buSzTx/>
              <a:tabLst/>
              <a:defRPr/>
            </a:pPr>
            <a:endParaRPr lang="sv-SE" altLang="sv-SE" sz="2000" dirty="0">
              <a:solidFill>
                <a:schemeClr val="bg2"/>
              </a:solidFill>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altLang="sv-SE" sz="2000" dirty="0">
                <a:solidFill>
                  <a:schemeClr val="bg2"/>
                </a:solidFill>
              </a:rPr>
              <a:t>Kyler organet</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sv-SE" altLang="sv-SE" sz="2000" dirty="0">
              <a:solidFill>
                <a:schemeClr val="bg2"/>
              </a:solidFill>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altLang="sv-SE" sz="2000" dirty="0">
                <a:solidFill>
                  <a:schemeClr val="bg2"/>
                </a:solidFill>
              </a:rPr>
              <a:t>Minskar vävnadens metaboliska behov till ca 5 procent av det normala</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sv-SE" altLang="sv-SE" sz="2000" dirty="0">
              <a:solidFill>
                <a:schemeClr val="bg2"/>
              </a:solidFill>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altLang="sv-SE" sz="2000" dirty="0">
                <a:solidFill>
                  <a:schemeClr val="bg2"/>
                </a:solidFill>
              </a:rPr>
              <a:t>Från denna tidpunkt räknas kalla ischemitiden för organen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altLang="sv-SE" sz="2000" dirty="0">
              <a:solidFill>
                <a:schemeClr val="bg2"/>
              </a:solidFill>
            </a:endParaRPr>
          </a:p>
          <a:p>
            <a:pPr marL="800100" marR="0" lvl="1"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lang="sv-SE" altLang="sv-SE" sz="2000" dirty="0">
                <a:solidFill>
                  <a:schemeClr val="bg2"/>
                </a:solidFill>
              </a:rPr>
              <a:t>DBD: I mitten  av operationen, efter ca 2 timmar </a:t>
            </a:r>
          </a:p>
          <a:p>
            <a:pPr marL="457200" marR="0" lvl="1" indent="0" algn="l" defTabSz="914400" rtl="0" eaLnBrk="1" fontAlgn="auto" latinLnBrk="0" hangingPunct="1">
              <a:lnSpc>
                <a:spcPct val="100000"/>
              </a:lnSpc>
              <a:spcBef>
                <a:spcPts val="0"/>
              </a:spcBef>
              <a:spcAft>
                <a:spcPts val="0"/>
              </a:spcAft>
              <a:buClrTx/>
              <a:buSzTx/>
              <a:buFontTx/>
              <a:buNone/>
              <a:tabLst/>
              <a:defRPr/>
            </a:pPr>
            <a:endParaRPr lang="sv-SE" altLang="sv-SE" sz="2000" dirty="0">
              <a:solidFill>
                <a:schemeClr val="bg2"/>
              </a:solidFill>
            </a:endParaRPr>
          </a:p>
          <a:p>
            <a:pPr marL="800100" marR="0" lvl="1"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lang="sv-SE" altLang="sv-SE" sz="2000" dirty="0">
                <a:solidFill>
                  <a:schemeClr val="bg2"/>
                </a:solidFill>
              </a:rPr>
              <a:t>DCD: Skyndsamt efter operationens start</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endParaRPr kumimoji="0" lang="sv-SE" altLang="sv-SE" sz="2000" b="0" i="0" u="none" strike="noStrike" kern="1200" cap="none" spc="0" normalizeH="0" baseline="0" noProof="0" dirty="0">
              <a:ln>
                <a:noFill/>
              </a:ln>
              <a:solidFill>
                <a:srgbClr val="54565B"/>
              </a:solidFill>
              <a:effectLst/>
              <a:uLnTx/>
              <a:uFillTx/>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endParaRPr kumimoji="0" lang="sv-SE" altLang="sv-SE" sz="2000" b="0" i="0" u="none" strike="noStrike" kern="1200" cap="none" spc="0" normalizeH="0" baseline="0" noProof="0" dirty="0">
              <a:ln>
                <a:noFill/>
              </a:ln>
              <a:solidFill>
                <a:srgbClr val="262626"/>
              </a:solidFill>
              <a:effectLst/>
              <a:uLnTx/>
              <a:uFillTx/>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endParaRPr kumimoji="0" lang="sv-SE" altLang="sv-SE" sz="2000" b="0" i="0" u="none" strike="noStrike" kern="1200" cap="none" spc="0" normalizeH="0" baseline="0" noProof="0" dirty="0">
              <a:ln>
                <a:noFill/>
              </a:ln>
              <a:solidFill>
                <a:srgbClr val="262626"/>
              </a:solidFill>
              <a:effectLst/>
              <a:uLnTx/>
              <a:uFillTx/>
              <a:ea typeface="+mn-ea"/>
              <a:cs typeface="+mn-cs"/>
            </a:endParaRPr>
          </a:p>
        </p:txBody>
      </p:sp>
    </p:spTree>
    <p:extLst>
      <p:ext uri="{BB962C8B-B14F-4D97-AF65-F5344CB8AC3E}">
        <p14:creationId xmlns:p14="http://schemas.microsoft.com/office/powerpoint/2010/main" val="184953049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407BAE5-7888-4FBA-92D2-85C624A940A9}"/>
              </a:ext>
            </a:extLst>
          </p:cNvPr>
          <p:cNvSpPr>
            <a:spLocks noGrp="1"/>
          </p:cNvSpPr>
          <p:nvPr>
            <p:ph type="title"/>
          </p:nvPr>
        </p:nvSpPr>
        <p:spPr>
          <a:xfrm>
            <a:off x="379622" y="885082"/>
            <a:ext cx="9168273" cy="775286"/>
          </a:xfrm>
        </p:spPr>
        <p:txBody>
          <a:bodyPr>
            <a:normAutofit fontScale="90000"/>
          </a:bodyPr>
          <a:lstStyle/>
          <a:p>
            <a:pPr algn="ctr"/>
            <a:r>
              <a:rPr lang="sv-SE" sz="3600" dirty="0">
                <a:solidFill>
                  <a:schemeClr val="bg1"/>
                </a:solidFill>
                <a:latin typeface="Calibri Light" panose="020F0302020204030204" pitchFamily="34" charset="0"/>
                <a:cs typeface="Calibri Light" panose="020F0302020204030204" pitchFamily="34" charset="0"/>
              </a:rPr>
              <a:t>Den medicinska behandlingen av </a:t>
            </a:r>
            <a:r>
              <a:rPr lang="sv-SE" sz="3600" b="1" dirty="0">
                <a:solidFill>
                  <a:schemeClr val="bg1"/>
                </a:solidFill>
                <a:latin typeface="Calibri Light" panose="020F0302020204030204" pitchFamily="34" charset="0"/>
                <a:cs typeface="Calibri Light" panose="020F0302020204030204" pitchFamily="34" charset="0"/>
              </a:rPr>
              <a:t>DBD</a:t>
            </a:r>
            <a:r>
              <a:rPr lang="sv-SE" sz="3600" dirty="0">
                <a:solidFill>
                  <a:schemeClr val="bg1"/>
                </a:solidFill>
                <a:latin typeface="Calibri Light" panose="020F0302020204030204" pitchFamily="34" charset="0"/>
                <a:cs typeface="Calibri Light" panose="020F0302020204030204" pitchFamily="34" charset="0"/>
              </a:rPr>
              <a:t>-donatorn</a:t>
            </a:r>
            <a:br>
              <a:rPr lang="sv-SE" sz="3600" dirty="0">
                <a:solidFill>
                  <a:schemeClr val="bg1"/>
                </a:solidFill>
                <a:latin typeface="Calibri Light" panose="020F0302020204030204" pitchFamily="34" charset="0"/>
                <a:cs typeface="Calibri Light" panose="020F0302020204030204" pitchFamily="34" charset="0"/>
              </a:rPr>
            </a:br>
            <a:endParaRPr lang="sv-SE" sz="3600" dirty="0">
              <a:solidFill>
                <a:schemeClr val="bg1"/>
              </a:solidFill>
              <a:latin typeface="Calibri Light" panose="020F0302020204030204" pitchFamily="34" charset="0"/>
              <a:cs typeface="Calibri Light" panose="020F0302020204030204" pitchFamily="34" charset="0"/>
            </a:endParaRPr>
          </a:p>
        </p:txBody>
      </p:sp>
      <p:sp>
        <p:nvSpPr>
          <p:cNvPr id="3" name="Platshållare för innehåll 2">
            <a:extLst>
              <a:ext uri="{FF2B5EF4-FFF2-40B4-BE49-F238E27FC236}">
                <a16:creationId xmlns:a16="http://schemas.microsoft.com/office/drawing/2014/main" id="{93D3B496-97C4-4E48-94A6-FF3D43C0BC15}"/>
              </a:ext>
            </a:extLst>
          </p:cNvPr>
          <p:cNvSpPr>
            <a:spLocks noGrp="1"/>
          </p:cNvSpPr>
          <p:nvPr>
            <p:ph sz="half" idx="1"/>
          </p:nvPr>
        </p:nvSpPr>
        <p:spPr>
          <a:xfrm>
            <a:off x="859168" y="1621580"/>
            <a:ext cx="6762774" cy="4351338"/>
          </a:xfrm>
        </p:spPr>
        <p:txBody>
          <a:bodyPr vert="horz" lIns="91440" tIns="45720" rIns="91440" bIns="45720" rtlCol="0" anchor="t">
            <a:normAutofit lnSpcReduction="10000"/>
          </a:bodyPr>
          <a:lstStyle/>
          <a:p>
            <a:pPr>
              <a:lnSpc>
                <a:spcPct val="100000"/>
              </a:lnSpc>
              <a:spcBef>
                <a:spcPts val="0"/>
              </a:spcBef>
              <a:buFont typeface="Arial" panose="020B0604020202020204" pitchFamily="34" charset="0"/>
              <a:buChar char="•"/>
              <a:defRPr/>
            </a:pPr>
            <a:r>
              <a:rPr lang="sv-SE" sz="2000" dirty="0">
                <a:solidFill>
                  <a:schemeClr val="bg2"/>
                </a:solidFill>
              </a:rPr>
              <a:t>Behandlingen är symtomatisk och syftar till att </a:t>
            </a:r>
            <a:br>
              <a:rPr lang="sv-SE" sz="2000" dirty="0">
                <a:solidFill>
                  <a:schemeClr val="bg2"/>
                </a:solidFill>
              </a:rPr>
            </a:br>
            <a:r>
              <a:rPr lang="sv-SE" sz="2000" dirty="0">
                <a:solidFill>
                  <a:schemeClr val="bg2"/>
                </a:solidFill>
              </a:rPr>
              <a:t>behandla de </a:t>
            </a:r>
            <a:r>
              <a:rPr lang="sv-SE" sz="2000" dirty="0" err="1">
                <a:solidFill>
                  <a:schemeClr val="bg2"/>
                </a:solidFill>
              </a:rPr>
              <a:t>patofysiologiska</a:t>
            </a:r>
            <a:r>
              <a:rPr lang="sv-SE" sz="2000" dirty="0">
                <a:solidFill>
                  <a:schemeClr val="bg2"/>
                </a:solidFill>
              </a:rPr>
              <a:t> följderna efter </a:t>
            </a:r>
            <a:br>
              <a:rPr lang="sv-SE" sz="2000" dirty="0">
                <a:solidFill>
                  <a:schemeClr val="bg2"/>
                </a:solidFill>
              </a:rPr>
            </a:br>
            <a:r>
              <a:rPr lang="sv-SE" sz="2000" dirty="0">
                <a:solidFill>
                  <a:schemeClr val="bg2"/>
                </a:solidFill>
              </a:rPr>
              <a:t>utveckling av total hjärninfarkt (på IVA)</a:t>
            </a:r>
          </a:p>
          <a:p>
            <a:pPr>
              <a:lnSpc>
                <a:spcPct val="100000"/>
              </a:lnSpc>
              <a:spcBef>
                <a:spcPts val="0"/>
              </a:spcBef>
              <a:buFont typeface="Arial" panose="020B0604020202020204" pitchFamily="34" charset="0"/>
              <a:buChar char="•"/>
              <a:defRPr/>
            </a:pPr>
            <a:endParaRPr lang="sv-SE" sz="2000" dirty="0">
              <a:solidFill>
                <a:schemeClr val="bg2"/>
              </a:solidFill>
            </a:endParaRPr>
          </a:p>
          <a:p>
            <a:pPr>
              <a:lnSpc>
                <a:spcPct val="100000"/>
              </a:lnSpc>
              <a:spcBef>
                <a:spcPts val="0"/>
              </a:spcBef>
              <a:buFont typeface="Arial" panose="020B0604020202020204" pitchFamily="34" charset="0"/>
              <a:buChar char="•"/>
              <a:defRPr/>
            </a:pPr>
            <a:r>
              <a:rPr lang="sv-SE" sz="2000" dirty="0">
                <a:solidFill>
                  <a:schemeClr val="bg2"/>
                </a:solidFill>
              </a:rPr>
              <a:t>Vården ska fortgå utan avbrott eller kvalitetsförlust, </a:t>
            </a:r>
            <a:br>
              <a:rPr lang="sv-SE" sz="2000" dirty="0">
                <a:solidFill>
                  <a:schemeClr val="bg2"/>
                </a:solidFill>
              </a:rPr>
            </a:br>
            <a:r>
              <a:rPr lang="sv-SE" sz="2000" dirty="0">
                <a:solidFill>
                  <a:schemeClr val="bg2"/>
                </a:solidFill>
              </a:rPr>
              <a:t>både under transport till operation och under pågående donationsoperation</a:t>
            </a:r>
          </a:p>
          <a:p>
            <a:pPr>
              <a:lnSpc>
                <a:spcPct val="100000"/>
              </a:lnSpc>
              <a:spcBef>
                <a:spcPts val="0"/>
              </a:spcBef>
              <a:buFont typeface="Arial" panose="020B0604020202020204" pitchFamily="34" charset="0"/>
              <a:buChar char="•"/>
              <a:defRPr/>
            </a:pPr>
            <a:endParaRPr lang="sv-SE" sz="2000" dirty="0">
              <a:solidFill>
                <a:schemeClr val="bg2"/>
              </a:solidFill>
            </a:endParaRPr>
          </a:p>
          <a:p>
            <a:pPr>
              <a:lnSpc>
                <a:spcPct val="100000"/>
              </a:lnSpc>
              <a:spcBef>
                <a:spcPts val="0"/>
              </a:spcBef>
              <a:buFont typeface="Arial" panose="020B0604020202020204" pitchFamily="34" charset="0"/>
              <a:buChar char="•"/>
              <a:defRPr/>
            </a:pPr>
            <a:r>
              <a:rPr lang="sv-SE" sz="2000" dirty="0">
                <a:solidFill>
                  <a:schemeClr val="bg2"/>
                </a:solidFill>
              </a:rPr>
              <a:t>Donatorns cirkulation, respiration, vätskebalans och temperatur ska hållas så normal som möjligt fram till </a:t>
            </a:r>
            <a:r>
              <a:rPr lang="sv-SE" sz="2000" dirty="0" err="1">
                <a:solidFill>
                  <a:schemeClr val="bg2"/>
                </a:solidFill>
              </a:rPr>
              <a:t>perfusionen</a:t>
            </a:r>
            <a:r>
              <a:rPr lang="sv-SE" sz="2000" dirty="0">
                <a:solidFill>
                  <a:schemeClr val="bg2"/>
                </a:solidFill>
              </a:rPr>
              <a:t>/kylningen av organen</a:t>
            </a:r>
            <a:endParaRPr lang="sv-SE" altLang="sv-SE" sz="2000" dirty="0">
              <a:solidFill>
                <a:schemeClr val="bg2"/>
              </a:solidFill>
            </a:endParaRPr>
          </a:p>
          <a:p>
            <a:pPr>
              <a:lnSpc>
                <a:spcPct val="100000"/>
              </a:lnSpc>
              <a:spcBef>
                <a:spcPts val="0"/>
              </a:spcBef>
              <a:buFont typeface="Arial" panose="020B0604020202020204" pitchFamily="34" charset="0"/>
              <a:buChar char="•"/>
              <a:defRPr/>
            </a:pPr>
            <a:endParaRPr lang="sv-SE" altLang="sv-SE" sz="2000" dirty="0">
              <a:solidFill>
                <a:schemeClr val="bg2"/>
              </a:solidFill>
            </a:endParaRPr>
          </a:p>
          <a:p>
            <a:pPr>
              <a:lnSpc>
                <a:spcPct val="100000"/>
              </a:lnSpc>
              <a:spcBef>
                <a:spcPts val="0"/>
              </a:spcBef>
              <a:buFont typeface="Arial" panose="020B0604020202020204" pitchFamily="34" charset="0"/>
              <a:buChar char="•"/>
              <a:defRPr/>
            </a:pPr>
            <a:r>
              <a:rPr lang="sv-SE" altLang="sv-SE" sz="2000" dirty="0">
                <a:solidFill>
                  <a:schemeClr val="bg2"/>
                </a:solidFill>
              </a:rPr>
              <a:t>Målet är att bevara bästa möjliga funktion hos de </a:t>
            </a:r>
            <a:br>
              <a:rPr lang="sv-SE" altLang="sv-SE" sz="2000" dirty="0">
                <a:solidFill>
                  <a:schemeClr val="bg2"/>
                </a:solidFill>
              </a:rPr>
            </a:br>
            <a:r>
              <a:rPr lang="sv-SE" altLang="sv-SE" sz="2000" dirty="0">
                <a:solidFill>
                  <a:schemeClr val="bg2"/>
                </a:solidFill>
              </a:rPr>
              <a:t>organ som doneras och sedan ska transplanteras</a:t>
            </a:r>
          </a:p>
          <a:p>
            <a:endParaRPr lang="sv-SE" sz="2000" dirty="0">
              <a:solidFill>
                <a:schemeClr val="bg1"/>
              </a:solidFill>
              <a:cs typeface="Calibri"/>
            </a:endParaRPr>
          </a:p>
          <a:p>
            <a:pPr marL="0" indent="0">
              <a:buNone/>
            </a:pPr>
            <a:endParaRPr lang="sv-SE" sz="1800" dirty="0">
              <a:solidFill>
                <a:schemeClr val="bg1"/>
              </a:solidFill>
              <a:cs typeface="Calibri" panose="020F0502020204030204"/>
            </a:endParaRPr>
          </a:p>
          <a:p>
            <a:pPr marL="0" indent="0">
              <a:buNone/>
            </a:pPr>
            <a:endParaRPr lang="sv-SE" dirty="0">
              <a:solidFill>
                <a:schemeClr val="bg1"/>
              </a:solidFill>
              <a:cs typeface="Calibri" panose="020F0502020204030204"/>
            </a:endParaRPr>
          </a:p>
        </p:txBody>
      </p:sp>
      <p:pic>
        <p:nvPicPr>
          <p:cNvPr id="4" name="Bildobjekt 3">
            <a:extLst>
              <a:ext uri="{FF2B5EF4-FFF2-40B4-BE49-F238E27FC236}">
                <a16:creationId xmlns:a16="http://schemas.microsoft.com/office/drawing/2014/main" id="{F181654D-4250-41CA-BC5F-6F984EDFC995}"/>
              </a:ext>
            </a:extLst>
          </p:cNvPr>
          <p:cNvPicPr>
            <a:picLocks noChangeAspect="1"/>
          </p:cNvPicPr>
          <p:nvPr/>
        </p:nvPicPr>
        <p:blipFill>
          <a:blip r:embed="rId3"/>
          <a:stretch>
            <a:fillRect/>
          </a:stretch>
        </p:blipFill>
        <p:spPr>
          <a:xfrm>
            <a:off x="7228242" y="1609720"/>
            <a:ext cx="4381840" cy="1854486"/>
          </a:xfrm>
          <a:prstGeom prst="rect">
            <a:avLst/>
          </a:prstGeom>
        </p:spPr>
      </p:pic>
      <p:pic>
        <p:nvPicPr>
          <p:cNvPr id="5" name="Bildobjekt 4">
            <a:extLst>
              <a:ext uri="{FF2B5EF4-FFF2-40B4-BE49-F238E27FC236}">
                <a16:creationId xmlns:a16="http://schemas.microsoft.com/office/drawing/2014/main" id="{6D7D6C46-A55C-87A8-B408-C9B514AABAAB}"/>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0555941" y="5874599"/>
            <a:ext cx="1174538" cy="548118"/>
          </a:xfrm>
          <a:prstGeom prst="rect">
            <a:avLst/>
          </a:prstGeom>
        </p:spPr>
      </p:pic>
    </p:spTree>
    <p:extLst>
      <p:ext uri="{BB962C8B-B14F-4D97-AF65-F5344CB8AC3E}">
        <p14:creationId xmlns:p14="http://schemas.microsoft.com/office/powerpoint/2010/main" val="267205709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text 1">
            <a:extLst>
              <a:ext uri="{FF2B5EF4-FFF2-40B4-BE49-F238E27FC236}">
                <a16:creationId xmlns:a16="http://schemas.microsoft.com/office/drawing/2014/main" id="{E1E1B2DE-B7A5-F9E2-B573-39B03DDB7247}"/>
              </a:ext>
            </a:extLst>
          </p:cNvPr>
          <p:cNvSpPr>
            <a:spLocks noGrp="1"/>
          </p:cNvSpPr>
          <p:nvPr>
            <p:ph type="body" sz="quarter" idx="10"/>
          </p:nvPr>
        </p:nvSpPr>
        <p:spPr>
          <a:xfrm>
            <a:off x="1132103" y="1314185"/>
            <a:ext cx="2864128" cy="2878138"/>
          </a:xfrm>
        </p:spPr>
        <p:txBody>
          <a:bodyPr/>
          <a:lstStyle/>
          <a:p>
            <a:r>
              <a:rPr lang="sv-SE" sz="3200" dirty="0"/>
              <a:t>Efter operationen</a:t>
            </a:r>
          </a:p>
        </p:txBody>
      </p:sp>
      <p:sp>
        <p:nvSpPr>
          <p:cNvPr id="3" name="Platshållare för text 2">
            <a:extLst>
              <a:ext uri="{FF2B5EF4-FFF2-40B4-BE49-F238E27FC236}">
                <a16:creationId xmlns:a16="http://schemas.microsoft.com/office/drawing/2014/main" id="{D0B9692C-C801-12EE-671C-207F9DA52196}"/>
              </a:ext>
            </a:extLst>
          </p:cNvPr>
          <p:cNvSpPr>
            <a:spLocks noGrp="1"/>
          </p:cNvSpPr>
          <p:nvPr>
            <p:ph type="body" sz="quarter" idx="11"/>
          </p:nvPr>
        </p:nvSpPr>
        <p:spPr>
          <a:xfrm>
            <a:off x="4638675" y="2024063"/>
            <a:ext cx="6260553" cy="2870200"/>
          </a:xfrm>
        </p:spPr>
        <p:txBody>
          <a:bodyPr/>
          <a:lstStyle/>
          <a:p>
            <a:r>
              <a:rPr lang="sv-SE" sz="2000" dirty="0"/>
              <a:t>De närstående erbjuds att ta ett sista avsked efter donationsoperationen.</a:t>
            </a:r>
          </a:p>
          <a:p>
            <a:r>
              <a:rPr lang="sv-SE" sz="2000" dirty="0"/>
              <a:t>Avskedet hålls som regel på intensivvårdsavdelningen, där personalen tar emot de närstående för ett sista farväl. </a:t>
            </a:r>
          </a:p>
        </p:txBody>
      </p:sp>
      <p:pic>
        <p:nvPicPr>
          <p:cNvPr id="5" name="Bild 4" descr="Stearinljus med hel fyllning">
            <a:extLst>
              <a:ext uri="{FF2B5EF4-FFF2-40B4-BE49-F238E27FC236}">
                <a16:creationId xmlns:a16="http://schemas.microsoft.com/office/drawing/2014/main" id="{3E5F82AB-D66C-68FE-7A85-9FB641988B2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879836" y="3335776"/>
            <a:ext cx="1406087" cy="1406087"/>
          </a:xfrm>
          <a:prstGeom prst="rect">
            <a:avLst/>
          </a:prstGeom>
        </p:spPr>
      </p:pic>
    </p:spTree>
    <p:extLst>
      <p:ext uri="{BB962C8B-B14F-4D97-AF65-F5344CB8AC3E}">
        <p14:creationId xmlns:p14="http://schemas.microsoft.com/office/powerpoint/2010/main" val="345302974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text 1">
            <a:extLst>
              <a:ext uri="{FF2B5EF4-FFF2-40B4-BE49-F238E27FC236}">
                <a16:creationId xmlns:a16="http://schemas.microsoft.com/office/drawing/2014/main" id="{E1E1B2DE-B7A5-F9E2-B573-39B03DDB7247}"/>
              </a:ext>
            </a:extLst>
          </p:cNvPr>
          <p:cNvSpPr>
            <a:spLocks noGrp="1"/>
          </p:cNvSpPr>
          <p:nvPr>
            <p:ph type="body" sz="quarter" idx="10"/>
          </p:nvPr>
        </p:nvSpPr>
        <p:spPr>
          <a:xfrm>
            <a:off x="1132103" y="1339585"/>
            <a:ext cx="2864128" cy="2878138"/>
          </a:xfrm>
        </p:spPr>
        <p:txBody>
          <a:bodyPr/>
          <a:lstStyle/>
          <a:p>
            <a:r>
              <a:rPr lang="sv-SE" sz="3200" dirty="0"/>
              <a:t>Upp-</a:t>
            </a:r>
            <a:br>
              <a:rPr lang="sv-SE" sz="3200" dirty="0"/>
            </a:br>
            <a:r>
              <a:rPr lang="sv-SE" sz="3200" dirty="0"/>
              <a:t>följning</a:t>
            </a:r>
          </a:p>
        </p:txBody>
      </p:sp>
      <p:sp>
        <p:nvSpPr>
          <p:cNvPr id="3" name="Platshållare för text 2">
            <a:extLst>
              <a:ext uri="{FF2B5EF4-FFF2-40B4-BE49-F238E27FC236}">
                <a16:creationId xmlns:a16="http://schemas.microsoft.com/office/drawing/2014/main" id="{D0B9692C-C801-12EE-671C-207F9DA52196}"/>
              </a:ext>
            </a:extLst>
          </p:cNvPr>
          <p:cNvSpPr>
            <a:spLocks noGrp="1"/>
          </p:cNvSpPr>
          <p:nvPr>
            <p:ph type="body" sz="quarter" idx="11"/>
          </p:nvPr>
        </p:nvSpPr>
        <p:spPr>
          <a:xfrm>
            <a:off x="4638675" y="2024063"/>
            <a:ext cx="6260553" cy="2870200"/>
          </a:xfrm>
        </p:spPr>
        <p:txBody>
          <a:bodyPr/>
          <a:lstStyle/>
          <a:p>
            <a:r>
              <a:rPr lang="sv-SE" sz="2000" dirty="0"/>
              <a:t>Ett kondoleanskort skickas ut till närstående</a:t>
            </a:r>
          </a:p>
          <a:p>
            <a:r>
              <a:rPr lang="sv-SE" sz="2000" dirty="0"/>
              <a:t>En tid efter donationen får de närstående som önskar, ett brev med anonymiserad information om vilka organ som kunde tillvaratas och hur det gått för mottagarna</a:t>
            </a:r>
          </a:p>
          <a:p>
            <a:r>
              <a:rPr lang="sv-SE" sz="2000" dirty="0"/>
              <a:t>De närstående följs sedan upp via telefon eller återbesök på sjukhuset</a:t>
            </a:r>
            <a:endParaRPr lang="sv-SE" sz="2000" dirty="0">
              <a:highlight>
                <a:srgbClr val="FFFF00"/>
              </a:highlight>
            </a:endParaRPr>
          </a:p>
        </p:txBody>
      </p:sp>
      <p:pic>
        <p:nvPicPr>
          <p:cNvPr id="5" name="Bild 4" descr="Gåspenna med hel fyllning">
            <a:extLst>
              <a:ext uri="{FF2B5EF4-FFF2-40B4-BE49-F238E27FC236}">
                <a16:creationId xmlns:a16="http://schemas.microsoft.com/office/drawing/2014/main" id="{3E5F82AB-D66C-68FE-7A85-9FB641988B2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2879836" y="3310376"/>
            <a:ext cx="1406087" cy="1406087"/>
          </a:xfrm>
          <a:prstGeom prst="rect">
            <a:avLst/>
          </a:prstGeom>
        </p:spPr>
      </p:pic>
    </p:spTree>
    <p:extLst>
      <p:ext uri="{BB962C8B-B14F-4D97-AF65-F5344CB8AC3E}">
        <p14:creationId xmlns:p14="http://schemas.microsoft.com/office/powerpoint/2010/main" val="148389849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text 2">
            <a:extLst>
              <a:ext uri="{FF2B5EF4-FFF2-40B4-BE49-F238E27FC236}">
                <a16:creationId xmlns:a16="http://schemas.microsoft.com/office/drawing/2014/main" id="{8F80096E-206E-5086-91A6-7BFE0D30CD07}"/>
              </a:ext>
            </a:extLst>
          </p:cNvPr>
          <p:cNvSpPr>
            <a:spLocks noGrp="1"/>
          </p:cNvSpPr>
          <p:nvPr>
            <p:ph type="body" sz="quarter" idx="11"/>
          </p:nvPr>
        </p:nvSpPr>
        <p:spPr/>
        <p:txBody>
          <a:bodyPr/>
          <a:lstStyle/>
          <a:p>
            <a:r>
              <a:rPr lang="sv-SE" sz="2000" dirty="0"/>
              <a:t>Många närstående framhåller en tacksamhet och stolthet över att andra människor kunde bli hjälpta, efter en nära familjemedlems tragiska bortgång. </a:t>
            </a:r>
          </a:p>
        </p:txBody>
      </p:sp>
      <p:pic>
        <p:nvPicPr>
          <p:cNvPr id="5" name="Bild 4" descr="Planta med hel fyllning">
            <a:extLst>
              <a:ext uri="{FF2B5EF4-FFF2-40B4-BE49-F238E27FC236}">
                <a16:creationId xmlns:a16="http://schemas.microsoft.com/office/drawing/2014/main" id="{88AC7038-9F98-00DA-7A80-906EE6F592A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1550276" y="2310962"/>
            <a:ext cx="2236076" cy="2236076"/>
          </a:xfrm>
          <a:prstGeom prst="rect">
            <a:avLst/>
          </a:prstGeom>
        </p:spPr>
      </p:pic>
    </p:spTree>
    <p:extLst>
      <p:ext uri="{BB962C8B-B14F-4D97-AF65-F5344CB8AC3E}">
        <p14:creationId xmlns:p14="http://schemas.microsoft.com/office/powerpoint/2010/main" val="26825605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text 1">
            <a:extLst>
              <a:ext uri="{FF2B5EF4-FFF2-40B4-BE49-F238E27FC236}">
                <a16:creationId xmlns:a16="http://schemas.microsoft.com/office/drawing/2014/main" id="{EC988518-7921-40B2-80A2-2394B4018F1D}"/>
              </a:ext>
            </a:extLst>
          </p:cNvPr>
          <p:cNvSpPr>
            <a:spLocks noGrp="1"/>
          </p:cNvSpPr>
          <p:nvPr>
            <p:ph type="body" sz="quarter" idx="10"/>
          </p:nvPr>
        </p:nvSpPr>
        <p:spPr>
          <a:xfrm>
            <a:off x="4611512" y="2372740"/>
            <a:ext cx="5576711" cy="914400"/>
          </a:xfrm>
        </p:spPr>
        <p:txBody>
          <a:bodyPr/>
          <a:lstStyle/>
          <a:p>
            <a:r>
              <a:rPr lang="sv-SE" dirty="0">
                <a:latin typeface="+mj-lt"/>
              </a:rPr>
              <a:t>Vävnadsdonation</a:t>
            </a:r>
          </a:p>
        </p:txBody>
      </p:sp>
    </p:spTree>
    <p:extLst>
      <p:ext uri="{BB962C8B-B14F-4D97-AF65-F5344CB8AC3E}">
        <p14:creationId xmlns:p14="http://schemas.microsoft.com/office/powerpoint/2010/main" val="402468784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text 1">
            <a:extLst>
              <a:ext uri="{FF2B5EF4-FFF2-40B4-BE49-F238E27FC236}">
                <a16:creationId xmlns:a16="http://schemas.microsoft.com/office/drawing/2014/main" id="{7FBA353C-109B-4F7A-BBE2-C0BFB203E78E}"/>
              </a:ext>
            </a:extLst>
          </p:cNvPr>
          <p:cNvSpPr>
            <a:spLocks noGrp="1"/>
          </p:cNvSpPr>
          <p:nvPr>
            <p:ph type="body" sz="quarter" idx="10"/>
          </p:nvPr>
        </p:nvSpPr>
        <p:spPr>
          <a:xfrm>
            <a:off x="310341" y="1124103"/>
            <a:ext cx="3814354" cy="4756934"/>
          </a:xfrm>
        </p:spPr>
        <p:txBody>
          <a:bodyPr lIns="91440" tIns="45720" rIns="91440" bIns="45720" anchor="ctr"/>
          <a:lstStyle/>
          <a:p>
            <a:r>
              <a:rPr lang="sv-SE" sz="3600" dirty="0">
                <a:cs typeface="Calibri Light"/>
              </a:rPr>
              <a:t>Vem kan bli </a:t>
            </a:r>
            <a:br>
              <a:rPr lang="sv-SE" sz="3600" dirty="0">
                <a:cs typeface="Calibri Light"/>
              </a:rPr>
            </a:br>
            <a:r>
              <a:rPr lang="sv-SE" sz="3600" dirty="0">
                <a:cs typeface="Calibri Light"/>
              </a:rPr>
              <a:t>vävnads-</a:t>
            </a:r>
            <a:br>
              <a:rPr lang="sv-SE" sz="3600" dirty="0">
                <a:cs typeface="Calibri Light"/>
              </a:rPr>
            </a:br>
            <a:r>
              <a:rPr lang="sv-SE" sz="3600" dirty="0">
                <a:cs typeface="Calibri Light"/>
              </a:rPr>
              <a:t>donator</a:t>
            </a:r>
          </a:p>
          <a:p>
            <a:r>
              <a:rPr lang="sv-SE" sz="9600" b="1" dirty="0">
                <a:solidFill>
                  <a:schemeClr val="accent4"/>
                </a:solidFill>
                <a:cs typeface="Calibri Light"/>
              </a:rPr>
              <a:t>?</a:t>
            </a:r>
            <a:endParaRPr lang="sv-SE" sz="3600" b="1" dirty="0">
              <a:solidFill>
                <a:schemeClr val="accent4"/>
              </a:solidFill>
              <a:cs typeface="Calibri Light"/>
            </a:endParaRPr>
          </a:p>
        </p:txBody>
      </p:sp>
      <p:sp>
        <p:nvSpPr>
          <p:cNvPr id="3" name="Platshållare för text 2">
            <a:extLst>
              <a:ext uri="{FF2B5EF4-FFF2-40B4-BE49-F238E27FC236}">
                <a16:creationId xmlns:a16="http://schemas.microsoft.com/office/drawing/2014/main" id="{595EE2D3-1FDD-40BC-9BFA-F9C330721DC6}"/>
              </a:ext>
            </a:extLst>
          </p:cNvPr>
          <p:cNvSpPr>
            <a:spLocks noGrp="1"/>
          </p:cNvSpPr>
          <p:nvPr>
            <p:ph type="body" sz="quarter" idx="11"/>
          </p:nvPr>
        </p:nvSpPr>
        <p:spPr>
          <a:xfrm>
            <a:off x="4579679" y="690937"/>
            <a:ext cx="6975256" cy="5476126"/>
          </a:xfrm>
        </p:spPr>
        <p:txBody>
          <a:bodyPr lIns="91440" tIns="45720" rIns="91440" bIns="45720" anchor="ctr"/>
          <a:lstStyle/>
          <a:p>
            <a:r>
              <a:rPr lang="sv-SE" sz="2000" dirty="0">
                <a:cs typeface="Calibri"/>
              </a:rPr>
              <a:t>De flest avlidna kan donera vävnad då vävnaderna ej behöver vara syresatta vid tillvaratagandet.</a:t>
            </a:r>
          </a:p>
          <a:p>
            <a:r>
              <a:rPr lang="sv-SE" sz="2000" dirty="0">
                <a:cs typeface="Calibri"/>
              </a:rPr>
              <a:t>Förutsättningen är att det finns ett samtycke till att donera vävnader. </a:t>
            </a:r>
          </a:p>
          <a:p>
            <a:r>
              <a:rPr lang="sv-SE" sz="2000" dirty="0">
                <a:cs typeface="Calibri"/>
              </a:rPr>
              <a:t>Det är samma regelverk som styr oavsett om det gäller samtycke till organ och/eller vävnadsdonation. </a:t>
            </a:r>
          </a:p>
          <a:p>
            <a:r>
              <a:rPr lang="sv-SE" sz="2000" dirty="0">
                <a:cs typeface="Calibri"/>
              </a:rPr>
              <a:t>Vävnadskoordinatorerna utgår från kontraindikationer fastställda av Vävnadsinrättningarna när de bedömer vem som kan donera.</a:t>
            </a:r>
          </a:p>
        </p:txBody>
      </p:sp>
    </p:spTree>
    <p:extLst>
      <p:ext uri="{BB962C8B-B14F-4D97-AF65-F5344CB8AC3E}">
        <p14:creationId xmlns:p14="http://schemas.microsoft.com/office/powerpoint/2010/main" val="40544681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text 1">
            <a:extLst>
              <a:ext uri="{FF2B5EF4-FFF2-40B4-BE49-F238E27FC236}">
                <a16:creationId xmlns:a16="http://schemas.microsoft.com/office/drawing/2014/main" id="{7FBA353C-109B-4F7A-BBE2-C0BFB203E78E}"/>
              </a:ext>
            </a:extLst>
          </p:cNvPr>
          <p:cNvSpPr>
            <a:spLocks noGrp="1"/>
          </p:cNvSpPr>
          <p:nvPr>
            <p:ph type="body" sz="quarter" idx="10"/>
          </p:nvPr>
        </p:nvSpPr>
        <p:spPr>
          <a:xfrm>
            <a:off x="1168122" y="1238567"/>
            <a:ext cx="2864128" cy="2878138"/>
          </a:xfrm>
        </p:spPr>
        <p:txBody>
          <a:bodyPr lIns="91440" tIns="45720" rIns="91440" bIns="45720" anchor="ctr"/>
          <a:lstStyle/>
          <a:p>
            <a:r>
              <a:rPr lang="sv-SE" sz="3200" dirty="0"/>
              <a:t>Hur ser donations-</a:t>
            </a:r>
            <a:br>
              <a:rPr lang="sv-SE" sz="3200" dirty="0"/>
            </a:br>
            <a:r>
              <a:rPr lang="sv-SE" sz="3200" dirty="0"/>
              <a:t>viljan ut?</a:t>
            </a:r>
          </a:p>
        </p:txBody>
      </p:sp>
      <p:sp>
        <p:nvSpPr>
          <p:cNvPr id="3" name="Platshållare för text 2">
            <a:extLst>
              <a:ext uri="{FF2B5EF4-FFF2-40B4-BE49-F238E27FC236}">
                <a16:creationId xmlns:a16="http://schemas.microsoft.com/office/drawing/2014/main" id="{595EE2D3-1FDD-40BC-9BFA-F9C330721DC6}"/>
              </a:ext>
            </a:extLst>
          </p:cNvPr>
          <p:cNvSpPr>
            <a:spLocks noGrp="1"/>
          </p:cNvSpPr>
          <p:nvPr>
            <p:ph type="body" sz="quarter" idx="11"/>
          </p:nvPr>
        </p:nvSpPr>
        <p:spPr>
          <a:xfrm>
            <a:off x="4638675" y="1048703"/>
            <a:ext cx="6369685" cy="4770120"/>
          </a:xfrm>
        </p:spPr>
        <p:txBody>
          <a:bodyPr lIns="91440" tIns="45720" rIns="91440" bIns="45720" anchor="ctr"/>
          <a:lstStyle/>
          <a:p>
            <a:r>
              <a:rPr lang="sv-SE" sz="2000" dirty="0">
                <a:ea typeface="Calibri" panose="020F0502020204030204"/>
                <a:cs typeface="Calibri" panose="020F0502020204030204"/>
              </a:rPr>
              <a:t>Hög donationsvilja i Sverige </a:t>
            </a:r>
          </a:p>
          <a:p>
            <a:r>
              <a:rPr lang="sv-SE" sz="2000" dirty="0">
                <a:ea typeface="Calibri" panose="020F0502020204030204"/>
                <a:cs typeface="Calibri" panose="020F0502020204030204"/>
              </a:rPr>
              <a:t>80-85 procent uppger att dom </a:t>
            </a:r>
            <a:br>
              <a:rPr lang="sv-SE" sz="2000" dirty="0">
                <a:ea typeface="Calibri" panose="020F0502020204030204"/>
                <a:cs typeface="Calibri" panose="020F0502020204030204"/>
              </a:rPr>
            </a:br>
            <a:r>
              <a:rPr lang="sv-SE" sz="2000" dirty="0">
                <a:ea typeface="Calibri" panose="020F0502020204030204"/>
                <a:cs typeface="Calibri" panose="020F0502020204030204"/>
              </a:rPr>
              <a:t>är villiga att donera enligt </a:t>
            </a:r>
            <a:br>
              <a:rPr lang="sv-SE" sz="2000" dirty="0">
                <a:ea typeface="Calibri" panose="020F0502020204030204"/>
                <a:cs typeface="Calibri" panose="020F0502020204030204"/>
              </a:rPr>
            </a:br>
            <a:r>
              <a:rPr lang="sv-SE" sz="2000" dirty="0">
                <a:ea typeface="Calibri" panose="020F0502020204030204"/>
                <a:cs typeface="Calibri" panose="020F0502020204030204"/>
              </a:rPr>
              <a:t>Socialstyrelsens undersökningar </a:t>
            </a:r>
          </a:p>
          <a:p>
            <a:r>
              <a:rPr lang="sv-SE" sz="2000" dirty="0">
                <a:ea typeface="Calibri" panose="020F0502020204030204"/>
                <a:cs typeface="Calibri" panose="020F0502020204030204"/>
              </a:rPr>
              <a:t>Ca 15-20 procent av befolkningen har </a:t>
            </a:r>
            <a:br>
              <a:rPr lang="sv-SE" sz="2000" dirty="0">
                <a:ea typeface="Calibri" panose="020F0502020204030204"/>
                <a:cs typeface="Calibri" panose="020F0502020204030204"/>
              </a:rPr>
            </a:br>
            <a:r>
              <a:rPr lang="sv-SE" sz="2000" dirty="0">
                <a:ea typeface="Calibri" panose="020F0502020204030204"/>
                <a:cs typeface="Calibri" panose="020F0502020204030204"/>
              </a:rPr>
              <a:t>registrerat sin vilja i donationsregistret</a:t>
            </a:r>
          </a:p>
        </p:txBody>
      </p:sp>
      <p:pic>
        <p:nvPicPr>
          <p:cNvPr id="5" name="Bild 4" descr="Ambitioner med hel fyllning">
            <a:extLst>
              <a:ext uri="{FF2B5EF4-FFF2-40B4-BE49-F238E27FC236}">
                <a16:creationId xmlns:a16="http://schemas.microsoft.com/office/drawing/2014/main" id="{5EA110F8-B4DB-5083-FD5C-59B4D619F23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619375" y="3359467"/>
            <a:ext cx="1514475" cy="1514475"/>
          </a:xfrm>
          <a:prstGeom prst="rect">
            <a:avLst/>
          </a:prstGeom>
        </p:spPr>
      </p:pic>
    </p:spTree>
    <p:extLst>
      <p:ext uri="{BB962C8B-B14F-4D97-AF65-F5344CB8AC3E}">
        <p14:creationId xmlns:p14="http://schemas.microsoft.com/office/powerpoint/2010/main" val="259425957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FDBA107B-86E8-9005-BCAA-1184A2037788}"/>
              </a:ext>
            </a:extLst>
          </p:cNvPr>
          <p:cNvSpPr>
            <a:spLocks noGrp="1"/>
          </p:cNvSpPr>
          <p:nvPr>
            <p:ph type="title"/>
          </p:nvPr>
        </p:nvSpPr>
        <p:spPr>
          <a:xfrm>
            <a:off x="1138413" y="589487"/>
            <a:ext cx="10515600" cy="258763"/>
          </a:xfrm>
        </p:spPr>
        <p:txBody>
          <a:bodyPr>
            <a:normAutofit fontScale="90000"/>
          </a:bodyPr>
          <a:lstStyle/>
          <a:p>
            <a:r>
              <a:rPr lang="sv-SE"/>
              <a:t>	                   </a:t>
            </a:r>
            <a:r>
              <a:rPr lang="sv-SE" sz="4400"/>
              <a:t>Vävnader som kan doneras</a:t>
            </a:r>
          </a:p>
        </p:txBody>
      </p:sp>
      <p:sp>
        <p:nvSpPr>
          <p:cNvPr id="3" name="Platshållare för innehåll 2">
            <a:extLst>
              <a:ext uri="{FF2B5EF4-FFF2-40B4-BE49-F238E27FC236}">
                <a16:creationId xmlns:a16="http://schemas.microsoft.com/office/drawing/2014/main" id="{2DFDDC99-5F5C-903B-7BB4-670D204BF991}"/>
              </a:ext>
            </a:extLst>
          </p:cNvPr>
          <p:cNvSpPr>
            <a:spLocks noGrp="1"/>
          </p:cNvSpPr>
          <p:nvPr>
            <p:ph idx="1"/>
          </p:nvPr>
        </p:nvSpPr>
        <p:spPr>
          <a:xfrm>
            <a:off x="1630808" y="1242493"/>
            <a:ext cx="10515600" cy="4326404"/>
          </a:xfrm>
        </p:spPr>
        <p:txBody>
          <a:bodyPr lIns="91440" tIns="45720" rIns="91440" bIns="45720" anchor="t"/>
          <a:lstStyle/>
          <a:p>
            <a:endParaRPr lang="sv-SE" sz="1800" i="1">
              <a:latin typeface="Lucida Calligraphy"/>
              <a:ea typeface="+mn-lt"/>
              <a:cs typeface="+mn-lt"/>
            </a:endParaRPr>
          </a:p>
          <a:p>
            <a:endParaRPr lang="sv-SE" sz="1800" i="1">
              <a:latin typeface="Lucida Calligraphy"/>
            </a:endParaRPr>
          </a:p>
        </p:txBody>
      </p:sp>
      <p:sp>
        <p:nvSpPr>
          <p:cNvPr id="9" name="Ellips 8">
            <a:extLst>
              <a:ext uri="{FF2B5EF4-FFF2-40B4-BE49-F238E27FC236}">
                <a16:creationId xmlns:a16="http://schemas.microsoft.com/office/drawing/2014/main" id="{D9DDC279-7F4D-6C7F-C9DF-BAAF9D7F6706}"/>
              </a:ext>
            </a:extLst>
          </p:cNvPr>
          <p:cNvSpPr/>
          <p:nvPr/>
        </p:nvSpPr>
        <p:spPr>
          <a:xfrm>
            <a:off x="8693459" y="1812026"/>
            <a:ext cx="1963784" cy="191776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0" name="Ellips 9">
            <a:extLst>
              <a:ext uri="{FF2B5EF4-FFF2-40B4-BE49-F238E27FC236}">
                <a16:creationId xmlns:a16="http://schemas.microsoft.com/office/drawing/2014/main" id="{DD8425B1-097F-48F7-AD46-56FB30A1B766}"/>
              </a:ext>
            </a:extLst>
          </p:cNvPr>
          <p:cNvSpPr/>
          <p:nvPr/>
        </p:nvSpPr>
        <p:spPr>
          <a:xfrm>
            <a:off x="8693459" y="4381330"/>
            <a:ext cx="1963784" cy="191776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1" name="Ellips 10">
            <a:extLst>
              <a:ext uri="{FF2B5EF4-FFF2-40B4-BE49-F238E27FC236}">
                <a16:creationId xmlns:a16="http://schemas.microsoft.com/office/drawing/2014/main" id="{F1B70F47-321D-3CD5-F993-B0668B6BD9CE}"/>
              </a:ext>
            </a:extLst>
          </p:cNvPr>
          <p:cNvSpPr/>
          <p:nvPr/>
        </p:nvSpPr>
        <p:spPr>
          <a:xfrm>
            <a:off x="5233979" y="1812025"/>
            <a:ext cx="1963784" cy="191776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2" name="Ellips 11">
            <a:extLst>
              <a:ext uri="{FF2B5EF4-FFF2-40B4-BE49-F238E27FC236}">
                <a16:creationId xmlns:a16="http://schemas.microsoft.com/office/drawing/2014/main" id="{D35E7260-3D6C-DF4F-A3B8-720CFBC8AD6A}"/>
              </a:ext>
            </a:extLst>
          </p:cNvPr>
          <p:cNvSpPr/>
          <p:nvPr/>
        </p:nvSpPr>
        <p:spPr>
          <a:xfrm>
            <a:off x="5233979" y="4381329"/>
            <a:ext cx="1963784" cy="1917761"/>
          </a:xfrm>
          <a:prstGeom prst="ellipse">
            <a:avLst/>
          </a:prstGeom>
          <a:solidFill>
            <a:schemeClr val="bg1"/>
          </a:solidFill>
          <a:ln>
            <a:solidFill>
              <a:srgbClr val="E7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3" name="Ellips 12">
            <a:extLst>
              <a:ext uri="{FF2B5EF4-FFF2-40B4-BE49-F238E27FC236}">
                <a16:creationId xmlns:a16="http://schemas.microsoft.com/office/drawing/2014/main" id="{615AFA56-086A-FADF-4D97-E42489BF6803}"/>
              </a:ext>
            </a:extLst>
          </p:cNvPr>
          <p:cNvSpPr/>
          <p:nvPr/>
        </p:nvSpPr>
        <p:spPr>
          <a:xfrm>
            <a:off x="1812857" y="4433781"/>
            <a:ext cx="1963784" cy="191776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4" name="Ellips 13">
            <a:extLst>
              <a:ext uri="{FF2B5EF4-FFF2-40B4-BE49-F238E27FC236}">
                <a16:creationId xmlns:a16="http://schemas.microsoft.com/office/drawing/2014/main" id="{16FC3BFD-E40F-EE7D-5D32-A45DC72BA4FE}"/>
              </a:ext>
            </a:extLst>
          </p:cNvPr>
          <p:cNvSpPr/>
          <p:nvPr/>
        </p:nvSpPr>
        <p:spPr>
          <a:xfrm>
            <a:off x="1774499" y="1812025"/>
            <a:ext cx="1963784" cy="191776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16" name="Bild 15" descr="Ögon kontur">
            <a:extLst>
              <a:ext uri="{FF2B5EF4-FFF2-40B4-BE49-F238E27FC236}">
                <a16:creationId xmlns:a16="http://schemas.microsoft.com/office/drawing/2014/main" id="{B89CF256-1BB3-5757-264A-CF088FF642D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249400" y="2181459"/>
            <a:ext cx="1069640" cy="1069640"/>
          </a:xfrm>
          <a:prstGeom prst="rect">
            <a:avLst/>
          </a:prstGeom>
        </p:spPr>
      </p:pic>
      <p:sp>
        <p:nvSpPr>
          <p:cNvPr id="17" name="Rektangel 16">
            <a:extLst>
              <a:ext uri="{FF2B5EF4-FFF2-40B4-BE49-F238E27FC236}">
                <a16:creationId xmlns:a16="http://schemas.microsoft.com/office/drawing/2014/main" id="{9933BB8F-B57F-9737-84B6-E7D27196FD43}"/>
              </a:ext>
            </a:extLst>
          </p:cNvPr>
          <p:cNvSpPr/>
          <p:nvPr/>
        </p:nvSpPr>
        <p:spPr>
          <a:xfrm rot="8315639" flipV="1">
            <a:off x="922059" y="1553722"/>
            <a:ext cx="1615440" cy="70835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dirty="0"/>
              <a:t>Hornhinnor</a:t>
            </a:r>
          </a:p>
        </p:txBody>
      </p:sp>
      <p:sp>
        <p:nvSpPr>
          <p:cNvPr id="18" name="Rektangel 17">
            <a:extLst>
              <a:ext uri="{FF2B5EF4-FFF2-40B4-BE49-F238E27FC236}">
                <a16:creationId xmlns:a16="http://schemas.microsoft.com/office/drawing/2014/main" id="{97E4FAF2-F51C-F902-481A-E661F0717F1F}"/>
              </a:ext>
            </a:extLst>
          </p:cNvPr>
          <p:cNvSpPr/>
          <p:nvPr/>
        </p:nvSpPr>
        <p:spPr>
          <a:xfrm rot="8315639" flipV="1">
            <a:off x="973496" y="4287777"/>
            <a:ext cx="1615440" cy="4258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a:t>Hud</a:t>
            </a:r>
          </a:p>
        </p:txBody>
      </p:sp>
      <p:sp>
        <p:nvSpPr>
          <p:cNvPr id="19" name="Rektangel 18">
            <a:extLst>
              <a:ext uri="{FF2B5EF4-FFF2-40B4-BE49-F238E27FC236}">
                <a16:creationId xmlns:a16="http://schemas.microsoft.com/office/drawing/2014/main" id="{5A02B0C9-84E1-F889-8D0B-7F2F33398AED}"/>
              </a:ext>
            </a:extLst>
          </p:cNvPr>
          <p:cNvSpPr/>
          <p:nvPr/>
        </p:nvSpPr>
        <p:spPr>
          <a:xfrm rot="8315639" flipV="1">
            <a:off x="4332992" y="1641321"/>
            <a:ext cx="1615440" cy="70835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a:t>Kardiovaskulär</a:t>
            </a:r>
          </a:p>
          <a:p>
            <a:pPr algn="ctr"/>
            <a:r>
              <a:rPr lang="sv-SE"/>
              <a:t>Vävnad</a:t>
            </a:r>
          </a:p>
          <a:p>
            <a:pPr algn="ctr"/>
            <a:endParaRPr lang="sv-SE"/>
          </a:p>
        </p:txBody>
      </p:sp>
      <p:sp>
        <p:nvSpPr>
          <p:cNvPr id="20" name="Rektangel 19">
            <a:extLst>
              <a:ext uri="{FF2B5EF4-FFF2-40B4-BE49-F238E27FC236}">
                <a16:creationId xmlns:a16="http://schemas.microsoft.com/office/drawing/2014/main" id="{1AFD75CF-E517-45D6-38DC-65AFAD0A9049}"/>
              </a:ext>
            </a:extLst>
          </p:cNvPr>
          <p:cNvSpPr/>
          <p:nvPr/>
        </p:nvSpPr>
        <p:spPr>
          <a:xfrm rot="8315639" flipV="1">
            <a:off x="7785725" y="1536505"/>
            <a:ext cx="1615440" cy="70835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a:t>Temporalben</a:t>
            </a:r>
          </a:p>
        </p:txBody>
      </p:sp>
      <p:sp>
        <p:nvSpPr>
          <p:cNvPr id="21" name="Rektangel 20">
            <a:extLst>
              <a:ext uri="{FF2B5EF4-FFF2-40B4-BE49-F238E27FC236}">
                <a16:creationId xmlns:a16="http://schemas.microsoft.com/office/drawing/2014/main" id="{B64C04A4-2843-488B-A1ED-3B32F470C13A}"/>
              </a:ext>
            </a:extLst>
          </p:cNvPr>
          <p:cNvSpPr/>
          <p:nvPr/>
        </p:nvSpPr>
        <p:spPr>
          <a:xfrm rot="8315639" flipV="1">
            <a:off x="4243463" y="4223536"/>
            <a:ext cx="1615440" cy="70835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a:t>Ben &amp; Senor</a:t>
            </a:r>
          </a:p>
        </p:txBody>
      </p:sp>
      <p:sp>
        <p:nvSpPr>
          <p:cNvPr id="22" name="Rektangel 21">
            <a:extLst>
              <a:ext uri="{FF2B5EF4-FFF2-40B4-BE49-F238E27FC236}">
                <a16:creationId xmlns:a16="http://schemas.microsoft.com/office/drawing/2014/main" id="{BF62D480-869B-6E8E-9D2C-E681CEF9AFD6}"/>
              </a:ext>
            </a:extLst>
          </p:cNvPr>
          <p:cNvSpPr/>
          <p:nvPr/>
        </p:nvSpPr>
        <p:spPr>
          <a:xfrm rot="8315639" flipV="1">
            <a:off x="7781554" y="4237733"/>
            <a:ext cx="1604809" cy="56663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a:t>Hörselben</a:t>
            </a:r>
          </a:p>
        </p:txBody>
      </p:sp>
      <p:pic>
        <p:nvPicPr>
          <p:cNvPr id="24" name="Bild 23" descr="Hjärtorgan med hel fyllning">
            <a:extLst>
              <a:ext uri="{FF2B5EF4-FFF2-40B4-BE49-F238E27FC236}">
                <a16:creationId xmlns:a16="http://schemas.microsoft.com/office/drawing/2014/main" id="{DF25B659-EE21-F1E9-7AF9-62611B1EF9E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781879" y="2314334"/>
            <a:ext cx="914400" cy="914400"/>
          </a:xfrm>
          <a:prstGeom prst="rect">
            <a:avLst/>
          </a:prstGeom>
        </p:spPr>
      </p:pic>
      <p:pic>
        <p:nvPicPr>
          <p:cNvPr id="26" name="Bild 25" descr="Ben med hel fyllning">
            <a:extLst>
              <a:ext uri="{FF2B5EF4-FFF2-40B4-BE49-F238E27FC236}">
                <a16:creationId xmlns:a16="http://schemas.microsoft.com/office/drawing/2014/main" id="{C37CE9D0-AA5E-BD67-FF84-C8FFEE63F5CC}"/>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757398" y="4863715"/>
            <a:ext cx="914400" cy="914400"/>
          </a:xfrm>
          <a:prstGeom prst="rect">
            <a:avLst/>
          </a:prstGeom>
        </p:spPr>
      </p:pic>
      <p:pic>
        <p:nvPicPr>
          <p:cNvPr id="28" name="Bild 27" descr="Öra med hel fyllning">
            <a:extLst>
              <a:ext uri="{FF2B5EF4-FFF2-40B4-BE49-F238E27FC236}">
                <a16:creationId xmlns:a16="http://schemas.microsoft.com/office/drawing/2014/main" id="{FE708A91-AACB-3453-042F-44417CB07CAA}"/>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9175834" y="4863715"/>
            <a:ext cx="914400" cy="914400"/>
          </a:xfrm>
          <a:prstGeom prst="rect">
            <a:avLst/>
          </a:prstGeom>
        </p:spPr>
      </p:pic>
      <p:pic>
        <p:nvPicPr>
          <p:cNvPr id="5" name="Bildobjekt 4" descr="En bild som visar skiss, rita, illustration, design&#10;&#10;Automatiskt genererad beskrivning">
            <a:extLst>
              <a:ext uri="{FF2B5EF4-FFF2-40B4-BE49-F238E27FC236}">
                <a16:creationId xmlns:a16="http://schemas.microsoft.com/office/drawing/2014/main" id="{F3FD6ED7-FB14-F83C-A867-D8DB35D69947}"/>
              </a:ext>
            </a:extLst>
          </p:cNvPr>
          <p:cNvPicPr>
            <a:picLocks noChangeAspect="1"/>
          </p:cNvPicPr>
          <p:nvPr/>
        </p:nvPicPr>
        <p:blipFill>
          <a:blip r:embed="rId11">
            <a:extLst>
              <a:ext uri="{BEBA8EAE-BF5A-486C-A8C5-ECC9F3942E4B}">
                <a14:imgProps xmlns:a14="http://schemas.microsoft.com/office/drawing/2010/main">
                  <a14:imgLayer r:embed="rId12">
                    <a14:imgEffect>
                      <a14:sharpenSoften amount="50000"/>
                    </a14:imgEffect>
                    <a14:imgEffect>
                      <a14:saturation sat="0"/>
                    </a14:imgEffect>
                  </a14:imgLayer>
                </a14:imgProps>
              </a:ext>
            </a:extLst>
          </a:blip>
          <a:stretch>
            <a:fillRect/>
          </a:stretch>
        </p:blipFill>
        <p:spPr>
          <a:xfrm>
            <a:off x="2186005" y="4632449"/>
            <a:ext cx="1213556" cy="1525412"/>
          </a:xfrm>
          <a:prstGeom prst="rect">
            <a:avLst/>
          </a:prstGeom>
        </p:spPr>
      </p:pic>
      <p:pic>
        <p:nvPicPr>
          <p:cNvPr id="6" name="Bildobjekt 5" descr="En bild som visar skalle, ben&#10;&#10;Automatiskt genererad beskrivning">
            <a:extLst>
              <a:ext uri="{FF2B5EF4-FFF2-40B4-BE49-F238E27FC236}">
                <a16:creationId xmlns:a16="http://schemas.microsoft.com/office/drawing/2014/main" id="{B6861A3B-E1E3-BBA4-CD43-EB191F36C3C1}"/>
              </a:ext>
            </a:extLst>
          </p:cNvPr>
          <p:cNvPicPr>
            <a:picLocks noChangeAspect="1"/>
          </p:cNvPicPr>
          <p:nvPr/>
        </p:nvPicPr>
        <p:blipFill>
          <a:blip r:embed="rId13">
            <a:extLst>
              <a:ext uri="{BEBA8EAE-BF5A-486C-A8C5-ECC9F3942E4B}">
                <a14:imgProps xmlns:a14="http://schemas.microsoft.com/office/drawing/2010/main">
                  <a14:imgLayer r:embed="rId14">
                    <a14:imgEffect>
                      <a14:saturation sat="0"/>
                    </a14:imgEffect>
                  </a14:imgLayer>
                </a14:imgProps>
              </a:ext>
            </a:extLst>
          </a:blip>
          <a:stretch>
            <a:fillRect/>
          </a:stretch>
        </p:blipFill>
        <p:spPr>
          <a:xfrm>
            <a:off x="8992049" y="2075966"/>
            <a:ext cx="1360312" cy="1388534"/>
          </a:xfrm>
          <a:prstGeom prst="rect">
            <a:avLst/>
          </a:prstGeom>
        </p:spPr>
      </p:pic>
    </p:spTree>
    <p:extLst>
      <p:ext uri="{BB962C8B-B14F-4D97-AF65-F5344CB8AC3E}">
        <p14:creationId xmlns:p14="http://schemas.microsoft.com/office/powerpoint/2010/main" val="6492314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text 1">
            <a:extLst>
              <a:ext uri="{FF2B5EF4-FFF2-40B4-BE49-F238E27FC236}">
                <a16:creationId xmlns:a16="http://schemas.microsoft.com/office/drawing/2014/main" id="{7FBA353C-109B-4F7A-BBE2-C0BFB203E78E}"/>
              </a:ext>
            </a:extLst>
          </p:cNvPr>
          <p:cNvSpPr>
            <a:spLocks noGrp="1"/>
          </p:cNvSpPr>
          <p:nvPr>
            <p:ph type="body" sz="quarter" idx="10"/>
          </p:nvPr>
        </p:nvSpPr>
        <p:spPr>
          <a:xfrm>
            <a:off x="365759" y="1571673"/>
            <a:ext cx="3853543" cy="2882095"/>
          </a:xfrm>
        </p:spPr>
        <p:txBody>
          <a:bodyPr lIns="91440" tIns="45720" rIns="91440" bIns="45720" anchor="ctr"/>
          <a:lstStyle/>
          <a:p>
            <a:r>
              <a:rPr lang="sv-SE" sz="3600" dirty="0">
                <a:cs typeface="Calibri Light"/>
              </a:rPr>
              <a:t>Hornhinne-</a:t>
            </a:r>
            <a:br>
              <a:rPr lang="sv-SE" sz="3600" dirty="0">
                <a:cs typeface="Calibri Light"/>
              </a:rPr>
            </a:br>
            <a:r>
              <a:rPr lang="sv-SE" sz="3600" dirty="0">
                <a:cs typeface="Calibri Light"/>
              </a:rPr>
              <a:t>donation</a:t>
            </a:r>
          </a:p>
        </p:txBody>
      </p:sp>
      <p:sp>
        <p:nvSpPr>
          <p:cNvPr id="3" name="Platshållare för text 2">
            <a:extLst>
              <a:ext uri="{FF2B5EF4-FFF2-40B4-BE49-F238E27FC236}">
                <a16:creationId xmlns:a16="http://schemas.microsoft.com/office/drawing/2014/main" id="{595EE2D3-1FDD-40BC-9BFA-F9C330721DC6}"/>
              </a:ext>
            </a:extLst>
          </p:cNvPr>
          <p:cNvSpPr>
            <a:spLocks noGrp="1"/>
          </p:cNvSpPr>
          <p:nvPr>
            <p:ph type="body" sz="quarter" idx="11"/>
          </p:nvPr>
        </p:nvSpPr>
        <p:spPr>
          <a:xfrm>
            <a:off x="4715691" y="1858963"/>
            <a:ext cx="5672909" cy="3266394"/>
          </a:xfrm>
        </p:spPr>
        <p:txBody>
          <a:bodyPr lIns="91440" tIns="45720" rIns="91440" bIns="45720" anchor="ctr"/>
          <a:lstStyle/>
          <a:p>
            <a:r>
              <a:rPr lang="sv-SE" sz="2000" dirty="0"/>
              <a:t>Donerade hornhinnor kan förhindra blindhet eller kraftigt förbättra synen så att man t.ex. kan köra bil och arbeta igen.</a:t>
            </a:r>
          </a:p>
          <a:p>
            <a:r>
              <a:rPr lang="sv-SE" sz="2000" dirty="0">
                <a:cs typeface="Calibri"/>
              </a:rPr>
              <a:t>Hornhinnor är den vanligaste vävnaden som doneras i Sverige.</a:t>
            </a:r>
          </a:p>
          <a:p>
            <a:pPr marL="285750" indent="-285750">
              <a:buFont typeface="Arial" panose="020B0604020202020204" pitchFamily="34" charset="0"/>
              <a:buChar char="•"/>
            </a:pPr>
            <a:r>
              <a:rPr lang="sv-SE" sz="2000" dirty="0">
                <a:cs typeface="Calibri"/>
              </a:rPr>
              <a:t>Exempel på anledningar till att donerade hornhinnor behövs: </a:t>
            </a:r>
            <a:r>
              <a:rPr lang="sv-SE" sz="2000" dirty="0" err="1">
                <a:cs typeface="Calibri"/>
              </a:rPr>
              <a:t>k</a:t>
            </a:r>
            <a:r>
              <a:rPr lang="sv-SE" sz="2000" dirty="0" err="1"/>
              <a:t>eratokonus</a:t>
            </a:r>
            <a:r>
              <a:rPr lang="sv-SE" sz="2000" dirty="0"/>
              <a:t>, hornhinnedystrofier, </a:t>
            </a:r>
            <a:r>
              <a:rPr lang="sv-SE" sz="2000" dirty="0" err="1"/>
              <a:t>bullös</a:t>
            </a:r>
            <a:r>
              <a:rPr lang="sv-SE" sz="2000" dirty="0"/>
              <a:t> </a:t>
            </a:r>
            <a:r>
              <a:rPr lang="sv-SE" sz="2000" dirty="0" err="1"/>
              <a:t>kerotopati</a:t>
            </a:r>
            <a:r>
              <a:rPr lang="sv-SE" sz="2000" dirty="0"/>
              <a:t>, ärr </a:t>
            </a:r>
            <a:r>
              <a:rPr lang="sv-SE" sz="2000" dirty="0" err="1"/>
              <a:t>pga</a:t>
            </a:r>
            <a:r>
              <a:rPr lang="sv-SE" sz="2000" dirty="0"/>
              <a:t> infektion eller trauma.</a:t>
            </a:r>
            <a:endParaRPr lang="sv-SE" dirty="0">
              <a:cs typeface="Calibri"/>
            </a:endParaRPr>
          </a:p>
        </p:txBody>
      </p:sp>
      <p:pic>
        <p:nvPicPr>
          <p:cNvPr id="5" name="Bild 4" descr="Öga med hel fyllning">
            <a:extLst>
              <a:ext uri="{FF2B5EF4-FFF2-40B4-BE49-F238E27FC236}">
                <a16:creationId xmlns:a16="http://schemas.microsoft.com/office/drawing/2014/main" id="{37891306-8189-B279-3A0A-4121CDA20B9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569946" y="3294246"/>
            <a:ext cx="1386038" cy="1386038"/>
          </a:xfrm>
          <a:prstGeom prst="rect">
            <a:avLst/>
          </a:prstGeom>
        </p:spPr>
      </p:pic>
    </p:spTree>
    <p:extLst>
      <p:ext uri="{BB962C8B-B14F-4D97-AF65-F5344CB8AC3E}">
        <p14:creationId xmlns:p14="http://schemas.microsoft.com/office/powerpoint/2010/main" val="190441123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text 1">
            <a:extLst>
              <a:ext uri="{FF2B5EF4-FFF2-40B4-BE49-F238E27FC236}">
                <a16:creationId xmlns:a16="http://schemas.microsoft.com/office/drawing/2014/main" id="{7FBA353C-109B-4F7A-BBE2-C0BFB203E78E}"/>
              </a:ext>
            </a:extLst>
          </p:cNvPr>
          <p:cNvSpPr>
            <a:spLocks noGrp="1"/>
          </p:cNvSpPr>
          <p:nvPr>
            <p:ph type="body" sz="quarter" idx="10"/>
          </p:nvPr>
        </p:nvSpPr>
        <p:spPr>
          <a:xfrm>
            <a:off x="744583" y="1158300"/>
            <a:ext cx="3448594" cy="3731180"/>
          </a:xfrm>
        </p:spPr>
        <p:txBody>
          <a:bodyPr lIns="91440" tIns="45720" rIns="91440" bIns="45720" anchor="ctr"/>
          <a:lstStyle/>
          <a:p>
            <a:r>
              <a:rPr lang="sv-SE" sz="3600" dirty="0">
                <a:cs typeface="Calibri Light"/>
              </a:rPr>
              <a:t>Hud-</a:t>
            </a:r>
            <a:br>
              <a:rPr lang="sv-SE" sz="3600" dirty="0">
                <a:cs typeface="Calibri Light"/>
              </a:rPr>
            </a:br>
            <a:r>
              <a:rPr lang="sv-SE" sz="3600" dirty="0">
                <a:cs typeface="Calibri Light"/>
              </a:rPr>
              <a:t>donation</a:t>
            </a:r>
          </a:p>
        </p:txBody>
      </p:sp>
      <p:sp>
        <p:nvSpPr>
          <p:cNvPr id="3" name="Platshållare för text 2">
            <a:extLst>
              <a:ext uri="{FF2B5EF4-FFF2-40B4-BE49-F238E27FC236}">
                <a16:creationId xmlns:a16="http://schemas.microsoft.com/office/drawing/2014/main" id="{595EE2D3-1FDD-40BC-9BFA-F9C330721DC6}"/>
              </a:ext>
            </a:extLst>
          </p:cNvPr>
          <p:cNvSpPr>
            <a:spLocks noGrp="1"/>
          </p:cNvSpPr>
          <p:nvPr>
            <p:ph type="body" sz="quarter" idx="11"/>
          </p:nvPr>
        </p:nvSpPr>
        <p:spPr>
          <a:xfrm>
            <a:off x="4638675" y="2024063"/>
            <a:ext cx="6975256" cy="2870200"/>
          </a:xfrm>
        </p:spPr>
        <p:txBody>
          <a:bodyPr lIns="91440" tIns="45720" rIns="91440" bIns="45720" anchor="ctr"/>
          <a:lstStyle/>
          <a:p>
            <a:r>
              <a:rPr lang="sv-SE" sz="2000" dirty="0">
                <a:cs typeface="Calibri"/>
              </a:rPr>
              <a:t>Donerad hud används som biologiskt förband vid svåra brännskador och kan vara direkt livräddande för dessa patienter.</a:t>
            </a:r>
          </a:p>
          <a:p>
            <a:r>
              <a:rPr lang="sv-SE" sz="2000" dirty="0">
                <a:cs typeface="Calibri"/>
              </a:rPr>
              <a:t>Donerad hudvävnad minskar risken för infektion och </a:t>
            </a:r>
            <a:r>
              <a:rPr lang="sv-SE" sz="2000" dirty="0" err="1">
                <a:cs typeface="Calibri"/>
              </a:rPr>
              <a:t>hypertrof</a:t>
            </a:r>
            <a:r>
              <a:rPr lang="sv-SE" sz="2000" dirty="0">
                <a:cs typeface="Calibri"/>
              </a:rPr>
              <a:t> ärrbildning samt fungerar smärtlindrande. </a:t>
            </a:r>
          </a:p>
          <a:p>
            <a:r>
              <a:rPr lang="sv-SE" sz="2000" dirty="0">
                <a:cs typeface="Calibri"/>
              </a:rPr>
              <a:t>Behovet av donerad hud är mycket stort. Många svårt brännskadade patienter kräver behandling med donerad hud, vid upprepade tillfällen och från flera donatorer. </a:t>
            </a:r>
          </a:p>
          <a:p>
            <a:r>
              <a:rPr lang="sv-SE" sz="2000" dirty="0">
                <a:cs typeface="Calibri"/>
              </a:rPr>
              <a:t>Under normala omständigheter estimeras det årliga behovet av huddonatorer till ca 100 nationellt. I händelse av en stor katastrof eller krig, är detta dock inte tillräckligt</a:t>
            </a:r>
          </a:p>
        </p:txBody>
      </p:sp>
      <p:pic>
        <p:nvPicPr>
          <p:cNvPr id="5" name="Bild 4" descr="Plåster med hel fyllning">
            <a:extLst>
              <a:ext uri="{FF2B5EF4-FFF2-40B4-BE49-F238E27FC236}">
                <a16:creationId xmlns:a16="http://schemas.microsoft.com/office/drawing/2014/main" id="{07F2DD21-EC2F-A56D-CD77-B7FE443E481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809729" y="3506032"/>
            <a:ext cx="1383448" cy="1383448"/>
          </a:xfrm>
          <a:prstGeom prst="rect">
            <a:avLst/>
          </a:prstGeom>
        </p:spPr>
      </p:pic>
    </p:spTree>
    <p:extLst>
      <p:ext uri="{BB962C8B-B14F-4D97-AF65-F5344CB8AC3E}">
        <p14:creationId xmlns:p14="http://schemas.microsoft.com/office/powerpoint/2010/main" val="327685701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text 1">
            <a:extLst>
              <a:ext uri="{FF2B5EF4-FFF2-40B4-BE49-F238E27FC236}">
                <a16:creationId xmlns:a16="http://schemas.microsoft.com/office/drawing/2014/main" id="{7FBA353C-109B-4F7A-BBE2-C0BFB203E78E}"/>
              </a:ext>
            </a:extLst>
          </p:cNvPr>
          <p:cNvSpPr>
            <a:spLocks noGrp="1"/>
          </p:cNvSpPr>
          <p:nvPr>
            <p:ph type="body" sz="quarter" idx="10"/>
          </p:nvPr>
        </p:nvSpPr>
        <p:spPr>
          <a:xfrm>
            <a:off x="744583" y="1177550"/>
            <a:ext cx="3448594" cy="3731180"/>
          </a:xfrm>
        </p:spPr>
        <p:txBody>
          <a:bodyPr lIns="91440" tIns="45720" rIns="91440" bIns="45720" anchor="ctr"/>
          <a:lstStyle/>
          <a:p>
            <a:r>
              <a:rPr lang="sv-SE" sz="3600" dirty="0">
                <a:cs typeface="Calibri Light"/>
              </a:rPr>
              <a:t>Hjärtklaffar </a:t>
            </a:r>
            <a:br>
              <a:rPr lang="sv-SE" sz="3600" dirty="0">
                <a:cs typeface="Calibri Light"/>
              </a:rPr>
            </a:br>
            <a:r>
              <a:rPr lang="sv-SE" sz="3600" dirty="0">
                <a:cs typeface="Calibri Light"/>
              </a:rPr>
              <a:t>till barn</a:t>
            </a:r>
          </a:p>
        </p:txBody>
      </p:sp>
      <p:sp>
        <p:nvSpPr>
          <p:cNvPr id="3" name="Platshållare för text 2">
            <a:extLst>
              <a:ext uri="{FF2B5EF4-FFF2-40B4-BE49-F238E27FC236}">
                <a16:creationId xmlns:a16="http://schemas.microsoft.com/office/drawing/2014/main" id="{595EE2D3-1FDD-40BC-9BFA-F9C330721DC6}"/>
              </a:ext>
            </a:extLst>
          </p:cNvPr>
          <p:cNvSpPr>
            <a:spLocks noGrp="1"/>
          </p:cNvSpPr>
          <p:nvPr>
            <p:ph type="body" sz="quarter" idx="11"/>
          </p:nvPr>
        </p:nvSpPr>
        <p:spPr>
          <a:xfrm>
            <a:off x="4638675" y="2024063"/>
            <a:ext cx="6292084" cy="2870200"/>
          </a:xfrm>
        </p:spPr>
        <p:txBody>
          <a:bodyPr lIns="91440" tIns="45720" rIns="91440" bIns="45720" anchor="ctr"/>
          <a:lstStyle/>
          <a:p>
            <a:r>
              <a:rPr lang="sv-SE" sz="2000" dirty="0">
                <a:cs typeface="Calibri"/>
              </a:rPr>
              <a:t>Det råder stort behov men bristande tillgång på donerade hjärtklaffar från barn.</a:t>
            </a:r>
          </a:p>
          <a:p>
            <a:r>
              <a:rPr lang="sv-SE" sz="2000" dirty="0">
                <a:cs typeface="Calibri"/>
              </a:rPr>
              <a:t>Barn med medfödda hjärtfel kan behöva hjärtklaffstransplanteras flera gånger under uppväxten, dels </a:t>
            </a:r>
            <a:r>
              <a:rPr lang="sv-SE" sz="2000" dirty="0" err="1">
                <a:cs typeface="Calibri"/>
              </a:rPr>
              <a:t>pga</a:t>
            </a:r>
            <a:r>
              <a:rPr lang="sv-SE" sz="2000" dirty="0">
                <a:cs typeface="Calibri"/>
              </a:rPr>
              <a:t> att klaffarna ej växer med barnet samt att de förkalkas.</a:t>
            </a:r>
          </a:p>
          <a:p>
            <a:r>
              <a:rPr lang="sv-SE" sz="2000" dirty="0">
                <a:cs typeface="Calibri"/>
              </a:rPr>
              <a:t>Donerade hjärtklaffar räddar livet på mottagarna.</a:t>
            </a:r>
          </a:p>
        </p:txBody>
      </p:sp>
      <p:pic>
        <p:nvPicPr>
          <p:cNvPr id="5" name="Bild 4" descr="Hjärtorgan med hel fyllning">
            <a:extLst>
              <a:ext uri="{FF2B5EF4-FFF2-40B4-BE49-F238E27FC236}">
                <a16:creationId xmlns:a16="http://schemas.microsoft.com/office/drawing/2014/main" id="{B502D9B5-6014-A49D-8E30-7643860D3F8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929677" y="3630763"/>
            <a:ext cx="1263500" cy="1263500"/>
          </a:xfrm>
          <a:prstGeom prst="rect">
            <a:avLst/>
          </a:prstGeom>
        </p:spPr>
      </p:pic>
    </p:spTree>
    <p:extLst>
      <p:ext uri="{BB962C8B-B14F-4D97-AF65-F5344CB8AC3E}">
        <p14:creationId xmlns:p14="http://schemas.microsoft.com/office/powerpoint/2010/main" val="398274646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text 1">
            <a:extLst>
              <a:ext uri="{FF2B5EF4-FFF2-40B4-BE49-F238E27FC236}">
                <a16:creationId xmlns:a16="http://schemas.microsoft.com/office/drawing/2014/main" id="{7FBA353C-109B-4F7A-BBE2-C0BFB203E78E}"/>
              </a:ext>
            </a:extLst>
          </p:cNvPr>
          <p:cNvSpPr>
            <a:spLocks noGrp="1"/>
          </p:cNvSpPr>
          <p:nvPr>
            <p:ph type="body" sz="quarter" idx="10"/>
          </p:nvPr>
        </p:nvSpPr>
        <p:spPr>
          <a:xfrm>
            <a:off x="310341" y="1019003"/>
            <a:ext cx="3814354" cy="4756934"/>
          </a:xfrm>
        </p:spPr>
        <p:txBody>
          <a:bodyPr lIns="91440" tIns="45720" rIns="91440" bIns="45720" anchor="ctr"/>
          <a:lstStyle/>
          <a:p>
            <a:r>
              <a:rPr lang="sv-SE" sz="3600" dirty="0">
                <a:cs typeface="Calibri Light"/>
              </a:rPr>
              <a:t>Vävnads-</a:t>
            </a:r>
            <a:br>
              <a:rPr lang="sv-SE" sz="3600" dirty="0">
                <a:cs typeface="Calibri Light"/>
              </a:rPr>
            </a:br>
            <a:r>
              <a:rPr lang="sv-SE" sz="3600" dirty="0">
                <a:cs typeface="Calibri Light"/>
              </a:rPr>
              <a:t>donation </a:t>
            </a:r>
            <a:br>
              <a:rPr lang="sv-SE" sz="3600" dirty="0">
                <a:cs typeface="Calibri Light"/>
              </a:rPr>
            </a:br>
            <a:r>
              <a:rPr lang="sv-SE" sz="3600" dirty="0">
                <a:cs typeface="Calibri Light"/>
              </a:rPr>
              <a:t>i Region </a:t>
            </a:r>
            <a:br>
              <a:rPr lang="sv-SE" sz="3600" dirty="0">
                <a:cs typeface="Calibri Light"/>
              </a:rPr>
            </a:br>
            <a:r>
              <a:rPr lang="sv-SE" sz="3600" dirty="0">
                <a:cs typeface="Calibri Light"/>
              </a:rPr>
              <a:t>Stockholm</a:t>
            </a:r>
          </a:p>
          <a:p>
            <a:endParaRPr lang="sv-SE" sz="3600" b="1" dirty="0">
              <a:solidFill>
                <a:schemeClr val="accent4"/>
              </a:solidFill>
              <a:cs typeface="Calibri Light"/>
            </a:endParaRPr>
          </a:p>
        </p:txBody>
      </p:sp>
      <p:sp>
        <p:nvSpPr>
          <p:cNvPr id="3" name="Platshållare för text 2">
            <a:extLst>
              <a:ext uri="{FF2B5EF4-FFF2-40B4-BE49-F238E27FC236}">
                <a16:creationId xmlns:a16="http://schemas.microsoft.com/office/drawing/2014/main" id="{595EE2D3-1FDD-40BC-9BFA-F9C330721DC6}"/>
              </a:ext>
            </a:extLst>
          </p:cNvPr>
          <p:cNvSpPr>
            <a:spLocks noGrp="1"/>
          </p:cNvSpPr>
          <p:nvPr>
            <p:ph type="body" sz="quarter" idx="11"/>
          </p:nvPr>
        </p:nvSpPr>
        <p:spPr>
          <a:xfrm>
            <a:off x="4579679" y="690937"/>
            <a:ext cx="6975256" cy="5476126"/>
          </a:xfrm>
        </p:spPr>
        <p:txBody>
          <a:bodyPr lIns="91440" tIns="45720" rIns="91440" bIns="45720" anchor="ctr"/>
          <a:lstStyle/>
          <a:p>
            <a:r>
              <a:rPr lang="sv-SE" sz="2000" dirty="0">
                <a:cs typeface="Calibri"/>
              </a:rPr>
              <a:t>Tänk på att även organdonatorer kan donera vävnad. Samtala därför alltid om både organ- och vävnadsdonation med närstående till donatorer på IVA. </a:t>
            </a:r>
          </a:p>
          <a:p>
            <a:r>
              <a:rPr lang="sv-SE" sz="2000" dirty="0">
                <a:cs typeface="Calibri"/>
              </a:rPr>
              <a:t>För övriga vävnadsdonatorer är det </a:t>
            </a:r>
            <a:r>
              <a:rPr lang="sv-SE" sz="2000" dirty="0" err="1">
                <a:cs typeface="Calibri"/>
              </a:rPr>
              <a:t>RDc’s</a:t>
            </a:r>
            <a:r>
              <a:rPr lang="sv-SE" sz="2000" dirty="0">
                <a:cs typeface="Calibri"/>
              </a:rPr>
              <a:t> personal (vävnadskoordinatorer) som utreder samtycke och medicinsk lämplighet. </a:t>
            </a:r>
          </a:p>
          <a:p>
            <a:r>
              <a:rPr lang="sv-SE" sz="2000" dirty="0">
                <a:cs typeface="Calibri"/>
              </a:rPr>
              <a:t>I Stockholm tillvaratas vävnad på fyra obduktionsenheter (Solna, Huddinge, Danderyd och </a:t>
            </a:r>
            <a:r>
              <a:rPr lang="sv-SE" sz="2000" dirty="0" err="1">
                <a:cs typeface="Calibri"/>
              </a:rPr>
              <a:t>SöS</a:t>
            </a:r>
            <a:r>
              <a:rPr lang="sv-SE" sz="2000" dirty="0">
                <a:cs typeface="Calibri"/>
              </a:rPr>
              <a:t>) av antingen </a:t>
            </a:r>
            <a:r>
              <a:rPr lang="sv-SE" sz="2000" dirty="0" err="1">
                <a:cs typeface="Calibri"/>
              </a:rPr>
              <a:t>RDc’s</a:t>
            </a:r>
            <a:r>
              <a:rPr lang="sv-SE" sz="2000" dirty="0">
                <a:cs typeface="Calibri"/>
              </a:rPr>
              <a:t> personal eller obduktionspersonal.  </a:t>
            </a:r>
          </a:p>
          <a:p>
            <a:r>
              <a:rPr lang="sv-SE" sz="2000" dirty="0">
                <a:cs typeface="Calibri"/>
              </a:rPr>
              <a:t>De vävnader som hittills tillvaratas i vår region är hud och ögonvävnad (ben från levande donatorer). </a:t>
            </a:r>
          </a:p>
        </p:txBody>
      </p:sp>
      <p:pic>
        <p:nvPicPr>
          <p:cNvPr id="5" name="Bild 4" descr="Stad med hel fyllning">
            <a:extLst>
              <a:ext uri="{FF2B5EF4-FFF2-40B4-BE49-F238E27FC236}">
                <a16:creationId xmlns:a16="http://schemas.microsoft.com/office/drawing/2014/main" id="{87FECE54-E208-6D31-B94E-FB7209D5B37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210295" y="4085896"/>
            <a:ext cx="914400" cy="914400"/>
          </a:xfrm>
          <a:prstGeom prst="rect">
            <a:avLst/>
          </a:prstGeom>
        </p:spPr>
      </p:pic>
    </p:spTree>
    <p:extLst>
      <p:ext uri="{BB962C8B-B14F-4D97-AF65-F5344CB8AC3E}">
        <p14:creationId xmlns:p14="http://schemas.microsoft.com/office/powerpoint/2010/main" val="303583659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7A629D3-D2B3-FA63-7C61-7EA5DC24537F}"/>
              </a:ext>
            </a:extLst>
          </p:cNvPr>
          <p:cNvSpPr>
            <a:spLocks noGrp="1"/>
          </p:cNvSpPr>
          <p:nvPr>
            <p:ph type="title"/>
          </p:nvPr>
        </p:nvSpPr>
        <p:spPr>
          <a:xfrm>
            <a:off x="814523" y="137786"/>
            <a:ext cx="10515600" cy="1325563"/>
          </a:xfrm>
        </p:spPr>
        <p:txBody>
          <a:bodyPr/>
          <a:lstStyle/>
          <a:p>
            <a:r>
              <a:rPr lang="sv-SE" dirty="0"/>
              <a:t>Positiv utveckling kring vävnadsdonation i regionen</a:t>
            </a:r>
          </a:p>
        </p:txBody>
      </p:sp>
      <p:graphicFrame>
        <p:nvGraphicFramePr>
          <p:cNvPr id="3" name="Diagram 2">
            <a:extLst>
              <a:ext uri="{FF2B5EF4-FFF2-40B4-BE49-F238E27FC236}">
                <a16:creationId xmlns:a16="http://schemas.microsoft.com/office/drawing/2014/main" id="{DBA594AB-C1EF-1924-D2E0-5CD931C211E7}"/>
              </a:ext>
            </a:extLst>
          </p:cNvPr>
          <p:cNvGraphicFramePr>
            <a:graphicFrameLocks/>
          </p:cNvGraphicFramePr>
          <p:nvPr/>
        </p:nvGraphicFramePr>
        <p:xfrm>
          <a:off x="638827" y="996423"/>
          <a:ext cx="11010378" cy="537565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15105250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text 2">
            <a:extLst>
              <a:ext uri="{FF2B5EF4-FFF2-40B4-BE49-F238E27FC236}">
                <a16:creationId xmlns:a16="http://schemas.microsoft.com/office/drawing/2014/main" id="{8F80096E-206E-5086-91A6-7BFE0D30CD07}"/>
              </a:ext>
            </a:extLst>
          </p:cNvPr>
          <p:cNvSpPr>
            <a:spLocks noGrp="1"/>
          </p:cNvSpPr>
          <p:nvPr>
            <p:ph type="body" sz="quarter" idx="11"/>
          </p:nvPr>
        </p:nvSpPr>
        <p:spPr>
          <a:xfrm>
            <a:off x="4638675" y="2024063"/>
            <a:ext cx="6356427" cy="2870200"/>
          </a:xfrm>
        </p:spPr>
        <p:txBody>
          <a:bodyPr/>
          <a:lstStyle/>
          <a:p>
            <a:r>
              <a:rPr lang="sv-SE" sz="2000" dirty="0"/>
              <a:t>Området vävnadsdonation är under utveckling i regionen. De olika typer av vävnader som tillvaratas kan komma att förändras i regionen. </a:t>
            </a:r>
          </a:p>
          <a:p>
            <a:r>
              <a:rPr lang="sv-SE" sz="2000" dirty="0"/>
              <a:t>Det är en fördel att veta vilka vävnader som donatorn rent medicinskt kan donera, inför samtal om den avlidnes inställning till donation på IVA.</a:t>
            </a:r>
          </a:p>
          <a:p>
            <a:r>
              <a:rPr lang="sv-SE" sz="2000" dirty="0"/>
              <a:t>Tänk därför på att rådfråga transplantationskoordinatorn om vilka vävnader som kan vara aktuella.</a:t>
            </a:r>
          </a:p>
        </p:txBody>
      </p:sp>
      <p:pic>
        <p:nvPicPr>
          <p:cNvPr id="5" name="Bild 4" descr="Planta med hel fyllning">
            <a:extLst>
              <a:ext uri="{FF2B5EF4-FFF2-40B4-BE49-F238E27FC236}">
                <a16:creationId xmlns:a16="http://schemas.microsoft.com/office/drawing/2014/main" id="{88AC7038-9F98-00DA-7A80-906EE6F592A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1550276" y="2310962"/>
            <a:ext cx="2236076" cy="2236076"/>
          </a:xfrm>
          <a:prstGeom prst="rect">
            <a:avLst/>
          </a:prstGeom>
        </p:spPr>
      </p:pic>
    </p:spTree>
    <p:extLst>
      <p:ext uri="{BB962C8B-B14F-4D97-AF65-F5344CB8AC3E}">
        <p14:creationId xmlns:p14="http://schemas.microsoft.com/office/powerpoint/2010/main" val="136004193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objekt 3" descr="En bild som visar text, skärmbild, design&#10;&#10;Automatiskt genererad beskrivning">
            <a:hlinkClick r:id="rId3"/>
            <a:extLst>
              <a:ext uri="{FF2B5EF4-FFF2-40B4-BE49-F238E27FC236}">
                <a16:creationId xmlns:a16="http://schemas.microsoft.com/office/drawing/2014/main" id="{ED28812D-8500-04D5-132D-4D928B665B0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80112" y="1462356"/>
            <a:ext cx="2678559" cy="3826512"/>
          </a:xfrm>
          <a:prstGeom prst="rect">
            <a:avLst/>
          </a:prstGeom>
        </p:spPr>
      </p:pic>
      <p:pic>
        <p:nvPicPr>
          <p:cNvPr id="6" name="Bildobjekt 5" descr="En bild som visar text, karta, skärmbild&#10;&#10;Automatiskt genererad beskrivning">
            <a:hlinkClick r:id="rId3"/>
            <a:extLst>
              <a:ext uri="{FF2B5EF4-FFF2-40B4-BE49-F238E27FC236}">
                <a16:creationId xmlns:a16="http://schemas.microsoft.com/office/drawing/2014/main" id="{997AB8EA-D525-3AEE-5AA9-A3FBB5D4167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99966" y="1462356"/>
            <a:ext cx="2678559" cy="3832195"/>
          </a:xfrm>
          <a:prstGeom prst="rect">
            <a:avLst/>
          </a:prstGeom>
        </p:spPr>
      </p:pic>
    </p:spTree>
    <p:extLst>
      <p:ext uri="{BB962C8B-B14F-4D97-AF65-F5344CB8AC3E}">
        <p14:creationId xmlns:p14="http://schemas.microsoft.com/office/powerpoint/2010/main" val="428352782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3266CBC-D902-5571-92E9-82029C17F6C8}"/>
              </a:ext>
            </a:extLst>
          </p:cNvPr>
          <p:cNvSpPr>
            <a:spLocks noGrp="1"/>
          </p:cNvSpPr>
          <p:nvPr>
            <p:ph type="title"/>
          </p:nvPr>
        </p:nvSpPr>
        <p:spPr>
          <a:xfrm>
            <a:off x="1223211" y="766762"/>
            <a:ext cx="10515600" cy="1325563"/>
          </a:xfrm>
        </p:spPr>
        <p:txBody>
          <a:bodyPr/>
          <a:lstStyle/>
          <a:p>
            <a:r>
              <a:rPr lang="sv-SE" sz="3200" b="1"/>
              <a:t>För mer information</a:t>
            </a:r>
            <a:r>
              <a:rPr lang="sv-SE"/>
              <a:t>:</a:t>
            </a:r>
            <a:endParaRPr lang="sv-SE" dirty="0"/>
          </a:p>
        </p:txBody>
      </p:sp>
      <p:sp>
        <p:nvSpPr>
          <p:cNvPr id="3" name="Platshållare för text 2">
            <a:extLst>
              <a:ext uri="{FF2B5EF4-FFF2-40B4-BE49-F238E27FC236}">
                <a16:creationId xmlns:a16="http://schemas.microsoft.com/office/drawing/2014/main" id="{8013EA72-B5D9-5148-85E8-3C1A48D24430}"/>
              </a:ext>
            </a:extLst>
          </p:cNvPr>
          <p:cNvSpPr>
            <a:spLocks noGrp="1"/>
          </p:cNvSpPr>
          <p:nvPr>
            <p:ph type="body" sz="quarter" idx="10"/>
          </p:nvPr>
        </p:nvSpPr>
        <p:spPr/>
        <p:txBody>
          <a:bodyPr/>
          <a:lstStyle/>
          <a:p>
            <a:pPr marL="457200" indent="-457200">
              <a:buFont typeface="Arial" panose="020B0604020202020204" pitchFamily="34" charset="0"/>
              <a:buChar char="•"/>
            </a:pPr>
            <a:r>
              <a:rPr lang="sv-SE" dirty="0"/>
              <a:t>Regionalt donationscentrum Stockholm </a:t>
            </a:r>
            <a:r>
              <a:rPr lang="sv-SE" dirty="0">
                <a:solidFill>
                  <a:srgbClr val="D18F9D"/>
                </a:solidFill>
                <a:hlinkClick r:id="rId3">
                  <a:extLst>
                    <a:ext uri="{A12FA001-AC4F-418D-AE19-62706E023703}">
                      <ahyp:hlinkClr xmlns:ahyp="http://schemas.microsoft.com/office/drawing/2018/hyperlinkcolor" val="tx"/>
                    </a:ext>
                  </a:extLst>
                </a:hlinkClick>
              </a:rPr>
              <a:t>Hem - </a:t>
            </a:r>
            <a:r>
              <a:rPr lang="sv-SE" dirty="0" err="1">
                <a:solidFill>
                  <a:srgbClr val="D18F9D"/>
                </a:solidFill>
                <a:hlinkClick r:id="rId3">
                  <a:extLst>
                    <a:ext uri="{A12FA001-AC4F-418D-AE19-62706E023703}">
                      <ahyp:hlinkClr xmlns:ahyp="http://schemas.microsoft.com/office/drawing/2018/hyperlinkcolor" val="tx"/>
                    </a:ext>
                  </a:extLst>
                </a:hlinkClick>
              </a:rPr>
              <a:t>RDc</a:t>
            </a:r>
            <a:r>
              <a:rPr lang="sv-SE" dirty="0">
                <a:solidFill>
                  <a:srgbClr val="D18F9D"/>
                </a:solidFill>
                <a:hlinkClick r:id="rId3">
                  <a:extLst>
                    <a:ext uri="{A12FA001-AC4F-418D-AE19-62706E023703}">
                      <ahyp:hlinkClr xmlns:ahyp="http://schemas.microsoft.com/office/drawing/2018/hyperlinkcolor" val="tx"/>
                    </a:ext>
                  </a:extLst>
                </a:hlinkClick>
              </a:rPr>
              <a:t> | Regionalt Donationscentrum</a:t>
            </a:r>
            <a:endParaRPr lang="sv-SE" dirty="0">
              <a:solidFill>
                <a:srgbClr val="D18F9D"/>
              </a:solidFill>
            </a:endParaRPr>
          </a:p>
          <a:p>
            <a:pPr marL="457200" indent="-457200">
              <a:buFont typeface="Arial" panose="020B0604020202020204" pitchFamily="34" charset="0"/>
              <a:buChar char="•"/>
            </a:pPr>
            <a:r>
              <a:rPr lang="sv-SE" dirty="0"/>
              <a:t>Socialstyrelsen </a:t>
            </a:r>
            <a:r>
              <a:rPr lang="sv-SE" dirty="0">
                <a:solidFill>
                  <a:srgbClr val="D18F9D"/>
                </a:solidFill>
              </a:rPr>
              <a:t>- </a:t>
            </a:r>
            <a:r>
              <a:rPr lang="sv-SE" dirty="0">
                <a:solidFill>
                  <a:srgbClr val="D18F9D"/>
                </a:solidFill>
                <a:hlinkClick r:id="rId4">
                  <a:extLst>
                    <a:ext uri="{A12FA001-AC4F-418D-AE19-62706E023703}">
                      <ahyp:hlinkClr xmlns:ahyp="http://schemas.microsoft.com/office/drawing/2018/hyperlinkcolor" val="tx"/>
                    </a:ext>
                  </a:extLst>
                </a:hlinkClick>
              </a:rPr>
              <a:t>Organ- och vävnadsdonation - Socialstyrelsen</a:t>
            </a:r>
            <a:endParaRPr lang="sv-SE" dirty="0">
              <a:solidFill>
                <a:srgbClr val="D18F9D"/>
              </a:solidFill>
            </a:endParaRPr>
          </a:p>
          <a:p>
            <a:pPr marL="457200" indent="-457200">
              <a:buFont typeface="Arial" panose="020B0604020202020204" pitchFamily="34" charset="0"/>
              <a:buChar char="•"/>
            </a:pPr>
            <a:r>
              <a:rPr lang="sv-SE" dirty="0"/>
              <a:t>Vävnadsrådet </a:t>
            </a:r>
            <a:r>
              <a:rPr lang="sv-SE" dirty="0">
                <a:solidFill>
                  <a:srgbClr val="D18F9D"/>
                </a:solidFill>
              </a:rPr>
              <a:t>- </a:t>
            </a:r>
            <a:r>
              <a:rPr lang="sv-SE" dirty="0">
                <a:solidFill>
                  <a:srgbClr val="D18F9D"/>
                </a:solidFill>
                <a:hlinkClick r:id="rId5">
                  <a:extLst>
                    <a:ext uri="{A12FA001-AC4F-418D-AE19-62706E023703}">
                      <ahyp:hlinkClr xmlns:ahyp="http://schemas.microsoft.com/office/drawing/2018/hyperlinkcolor" val="tx"/>
                    </a:ext>
                  </a:extLst>
                </a:hlinkClick>
              </a:rPr>
              <a:t>Vävnadsrådet - Nationella rådet för organ, vävnader, celler och blod (vavnad.se)</a:t>
            </a:r>
            <a:endParaRPr lang="sv-SE" dirty="0">
              <a:solidFill>
                <a:srgbClr val="D18F9D"/>
              </a:solidFill>
            </a:endParaRPr>
          </a:p>
          <a:p>
            <a:pPr marL="457200" indent="-457200">
              <a:buFont typeface="Arial" panose="020B0604020202020204" pitchFamily="34" charset="0"/>
              <a:buChar char="•"/>
            </a:pPr>
            <a:r>
              <a:rPr lang="sv-SE" dirty="0"/>
              <a:t>OFO Mellansverige - </a:t>
            </a:r>
            <a:r>
              <a:rPr lang="sv-SE" dirty="0">
                <a:solidFill>
                  <a:srgbClr val="D18F9D"/>
                </a:solidFill>
                <a:hlinkClick r:id="rId6">
                  <a:extLst>
                    <a:ext uri="{A12FA001-AC4F-418D-AE19-62706E023703}">
                      <ahyp:hlinkClr xmlns:ahyp="http://schemas.microsoft.com/office/drawing/2018/hyperlinkcolor" val="tx"/>
                    </a:ext>
                  </a:extLst>
                </a:hlinkClick>
              </a:rPr>
              <a:t>ofomellansverige.se</a:t>
            </a:r>
            <a:endParaRPr lang="sv-SE" dirty="0">
              <a:solidFill>
                <a:srgbClr val="D18F9D"/>
              </a:solidFill>
            </a:endParaRPr>
          </a:p>
          <a:p>
            <a:pPr marL="457200" indent="-457200">
              <a:buFont typeface="Arial" panose="020B0604020202020204" pitchFamily="34" charset="0"/>
              <a:buChar char="•"/>
            </a:pPr>
            <a:endParaRPr lang="sv-SE" dirty="0"/>
          </a:p>
        </p:txBody>
      </p:sp>
    </p:spTree>
    <p:extLst>
      <p:ext uri="{BB962C8B-B14F-4D97-AF65-F5344CB8AC3E}">
        <p14:creationId xmlns:p14="http://schemas.microsoft.com/office/powerpoint/2010/main" val="426076237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5035599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text 2">
            <a:extLst>
              <a:ext uri="{FF2B5EF4-FFF2-40B4-BE49-F238E27FC236}">
                <a16:creationId xmlns:a16="http://schemas.microsoft.com/office/drawing/2014/main" id="{1D69BBF0-1B22-4DEE-9EBB-3C057EF25DF2}"/>
              </a:ext>
            </a:extLst>
          </p:cNvPr>
          <p:cNvSpPr>
            <a:spLocks noGrp="1"/>
          </p:cNvSpPr>
          <p:nvPr>
            <p:ph type="body" sz="quarter" idx="11"/>
          </p:nvPr>
        </p:nvSpPr>
        <p:spPr>
          <a:xfrm>
            <a:off x="734086" y="1656967"/>
            <a:ext cx="3932044" cy="1377294"/>
          </a:xfrm>
        </p:spPr>
        <p:txBody>
          <a:bodyPr lIns="91440" tIns="45720" rIns="91440" bIns="45720" anchor="ctr"/>
          <a:lstStyle/>
          <a:p>
            <a:r>
              <a:rPr lang="sv-SE" b="0" dirty="0"/>
              <a:t>Viktigt att göra </a:t>
            </a:r>
            <a:br>
              <a:rPr lang="sv-SE" b="0" dirty="0"/>
            </a:br>
            <a:r>
              <a:rPr lang="sv-SE" b="0" dirty="0"/>
              <a:t>sin vilja känd </a:t>
            </a:r>
            <a:endParaRPr lang="sv-SE" b="0" dirty="0">
              <a:ea typeface="Calibri Light"/>
              <a:cs typeface="Calibri Light"/>
            </a:endParaRPr>
          </a:p>
        </p:txBody>
      </p:sp>
      <p:sp>
        <p:nvSpPr>
          <p:cNvPr id="4" name="Platshållare för text 3">
            <a:extLst>
              <a:ext uri="{FF2B5EF4-FFF2-40B4-BE49-F238E27FC236}">
                <a16:creationId xmlns:a16="http://schemas.microsoft.com/office/drawing/2014/main" id="{CD8C6209-F417-4EB3-9261-97D447F982D4}"/>
              </a:ext>
            </a:extLst>
          </p:cNvPr>
          <p:cNvSpPr>
            <a:spLocks noGrp="1"/>
          </p:cNvSpPr>
          <p:nvPr>
            <p:ph type="body" sz="quarter" idx="12"/>
          </p:nvPr>
        </p:nvSpPr>
        <p:spPr>
          <a:xfrm>
            <a:off x="725115" y="3823740"/>
            <a:ext cx="3932044" cy="1741248"/>
          </a:xfrm>
        </p:spPr>
        <p:txBody>
          <a:bodyPr lIns="91440" tIns="45720" rIns="91440" bIns="45720" anchor="ctr"/>
          <a:lstStyle/>
          <a:p>
            <a:r>
              <a:rPr lang="sv-SE" b="0" dirty="0">
                <a:ea typeface="Calibri Light"/>
                <a:cs typeface="Calibri Light"/>
              </a:rPr>
              <a:t>Donationsregistret eller berätta </a:t>
            </a:r>
            <a:br>
              <a:rPr lang="sv-SE" b="0" dirty="0">
                <a:ea typeface="Calibri Light"/>
                <a:cs typeface="Calibri Light"/>
              </a:rPr>
            </a:br>
            <a:r>
              <a:rPr lang="sv-SE" b="0" dirty="0">
                <a:ea typeface="Calibri Light"/>
                <a:cs typeface="Calibri Light"/>
              </a:rPr>
              <a:t>för en närstående</a:t>
            </a:r>
            <a:endParaRPr lang="sv-SE" b="0" dirty="0"/>
          </a:p>
        </p:txBody>
      </p:sp>
      <p:pic>
        <p:nvPicPr>
          <p:cNvPr id="10" name="Bild 9" descr="Grupp med människor">
            <a:extLst>
              <a:ext uri="{FF2B5EF4-FFF2-40B4-BE49-F238E27FC236}">
                <a16:creationId xmlns:a16="http://schemas.microsoft.com/office/drawing/2014/main" id="{F76FC640-4BA9-4322-B74D-D3ACA5FAF33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014859" y="620533"/>
            <a:ext cx="4214991" cy="4214991"/>
          </a:xfrm>
          <a:prstGeom prst="rect">
            <a:avLst/>
          </a:prstGeom>
          <a:effectLst>
            <a:reflection blurRad="6350" stA="52000" endA="300" endPos="35000" dir="5400000" sy="-100000" algn="bl" rotWithShape="0"/>
          </a:effectLst>
        </p:spPr>
      </p:pic>
    </p:spTree>
    <p:extLst>
      <p:ext uri="{BB962C8B-B14F-4D97-AF65-F5344CB8AC3E}">
        <p14:creationId xmlns:p14="http://schemas.microsoft.com/office/powerpoint/2010/main" val="40309448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1C2C50"/>
        </a:solidFill>
        <a:effectLst/>
      </p:bgPr>
    </p:bg>
    <p:spTree>
      <p:nvGrpSpPr>
        <p:cNvPr id="1" name=""/>
        <p:cNvGrpSpPr/>
        <p:nvPr/>
      </p:nvGrpSpPr>
      <p:grpSpPr>
        <a:xfrm>
          <a:off x="0" y="0"/>
          <a:ext cx="0" cy="0"/>
          <a:chOff x="0" y="0"/>
          <a:chExt cx="0" cy="0"/>
        </a:xfrm>
      </p:grpSpPr>
      <p:sp>
        <p:nvSpPr>
          <p:cNvPr id="3" name="Platshållare för text 2">
            <a:extLst>
              <a:ext uri="{FF2B5EF4-FFF2-40B4-BE49-F238E27FC236}">
                <a16:creationId xmlns:a16="http://schemas.microsoft.com/office/drawing/2014/main" id="{70106CEE-DF15-7BDE-D9C3-EADC87B862F1}"/>
              </a:ext>
            </a:extLst>
          </p:cNvPr>
          <p:cNvSpPr>
            <a:spLocks noGrp="1"/>
          </p:cNvSpPr>
          <p:nvPr>
            <p:ph type="body" sz="quarter" idx="11"/>
          </p:nvPr>
        </p:nvSpPr>
        <p:spPr>
          <a:xfrm>
            <a:off x="745034" y="1717483"/>
            <a:ext cx="3932044" cy="1711517"/>
          </a:xfrm>
        </p:spPr>
        <p:txBody>
          <a:bodyPr/>
          <a:lstStyle/>
          <a:p>
            <a:r>
              <a:rPr lang="sv-SE" b="0" dirty="0"/>
              <a:t>Vilka kan donera </a:t>
            </a:r>
            <a:br>
              <a:rPr lang="sv-SE" b="0" dirty="0"/>
            </a:br>
            <a:r>
              <a:rPr lang="sv-SE" b="0" dirty="0"/>
              <a:t>organ &amp; vävnader?</a:t>
            </a:r>
          </a:p>
        </p:txBody>
      </p:sp>
      <p:sp>
        <p:nvSpPr>
          <p:cNvPr id="6" name="textruta 5">
            <a:extLst>
              <a:ext uri="{FF2B5EF4-FFF2-40B4-BE49-F238E27FC236}">
                <a16:creationId xmlns:a16="http://schemas.microsoft.com/office/drawing/2014/main" id="{CB047F2A-D242-8A99-E603-EB6AB15324C0}"/>
              </a:ext>
            </a:extLst>
          </p:cNvPr>
          <p:cNvSpPr txBox="1"/>
          <p:nvPr/>
        </p:nvSpPr>
        <p:spPr>
          <a:xfrm>
            <a:off x="5489188" y="3183817"/>
            <a:ext cx="6094140" cy="369332"/>
          </a:xfrm>
          <a:prstGeom prst="rect">
            <a:avLst/>
          </a:prstGeom>
          <a:noFill/>
        </p:spPr>
        <p:txBody>
          <a:bodyPr wrap="square">
            <a:spAutoFit/>
          </a:bodyPr>
          <a:lstStyle/>
          <a:p>
            <a:r>
              <a:rPr lang="sv-SE" b="0" i="0">
                <a:solidFill>
                  <a:srgbClr val="000000"/>
                </a:solidFill>
                <a:effectLst/>
                <a:latin typeface="Times New Roman" panose="02020603050405020304" pitchFamily="18" charset="0"/>
              </a:rPr>
              <a:t> </a:t>
            </a:r>
            <a:endParaRPr lang="sv-SE"/>
          </a:p>
        </p:txBody>
      </p:sp>
      <p:graphicFrame>
        <p:nvGraphicFramePr>
          <p:cNvPr id="2" name="Diagram 1">
            <a:extLst>
              <a:ext uri="{FF2B5EF4-FFF2-40B4-BE49-F238E27FC236}">
                <a16:creationId xmlns:a16="http://schemas.microsoft.com/office/drawing/2014/main" id="{45419B80-912C-F22F-9960-1FED51055586}"/>
              </a:ext>
            </a:extLst>
          </p:cNvPr>
          <p:cNvGraphicFramePr/>
          <p:nvPr>
            <p:extLst>
              <p:ext uri="{D42A27DB-BD31-4B8C-83A1-F6EECF244321}">
                <p14:modId xmlns:p14="http://schemas.microsoft.com/office/powerpoint/2010/main" val="2289389868"/>
              </p:ext>
            </p:extLst>
          </p:nvPr>
        </p:nvGraphicFramePr>
        <p:xfrm>
          <a:off x="5489188" y="1333500"/>
          <a:ext cx="5763012" cy="39623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9757316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Ellips 7"/>
          <p:cNvSpPr/>
          <p:nvPr/>
        </p:nvSpPr>
        <p:spPr>
          <a:xfrm>
            <a:off x="5867510" y="3343544"/>
            <a:ext cx="456981" cy="456981"/>
          </a:xfrm>
          <a:prstGeom prst="ellipse">
            <a:avLst/>
          </a:prstGeom>
          <a:blipFill rotWithShape="0">
            <a:blip r:embed="rId3">
              <a:duotone>
                <a:schemeClr val="accent3">
                  <a:shade val="45000"/>
                  <a:satMod val="135000"/>
                </a:schemeClr>
                <a:prstClr val="white"/>
              </a:duotone>
            </a:blip>
            <a:stretch>
              <a:fillRect/>
            </a:stretch>
          </a:blipFill>
        </p:spPr>
        <p:style>
          <a:lnRef idx="2">
            <a:schemeClr val="accent2">
              <a:shade val="80000"/>
              <a:hueOff val="120475"/>
              <a:satOff val="2336"/>
              <a:lumOff val="11146"/>
              <a:alphaOff val="0"/>
            </a:schemeClr>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hueOff val="0"/>
                  <a:satOff val="0"/>
                  <a:lumOff val="0"/>
                  <a:alphaOff val="0"/>
                </a:prstClr>
              </a:solidFill>
              <a:effectLst/>
              <a:uLnTx/>
              <a:uFillTx/>
              <a:latin typeface="Calibri" panose="020F0502020204030204"/>
              <a:ea typeface="+mn-ea"/>
              <a:cs typeface="+mn-cs"/>
            </a:endParaRPr>
          </a:p>
        </p:txBody>
      </p:sp>
      <p:sp>
        <p:nvSpPr>
          <p:cNvPr id="2" name="Rubrik 1"/>
          <p:cNvSpPr>
            <a:spLocks noGrp="1"/>
          </p:cNvSpPr>
          <p:nvPr>
            <p:ph type="title"/>
          </p:nvPr>
        </p:nvSpPr>
        <p:spPr>
          <a:xfrm>
            <a:off x="838200" y="159905"/>
            <a:ext cx="10515600" cy="1325563"/>
          </a:xfrm>
        </p:spPr>
        <p:txBody>
          <a:bodyPr>
            <a:normAutofit/>
          </a:bodyPr>
          <a:lstStyle/>
          <a:p>
            <a:pPr algn="ctr"/>
            <a:r>
              <a:rPr lang="sv-SE" sz="3600" dirty="0">
                <a:solidFill>
                  <a:schemeClr val="bg1"/>
                </a:solidFill>
                <a:latin typeface="+mj-lt"/>
              </a:rPr>
              <a:t>Vad kan vi donera?</a:t>
            </a:r>
          </a:p>
        </p:txBody>
      </p:sp>
      <p:graphicFrame>
        <p:nvGraphicFramePr>
          <p:cNvPr id="4" name="Object 5">
            <a:extLst>
              <a:ext uri="{FF2B5EF4-FFF2-40B4-BE49-F238E27FC236}">
                <a16:creationId xmlns:a16="http://schemas.microsoft.com/office/drawing/2014/main" id="{9A8BCCD1-33C9-4BEC-A832-E511227DDF77}"/>
              </a:ext>
            </a:extLst>
          </p:cNvPr>
          <p:cNvGraphicFramePr>
            <a:graphicFrameLocks noGrp="1"/>
          </p:cNvGraphicFramePr>
          <p:nvPr>
            <p:ph idx="1"/>
          </p:nvPr>
        </p:nvGraphicFramePr>
        <p:xfrm>
          <a:off x="5066161" y="1208457"/>
          <a:ext cx="2059677" cy="4460752"/>
        </p:xfrm>
        <a:graphic>
          <a:graphicData uri="http://schemas.openxmlformats.org/presentationml/2006/ole">
            <mc:AlternateContent xmlns:mc="http://schemas.openxmlformats.org/markup-compatibility/2006">
              <mc:Choice xmlns:v="urn:schemas-microsoft-com:vml" Requires="v">
                <p:oleObj r:id="rId4" imgW="2357709" imgH="5047926" progId="">
                  <p:embed/>
                </p:oleObj>
              </mc:Choice>
              <mc:Fallback>
                <p:oleObj r:id="rId4" imgW="2357709" imgH="5047926" progId="">
                  <p:embed/>
                  <p:pic>
                    <p:nvPicPr>
                      <p:cNvPr id="4" name="Object 5">
                        <a:extLst>
                          <a:ext uri="{FF2B5EF4-FFF2-40B4-BE49-F238E27FC236}">
                            <a16:creationId xmlns:a16="http://schemas.microsoft.com/office/drawing/2014/main" id="{9A8BCCD1-33C9-4BEC-A832-E511227DDF77}"/>
                          </a:ext>
                        </a:extLst>
                      </p:cNvPr>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66161" y="1208457"/>
                        <a:ext cx="2059677" cy="4460752"/>
                      </a:xfrm>
                      <a:prstGeom prst="rect">
                        <a:avLst/>
                      </a:prstGeom>
                      <a:noFill/>
                      <a:ln>
                        <a:noFill/>
                      </a:ln>
                      <a:effectLst/>
                    </p:spPr>
                  </p:pic>
                </p:oleObj>
              </mc:Fallback>
            </mc:AlternateContent>
          </a:graphicData>
        </a:graphic>
      </p:graphicFrame>
      <p:graphicFrame>
        <p:nvGraphicFramePr>
          <p:cNvPr id="10" name="Diagram 9"/>
          <p:cNvGraphicFramePr/>
          <p:nvPr/>
        </p:nvGraphicFramePr>
        <p:xfrm>
          <a:off x="199292" y="1311192"/>
          <a:ext cx="4009292" cy="4204025"/>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graphicFrame>
        <p:nvGraphicFramePr>
          <p:cNvPr id="14" name="Diagram 13"/>
          <p:cNvGraphicFramePr/>
          <p:nvPr/>
        </p:nvGraphicFramePr>
        <p:xfrm>
          <a:off x="7631723" y="1332558"/>
          <a:ext cx="4009292" cy="4204025"/>
        </p:xfrm>
        <a:graphic>
          <a:graphicData uri="http://schemas.openxmlformats.org/drawingml/2006/diagram">
            <dgm:relIds xmlns:dgm="http://schemas.openxmlformats.org/drawingml/2006/diagram" xmlns:r="http://schemas.openxmlformats.org/officeDocument/2006/relationships" r:dm="rId11" r:lo="rId12" r:qs="rId13" r:cs="rId14"/>
          </a:graphicData>
        </a:graphic>
      </p:graphicFrame>
      <p:sp>
        <p:nvSpPr>
          <p:cNvPr id="16" name="Rektangel 15"/>
          <p:cNvSpPr/>
          <p:nvPr/>
        </p:nvSpPr>
        <p:spPr>
          <a:xfrm>
            <a:off x="2476517" y="5985464"/>
            <a:ext cx="7238969" cy="523220"/>
          </a:xfrm>
          <a:prstGeom prst="rect">
            <a:avLst/>
          </a:prstGeom>
          <a:solidFill>
            <a:srgbClr val="476D9B"/>
          </a:solidFill>
        </p:spPr>
        <p:style>
          <a:lnRef idx="3">
            <a:schemeClr val="lt1"/>
          </a:lnRef>
          <a:fillRef idx="1">
            <a:schemeClr val="accent2"/>
          </a:fillRef>
          <a:effectRef idx="1">
            <a:schemeClr val="accent2"/>
          </a:effectRef>
          <a:fontRef idx="minor">
            <a:schemeClr val="lt1"/>
          </a:fontRef>
        </p:style>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sv-SE" sz="2800" b="1" i="0" u="none" strike="noStrike" kern="1200" cap="none" spc="0" normalizeH="0" baseline="0" noProof="0" dirty="0">
                <a:ln w="6600">
                  <a:solidFill>
                    <a:srgbClr val="476D9B"/>
                  </a:solidFill>
                  <a:prstDash val="solid"/>
                </a:ln>
                <a:solidFill>
                  <a:srgbClr val="FFFFFF"/>
                </a:solidFill>
                <a:effectLst>
                  <a:outerShdw dist="38100" dir="2700000" algn="tl" rotWithShape="0">
                    <a:srgbClr val="476D9B"/>
                  </a:outerShdw>
                </a:effectLst>
                <a:uLnTx/>
                <a:uFillTx/>
                <a:latin typeface="+mj-lt"/>
                <a:ea typeface="+mn-ea"/>
                <a:cs typeface="+mn-cs"/>
              </a:rPr>
              <a:t>1 organdonator kan rädda upp till 8 människors liv</a:t>
            </a:r>
          </a:p>
        </p:txBody>
      </p:sp>
    </p:spTree>
    <p:extLst>
      <p:ext uri="{BB962C8B-B14F-4D97-AF65-F5344CB8AC3E}">
        <p14:creationId xmlns:p14="http://schemas.microsoft.com/office/powerpoint/2010/main" val="2573683246"/>
      </p:ext>
    </p:extLst>
  </p:cSld>
  <p:clrMapOvr>
    <a:masterClrMapping/>
  </p:clrMapOvr>
</p:sld>
</file>

<file path=ppt/theme/theme1.xml><?xml version="1.0" encoding="utf-8"?>
<a:theme xmlns:a="http://schemas.openxmlformats.org/drawingml/2006/main" name="FÖRSÄTTSBILDER">
  <a:themeElements>
    <a:clrScheme name="RDCs färger">
      <a:dk1>
        <a:sysClr val="windowText" lastClr="000000"/>
      </a:dk1>
      <a:lt1>
        <a:sysClr val="window" lastClr="FFFFFF"/>
      </a:lt1>
      <a:dk2>
        <a:srgbClr val="44546A"/>
      </a:dk2>
      <a:lt2>
        <a:srgbClr val="E7E6E6"/>
      </a:lt2>
      <a:accent1>
        <a:srgbClr val="262626"/>
      </a:accent1>
      <a:accent2>
        <a:srgbClr val="00ADD8"/>
      </a:accent2>
      <a:accent3>
        <a:srgbClr val="45AC34"/>
      </a:accent3>
      <a:accent4>
        <a:srgbClr val="F5ACB8"/>
      </a:accent4>
      <a:accent5>
        <a:srgbClr val="95C11F"/>
      </a:accent5>
      <a:accent6>
        <a:srgbClr val="54565B"/>
      </a:accent6>
      <a:hlink>
        <a:srgbClr val="45AC34"/>
      </a:hlink>
      <a:folHlink>
        <a:srgbClr val="00ADD8"/>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TEXTBILD">
  <a:themeElements>
    <a:clrScheme name="RDCs färger">
      <a:dk1>
        <a:sysClr val="windowText" lastClr="000000"/>
      </a:dk1>
      <a:lt1>
        <a:sysClr val="window" lastClr="FFFFFF"/>
      </a:lt1>
      <a:dk2>
        <a:srgbClr val="44546A"/>
      </a:dk2>
      <a:lt2>
        <a:srgbClr val="E7E6E6"/>
      </a:lt2>
      <a:accent1>
        <a:srgbClr val="262626"/>
      </a:accent1>
      <a:accent2>
        <a:srgbClr val="00ADD8"/>
      </a:accent2>
      <a:accent3>
        <a:srgbClr val="45AC34"/>
      </a:accent3>
      <a:accent4>
        <a:srgbClr val="F5ACB8"/>
      </a:accent4>
      <a:accent5>
        <a:srgbClr val="95C11F"/>
      </a:accent5>
      <a:accent6>
        <a:srgbClr val="54565B"/>
      </a:accent6>
      <a:hlink>
        <a:srgbClr val="45AC34"/>
      </a:hlink>
      <a:folHlink>
        <a:srgbClr val="00ADD8"/>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RUBRIK OCH PUNKTER">
  <a:themeElements>
    <a:clrScheme name="RDCs färger">
      <a:dk1>
        <a:sysClr val="windowText" lastClr="000000"/>
      </a:dk1>
      <a:lt1>
        <a:sysClr val="window" lastClr="FFFFFF"/>
      </a:lt1>
      <a:dk2>
        <a:srgbClr val="44546A"/>
      </a:dk2>
      <a:lt2>
        <a:srgbClr val="E7E6E6"/>
      </a:lt2>
      <a:accent1>
        <a:srgbClr val="262626"/>
      </a:accent1>
      <a:accent2>
        <a:srgbClr val="00ADD8"/>
      </a:accent2>
      <a:accent3>
        <a:srgbClr val="45AC34"/>
      </a:accent3>
      <a:accent4>
        <a:srgbClr val="F5ACB8"/>
      </a:accent4>
      <a:accent5>
        <a:srgbClr val="95C11F"/>
      </a:accent5>
      <a:accent6>
        <a:srgbClr val="54565B"/>
      </a:accent6>
      <a:hlink>
        <a:srgbClr val="45AC34"/>
      </a:hlink>
      <a:folHlink>
        <a:srgbClr val="00ADD8"/>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Anpassad formgivning">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4_FOTO STORT">
  <a:themeElements>
    <a:clrScheme name="RDCs färger">
      <a:dk1>
        <a:sysClr val="windowText" lastClr="000000"/>
      </a:dk1>
      <a:lt1>
        <a:sysClr val="window" lastClr="FFFFFF"/>
      </a:lt1>
      <a:dk2>
        <a:srgbClr val="44546A"/>
      </a:dk2>
      <a:lt2>
        <a:srgbClr val="E7E6E6"/>
      </a:lt2>
      <a:accent1>
        <a:srgbClr val="262626"/>
      </a:accent1>
      <a:accent2>
        <a:srgbClr val="00ADD8"/>
      </a:accent2>
      <a:accent3>
        <a:srgbClr val="45AC34"/>
      </a:accent3>
      <a:accent4>
        <a:srgbClr val="F5ACB8"/>
      </a:accent4>
      <a:accent5>
        <a:srgbClr val="95C11F"/>
      </a:accent5>
      <a:accent6>
        <a:srgbClr val="54565B"/>
      </a:accent6>
      <a:hlink>
        <a:srgbClr val="45AC34"/>
      </a:hlink>
      <a:folHlink>
        <a:srgbClr val="00ADD8"/>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HDOfficeLightV0">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15.xml><?xml version="1.0" encoding="utf-8"?>
<a:theme xmlns:a="http://schemas.openxmlformats.org/drawingml/2006/main" name="TOM BILD">
  <a:themeElements>
    <a:clrScheme name="RDCs färger">
      <a:dk1>
        <a:sysClr val="windowText" lastClr="000000"/>
      </a:dk1>
      <a:lt1>
        <a:sysClr val="window" lastClr="FFFFFF"/>
      </a:lt1>
      <a:dk2>
        <a:srgbClr val="44546A"/>
      </a:dk2>
      <a:lt2>
        <a:srgbClr val="E7E6E6"/>
      </a:lt2>
      <a:accent1>
        <a:srgbClr val="262626"/>
      </a:accent1>
      <a:accent2>
        <a:srgbClr val="00ADD8"/>
      </a:accent2>
      <a:accent3>
        <a:srgbClr val="45AC34"/>
      </a:accent3>
      <a:accent4>
        <a:srgbClr val="F5ACB8"/>
      </a:accent4>
      <a:accent5>
        <a:srgbClr val="95C11F"/>
      </a:accent5>
      <a:accent6>
        <a:srgbClr val="54565B"/>
      </a:accent6>
      <a:hlink>
        <a:srgbClr val="45AC34"/>
      </a:hlink>
      <a:folHlink>
        <a:srgbClr val="00ADD8"/>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6.xml><?xml version="1.0" encoding="utf-8"?>
<a:theme xmlns:a="http://schemas.openxmlformats.org/drawingml/2006/main" name="RDc • Grå och blå">
  <a:themeElements>
    <a:clrScheme name="RDc_Colors">
      <a:dk1>
        <a:srgbClr val="000000"/>
      </a:dk1>
      <a:lt1>
        <a:srgbClr val="FFFFFF"/>
      </a:lt1>
      <a:dk2>
        <a:srgbClr val="1C2C50"/>
      </a:dk2>
      <a:lt2>
        <a:srgbClr val="F5ACB8"/>
      </a:lt2>
      <a:accent1>
        <a:srgbClr val="F5ACB8"/>
      </a:accent1>
      <a:accent2>
        <a:srgbClr val="54565B"/>
      </a:accent2>
      <a:accent3>
        <a:srgbClr val="00ADD8"/>
      </a:accent3>
      <a:accent4>
        <a:srgbClr val="191919"/>
      </a:accent4>
      <a:accent5>
        <a:srgbClr val="95C11F"/>
      </a:accent5>
      <a:accent6>
        <a:srgbClr val="1C2C50"/>
      </a:accent6>
      <a:hlink>
        <a:srgbClr val="00ADD8"/>
      </a:hlink>
      <a:folHlink>
        <a:srgbClr val="45AC34"/>
      </a:folHlink>
    </a:clrScheme>
    <a:fontScheme name="RDc_Fonts">
      <a:majorFont>
        <a:latin typeface="Calibri"/>
        <a:ea typeface=""/>
        <a:cs typeface=""/>
      </a:majorFont>
      <a:minorFont>
        <a:latin typeface="Calibri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023-02-07 Skiss 01.potx" id="{E49467BE-50C2-438B-8B98-833EA28C7183}" vid="{995D6F8C-451A-43D5-9054-C80F5858B5C8}"/>
    </a:ext>
  </a:extLst>
</a:theme>
</file>

<file path=ppt/theme/theme17.xml><?xml version="1.0" encoding="utf-8"?>
<a:theme xmlns:a="http://schemas.openxmlformats.org/drawingml/2006/main" name="1_RDc • Grå och blå">
  <a:themeElements>
    <a:clrScheme name="RDc_Colors">
      <a:dk1>
        <a:srgbClr val="000000"/>
      </a:dk1>
      <a:lt1>
        <a:srgbClr val="FFFFFF"/>
      </a:lt1>
      <a:dk2>
        <a:srgbClr val="1C2C50"/>
      </a:dk2>
      <a:lt2>
        <a:srgbClr val="F5ACB8"/>
      </a:lt2>
      <a:accent1>
        <a:srgbClr val="F5ACB8"/>
      </a:accent1>
      <a:accent2>
        <a:srgbClr val="54565B"/>
      </a:accent2>
      <a:accent3>
        <a:srgbClr val="00ADD8"/>
      </a:accent3>
      <a:accent4>
        <a:srgbClr val="191919"/>
      </a:accent4>
      <a:accent5>
        <a:srgbClr val="95C11F"/>
      </a:accent5>
      <a:accent6>
        <a:srgbClr val="1C2C50"/>
      </a:accent6>
      <a:hlink>
        <a:srgbClr val="00ADD8"/>
      </a:hlink>
      <a:folHlink>
        <a:srgbClr val="45AC34"/>
      </a:folHlink>
    </a:clrScheme>
    <a:fontScheme name="RDc_Fonts">
      <a:majorFont>
        <a:latin typeface="Calibri"/>
        <a:ea typeface=""/>
        <a:cs typeface=""/>
      </a:majorFont>
      <a:minorFont>
        <a:latin typeface="Calibri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023-02-07 Skiss 01.potx" id="{E49467BE-50C2-438B-8B98-833EA28C7183}" vid="{995D6F8C-451A-43D5-9054-C80F5858B5C8}"/>
    </a:ext>
  </a:extLst>
</a:theme>
</file>

<file path=ppt/theme/theme18.xml><?xml version="1.0" encoding="utf-8"?>
<a:theme xmlns:a="http://schemas.openxmlformats.org/drawingml/2006/main" name="TEXT (V) - FOTO (H)">
  <a:themeElements>
    <a:clrScheme name="RDCs färger">
      <a:dk1>
        <a:sysClr val="windowText" lastClr="000000"/>
      </a:dk1>
      <a:lt1>
        <a:sysClr val="window" lastClr="FFFFFF"/>
      </a:lt1>
      <a:dk2>
        <a:srgbClr val="44546A"/>
      </a:dk2>
      <a:lt2>
        <a:srgbClr val="E7E6E6"/>
      </a:lt2>
      <a:accent1>
        <a:srgbClr val="262626"/>
      </a:accent1>
      <a:accent2>
        <a:srgbClr val="00ADD8"/>
      </a:accent2>
      <a:accent3>
        <a:srgbClr val="45AC34"/>
      </a:accent3>
      <a:accent4>
        <a:srgbClr val="F5ACB8"/>
      </a:accent4>
      <a:accent5>
        <a:srgbClr val="95C11F"/>
      </a:accent5>
      <a:accent6>
        <a:srgbClr val="54565B"/>
      </a:accent6>
      <a:hlink>
        <a:srgbClr val="45AC34"/>
      </a:hlink>
      <a:folHlink>
        <a:srgbClr val="00ADD8"/>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9.xml><?xml version="1.0" encoding="utf-8"?>
<a:theme xmlns:a="http://schemas.openxmlformats.org/drawingml/2006/main" name="1_TOM BILD">
  <a:themeElements>
    <a:clrScheme name="RDCs färger">
      <a:dk1>
        <a:sysClr val="windowText" lastClr="000000"/>
      </a:dk1>
      <a:lt1>
        <a:sysClr val="window" lastClr="FFFFFF"/>
      </a:lt1>
      <a:dk2>
        <a:srgbClr val="44546A"/>
      </a:dk2>
      <a:lt2>
        <a:srgbClr val="E7E6E6"/>
      </a:lt2>
      <a:accent1>
        <a:srgbClr val="262626"/>
      </a:accent1>
      <a:accent2>
        <a:srgbClr val="00ADD8"/>
      </a:accent2>
      <a:accent3>
        <a:srgbClr val="45AC34"/>
      </a:accent3>
      <a:accent4>
        <a:srgbClr val="F5ACB8"/>
      </a:accent4>
      <a:accent5>
        <a:srgbClr val="95C11F"/>
      </a:accent5>
      <a:accent6>
        <a:srgbClr val="54565B"/>
      </a:accent6>
      <a:hlink>
        <a:srgbClr val="45AC34"/>
      </a:hlink>
      <a:folHlink>
        <a:srgbClr val="00ADD8"/>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RUBRIK (V) PUNKTER (H)">
  <a:themeElements>
    <a:clrScheme name="RDCs färger">
      <a:dk1>
        <a:sysClr val="windowText" lastClr="000000"/>
      </a:dk1>
      <a:lt1>
        <a:sysClr val="window" lastClr="FFFFFF"/>
      </a:lt1>
      <a:dk2>
        <a:srgbClr val="44546A"/>
      </a:dk2>
      <a:lt2>
        <a:srgbClr val="E7E6E6"/>
      </a:lt2>
      <a:accent1>
        <a:srgbClr val="262626"/>
      </a:accent1>
      <a:accent2>
        <a:srgbClr val="00ADD8"/>
      </a:accent2>
      <a:accent3>
        <a:srgbClr val="45AC34"/>
      </a:accent3>
      <a:accent4>
        <a:srgbClr val="F5ACB8"/>
      </a:accent4>
      <a:accent5>
        <a:srgbClr val="95C11F"/>
      </a:accent5>
      <a:accent6>
        <a:srgbClr val="54565B"/>
      </a:accent6>
      <a:hlink>
        <a:srgbClr val="45AC34"/>
      </a:hlink>
      <a:folHlink>
        <a:srgbClr val="00ADD8"/>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0.xml><?xml version="1.0" encoding="utf-8"?>
<a:theme xmlns:a="http://schemas.openxmlformats.org/drawingml/2006/main" name="6_DIAGRAM">
  <a:themeElements>
    <a:clrScheme name="RDCs färger">
      <a:dk1>
        <a:sysClr val="windowText" lastClr="000000"/>
      </a:dk1>
      <a:lt1>
        <a:sysClr val="window" lastClr="FFFFFF"/>
      </a:lt1>
      <a:dk2>
        <a:srgbClr val="44546A"/>
      </a:dk2>
      <a:lt2>
        <a:srgbClr val="E7E6E6"/>
      </a:lt2>
      <a:accent1>
        <a:srgbClr val="262626"/>
      </a:accent1>
      <a:accent2>
        <a:srgbClr val="00ADD8"/>
      </a:accent2>
      <a:accent3>
        <a:srgbClr val="45AC34"/>
      </a:accent3>
      <a:accent4>
        <a:srgbClr val="F5ACB8"/>
      </a:accent4>
      <a:accent5>
        <a:srgbClr val="95C11F"/>
      </a:accent5>
      <a:accent6>
        <a:srgbClr val="54565B"/>
      </a:accent6>
      <a:hlink>
        <a:srgbClr val="45AC34"/>
      </a:hlink>
      <a:folHlink>
        <a:srgbClr val="00ADD8"/>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1.xml><?xml version="1.0" encoding="utf-8"?>
<a:theme xmlns:a="http://schemas.openxmlformats.org/drawingml/2006/main" name="2_Anpassad formgivning">
  <a:themeElements>
    <a:clrScheme name="RDCs färger">
      <a:dk1>
        <a:sysClr val="windowText" lastClr="000000"/>
      </a:dk1>
      <a:lt1>
        <a:sysClr val="window" lastClr="FFFFFF"/>
      </a:lt1>
      <a:dk2>
        <a:srgbClr val="44546A"/>
      </a:dk2>
      <a:lt2>
        <a:srgbClr val="E7E6E6"/>
      </a:lt2>
      <a:accent1>
        <a:srgbClr val="262626"/>
      </a:accent1>
      <a:accent2>
        <a:srgbClr val="00ADD8"/>
      </a:accent2>
      <a:accent3>
        <a:srgbClr val="45AC34"/>
      </a:accent3>
      <a:accent4>
        <a:srgbClr val="F5ACB8"/>
      </a:accent4>
      <a:accent5>
        <a:srgbClr val="95C11F"/>
      </a:accent5>
      <a:accent6>
        <a:srgbClr val="54565B"/>
      </a:accent6>
      <a:hlink>
        <a:srgbClr val="45AC34"/>
      </a:hlink>
      <a:folHlink>
        <a:srgbClr val="00ADD8"/>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2.xml><?xml version="1.0" encoding="utf-8"?>
<a:theme xmlns:a="http://schemas.openxmlformats.org/drawingml/2006/main" name="1_PUNKTER">
  <a:themeElements>
    <a:clrScheme name="RDCs färger">
      <a:dk1>
        <a:sysClr val="windowText" lastClr="000000"/>
      </a:dk1>
      <a:lt1>
        <a:sysClr val="window" lastClr="FFFFFF"/>
      </a:lt1>
      <a:dk2>
        <a:srgbClr val="44546A"/>
      </a:dk2>
      <a:lt2>
        <a:srgbClr val="E7E6E6"/>
      </a:lt2>
      <a:accent1>
        <a:srgbClr val="262626"/>
      </a:accent1>
      <a:accent2>
        <a:srgbClr val="00ADD8"/>
      </a:accent2>
      <a:accent3>
        <a:srgbClr val="45AC34"/>
      </a:accent3>
      <a:accent4>
        <a:srgbClr val="F5ACB8"/>
      </a:accent4>
      <a:accent5>
        <a:srgbClr val="95C11F"/>
      </a:accent5>
      <a:accent6>
        <a:srgbClr val="54565B"/>
      </a:accent6>
      <a:hlink>
        <a:srgbClr val="45AC34"/>
      </a:hlink>
      <a:folHlink>
        <a:srgbClr val="00ADD8"/>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3.xml><?xml version="1.0" encoding="utf-8"?>
<a:theme xmlns:a="http://schemas.openxmlformats.org/drawingml/2006/main" name="3_DIAGRAM">
  <a:themeElements>
    <a:clrScheme name="RDCs färger">
      <a:dk1>
        <a:sysClr val="windowText" lastClr="000000"/>
      </a:dk1>
      <a:lt1>
        <a:sysClr val="window" lastClr="FFFFFF"/>
      </a:lt1>
      <a:dk2>
        <a:srgbClr val="44546A"/>
      </a:dk2>
      <a:lt2>
        <a:srgbClr val="E7E6E6"/>
      </a:lt2>
      <a:accent1>
        <a:srgbClr val="262626"/>
      </a:accent1>
      <a:accent2>
        <a:srgbClr val="00ADD8"/>
      </a:accent2>
      <a:accent3>
        <a:srgbClr val="45AC34"/>
      </a:accent3>
      <a:accent4>
        <a:srgbClr val="F5ACB8"/>
      </a:accent4>
      <a:accent5>
        <a:srgbClr val="95C11F"/>
      </a:accent5>
      <a:accent6>
        <a:srgbClr val="54565B"/>
      </a:accent6>
      <a:hlink>
        <a:srgbClr val="45AC34"/>
      </a:hlink>
      <a:folHlink>
        <a:srgbClr val="00ADD8"/>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4.xml><?xml version="1.0" encoding="utf-8"?>
<a:theme xmlns:a="http://schemas.openxmlformats.org/drawingml/2006/main" name="RDc • Blå och grå">
  <a:themeElements>
    <a:clrScheme name="RDc_Colors">
      <a:dk1>
        <a:srgbClr val="000000"/>
      </a:dk1>
      <a:lt1>
        <a:srgbClr val="FFFFFF"/>
      </a:lt1>
      <a:dk2>
        <a:srgbClr val="1C2C50"/>
      </a:dk2>
      <a:lt2>
        <a:srgbClr val="F5ACB8"/>
      </a:lt2>
      <a:accent1>
        <a:srgbClr val="F5ACB8"/>
      </a:accent1>
      <a:accent2>
        <a:srgbClr val="54565B"/>
      </a:accent2>
      <a:accent3>
        <a:srgbClr val="00ADD8"/>
      </a:accent3>
      <a:accent4>
        <a:srgbClr val="191919"/>
      </a:accent4>
      <a:accent5>
        <a:srgbClr val="95C11F"/>
      </a:accent5>
      <a:accent6>
        <a:srgbClr val="1C2C50"/>
      </a:accent6>
      <a:hlink>
        <a:srgbClr val="00ADD8"/>
      </a:hlink>
      <a:folHlink>
        <a:srgbClr val="45AC34"/>
      </a:folHlink>
    </a:clrScheme>
    <a:fontScheme name="RDc_Fonts">
      <a:majorFont>
        <a:latin typeface="Calibri"/>
        <a:ea typeface=""/>
        <a:cs typeface=""/>
      </a:majorFont>
      <a:minorFont>
        <a:latin typeface="Calibri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023-02-07 Skiss 01.potx" id="{E49467BE-50C2-438B-8B98-833EA28C7183}" vid="{DE0BC6C7-3209-4318-8014-6F1DC3AD16C4}"/>
    </a:ext>
  </a:extLst>
</a:theme>
</file>

<file path=ppt/theme/theme25.xml><?xml version="1.0" encoding="utf-8"?>
<a:theme xmlns:a="http://schemas.openxmlformats.org/drawingml/2006/main" name="6_Anpassad formgivning">
  <a:themeElements>
    <a:clrScheme name="RDCs färger">
      <a:dk1>
        <a:sysClr val="windowText" lastClr="000000"/>
      </a:dk1>
      <a:lt1>
        <a:sysClr val="window" lastClr="FFFFFF"/>
      </a:lt1>
      <a:dk2>
        <a:srgbClr val="44546A"/>
      </a:dk2>
      <a:lt2>
        <a:srgbClr val="E7E6E6"/>
      </a:lt2>
      <a:accent1>
        <a:srgbClr val="262626"/>
      </a:accent1>
      <a:accent2>
        <a:srgbClr val="00ADD8"/>
      </a:accent2>
      <a:accent3>
        <a:srgbClr val="45AC34"/>
      </a:accent3>
      <a:accent4>
        <a:srgbClr val="F5ACB8"/>
      </a:accent4>
      <a:accent5>
        <a:srgbClr val="95C11F"/>
      </a:accent5>
      <a:accent6>
        <a:srgbClr val="54565B"/>
      </a:accent6>
      <a:hlink>
        <a:srgbClr val="45AC34"/>
      </a:hlink>
      <a:folHlink>
        <a:srgbClr val="00ADD8"/>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6.xml><?xml version="1.0" encoding="utf-8"?>
<a:theme xmlns:a="http://schemas.openxmlformats.org/drawingml/2006/main" name="7_Anpassad formgivning">
  <a:themeElements>
    <a:clrScheme name="RDCs färger">
      <a:dk1>
        <a:sysClr val="windowText" lastClr="000000"/>
      </a:dk1>
      <a:lt1>
        <a:sysClr val="window" lastClr="FFFFFF"/>
      </a:lt1>
      <a:dk2>
        <a:srgbClr val="44546A"/>
      </a:dk2>
      <a:lt2>
        <a:srgbClr val="E7E6E6"/>
      </a:lt2>
      <a:accent1>
        <a:srgbClr val="262626"/>
      </a:accent1>
      <a:accent2>
        <a:srgbClr val="00ADD8"/>
      </a:accent2>
      <a:accent3>
        <a:srgbClr val="45AC34"/>
      </a:accent3>
      <a:accent4>
        <a:srgbClr val="F5ACB8"/>
      </a:accent4>
      <a:accent5>
        <a:srgbClr val="95C11F"/>
      </a:accent5>
      <a:accent6>
        <a:srgbClr val="54565B"/>
      </a:accent6>
      <a:hlink>
        <a:srgbClr val="45AC34"/>
      </a:hlink>
      <a:folHlink>
        <a:srgbClr val="00ADD8"/>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7.xml><?xml version="1.0" encoding="utf-8"?>
<a:theme xmlns:a="http://schemas.openxmlformats.org/drawingml/2006/main" name="8_Anpassad formgivning">
  <a:themeElements>
    <a:clrScheme name="RDCs färger">
      <a:dk1>
        <a:sysClr val="windowText" lastClr="000000"/>
      </a:dk1>
      <a:lt1>
        <a:sysClr val="window" lastClr="FFFFFF"/>
      </a:lt1>
      <a:dk2>
        <a:srgbClr val="44546A"/>
      </a:dk2>
      <a:lt2>
        <a:srgbClr val="E7E6E6"/>
      </a:lt2>
      <a:accent1>
        <a:srgbClr val="262626"/>
      </a:accent1>
      <a:accent2>
        <a:srgbClr val="00ADD8"/>
      </a:accent2>
      <a:accent3>
        <a:srgbClr val="45AC34"/>
      </a:accent3>
      <a:accent4>
        <a:srgbClr val="F5ACB8"/>
      </a:accent4>
      <a:accent5>
        <a:srgbClr val="95C11F"/>
      </a:accent5>
      <a:accent6>
        <a:srgbClr val="54565B"/>
      </a:accent6>
      <a:hlink>
        <a:srgbClr val="45AC34"/>
      </a:hlink>
      <a:folHlink>
        <a:srgbClr val="00ADD8"/>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8.xml><?xml version="1.0" encoding="utf-8"?>
<a:theme xmlns:a="http://schemas.openxmlformats.org/drawingml/2006/main" name="5_FOTO STORT">
  <a:themeElements>
    <a:clrScheme name="RDCs färger">
      <a:dk1>
        <a:sysClr val="windowText" lastClr="000000"/>
      </a:dk1>
      <a:lt1>
        <a:sysClr val="window" lastClr="FFFFFF"/>
      </a:lt1>
      <a:dk2>
        <a:srgbClr val="44546A"/>
      </a:dk2>
      <a:lt2>
        <a:srgbClr val="E7E6E6"/>
      </a:lt2>
      <a:accent1>
        <a:srgbClr val="262626"/>
      </a:accent1>
      <a:accent2>
        <a:srgbClr val="00ADD8"/>
      </a:accent2>
      <a:accent3>
        <a:srgbClr val="45AC34"/>
      </a:accent3>
      <a:accent4>
        <a:srgbClr val="F5ACB8"/>
      </a:accent4>
      <a:accent5>
        <a:srgbClr val="95C11F"/>
      </a:accent5>
      <a:accent6>
        <a:srgbClr val="54565B"/>
      </a:accent6>
      <a:hlink>
        <a:srgbClr val="45AC34"/>
      </a:hlink>
      <a:folHlink>
        <a:srgbClr val="00ADD8"/>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9.xml><?xml version="1.0" encoding="utf-8"?>
<a:theme xmlns:a="http://schemas.openxmlformats.org/drawingml/2006/main" name="1_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Reflektion">
      <a:fillStyleLst>
        <a:solidFill>
          <a:schemeClr val="phClr"/>
        </a:solidFill>
        <a:gradFill rotWithShape="1">
          <a:gsLst>
            <a:gs pos="0">
              <a:schemeClr val="phClr">
                <a:tint val="50000"/>
                <a:alpha val="100000"/>
                <a:satMod val="140000"/>
                <a:lumMod val="105000"/>
              </a:schemeClr>
            </a:gs>
            <a:gs pos="41000">
              <a:schemeClr val="phClr">
                <a:tint val="57000"/>
                <a:satMod val="160000"/>
                <a:lumMod val="99000"/>
              </a:schemeClr>
            </a:gs>
            <a:gs pos="100000">
              <a:schemeClr val="phClr">
                <a:tint val="80000"/>
                <a:satMod val="180000"/>
                <a:lumMod val="104000"/>
              </a:schemeClr>
            </a:gs>
          </a:gsLst>
          <a:lin ang="5400000" scaled="1"/>
        </a:gradFill>
        <a:gradFill rotWithShape="1">
          <a:gsLst>
            <a:gs pos="0">
              <a:schemeClr val="phClr">
                <a:tint val="97000"/>
                <a:satMod val="115000"/>
                <a:lumMod val="114000"/>
              </a:schemeClr>
            </a:gs>
            <a:gs pos="60000">
              <a:schemeClr val="phClr">
                <a:tint val="100000"/>
                <a:shade val="96000"/>
                <a:satMod val="100000"/>
                <a:lumMod val="108000"/>
              </a:schemeClr>
            </a:gs>
            <a:gs pos="100000">
              <a:schemeClr val="phClr">
                <a:shade val="91000"/>
                <a:satMod val="100000"/>
              </a:schemeClr>
            </a:gs>
          </a:gsLst>
          <a:lin ang="5400000" scaled="0"/>
        </a:gradFill>
      </a:fillStyleLst>
      <a:lnStyleLst>
        <a:ln w="12700" cap="flat" cmpd="sng" algn="ctr">
          <a:solidFill>
            <a:schemeClr val="phClr"/>
          </a:solidFill>
          <a:prstDash val="solid"/>
        </a:ln>
        <a:ln w="19050" cap="flat" cmpd="sng" algn="ctr">
          <a:solidFill>
            <a:schemeClr val="phClr"/>
          </a:solidFill>
          <a:prstDash val="solid"/>
        </a:ln>
        <a:ln w="28575" cap="flat" cmpd="sng" algn="ctr">
          <a:solidFill>
            <a:schemeClr val="phClr"/>
          </a:solidFill>
          <a:prstDash val="solid"/>
        </a:ln>
      </a:lnStyleLst>
      <a:effectStyleLst>
        <a:effectStyle>
          <a:effectLst>
            <a:outerShdw blurRad="38100" dist="25400" dir="5400000" rotWithShape="0">
              <a:srgbClr val="000000">
                <a:alpha val="28000"/>
              </a:srgbClr>
            </a:outerShdw>
          </a:effectLst>
        </a:effectStyle>
        <a:effectStyle>
          <a:effectLst>
            <a:outerShdw blurRad="50800" dist="31750" dir="5400000" sy="98000" rotWithShape="0">
              <a:srgbClr val="000000">
                <a:alpha val="47000"/>
              </a:srgbClr>
            </a:outerShdw>
          </a:effectLst>
          <a:scene3d>
            <a:camera prst="orthographicFront">
              <a:rot lat="0" lon="0" rev="0"/>
            </a:camera>
            <a:lightRig rig="twoPt" dir="t">
              <a:rot lat="0" lon="0" rev="4800000"/>
            </a:lightRig>
          </a:scene3d>
          <a:sp3d prstMaterial="matte">
            <a:bevelT w="25400" h="44450"/>
          </a:sp3d>
        </a:effectStyle>
        <a:effectStyle>
          <a:effectLst>
            <a:reflection blurRad="25400" stA="32000" endPos="28000" dist="8889" dir="5400000" sy="-100000" rotWithShape="0"/>
          </a:effectLst>
          <a:scene3d>
            <a:camera prst="orthographicFront">
              <a:rot lat="0" lon="0" rev="0"/>
            </a:camera>
            <a:lightRig rig="threePt" dir="t">
              <a:rot lat="0" lon="0" rev="4800000"/>
            </a:lightRig>
          </a:scene3d>
          <a:sp3d>
            <a:bevelT w="50800" h="25400"/>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JÄMFÖRANDE LISTOR">
  <a:themeElements>
    <a:clrScheme name="RDCs färger">
      <a:dk1>
        <a:sysClr val="windowText" lastClr="000000"/>
      </a:dk1>
      <a:lt1>
        <a:sysClr val="window" lastClr="FFFFFF"/>
      </a:lt1>
      <a:dk2>
        <a:srgbClr val="44546A"/>
      </a:dk2>
      <a:lt2>
        <a:srgbClr val="E7E6E6"/>
      </a:lt2>
      <a:accent1>
        <a:srgbClr val="262626"/>
      </a:accent1>
      <a:accent2>
        <a:srgbClr val="00ADD8"/>
      </a:accent2>
      <a:accent3>
        <a:srgbClr val="45AC34"/>
      </a:accent3>
      <a:accent4>
        <a:srgbClr val="F5ACB8"/>
      </a:accent4>
      <a:accent5>
        <a:srgbClr val="95C11F"/>
      </a:accent5>
      <a:accent6>
        <a:srgbClr val="54565B"/>
      </a:accent6>
      <a:hlink>
        <a:srgbClr val="45AC34"/>
      </a:hlink>
      <a:folHlink>
        <a:srgbClr val="00ADD8"/>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0.xml><?xml version="1.0" encoding="utf-8"?>
<a:theme xmlns:a="http://schemas.openxmlformats.org/drawingml/2006/main" name="2_RDc • Blå och grå">
  <a:themeElements>
    <a:clrScheme name="RDc_Colors">
      <a:dk1>
        <a:srgbClr val="000000"/>
      </a:dk1>
      <a:lt1>
        <a:srgbClr val="FFFFFF"/>
      </a:lt1>
      <a:dk2>
        <a:srgbClr val="1C2C50"/>
      </a:dk2>
      <a:lt2>
        <a:srgbClr val="F5ACB8"/>
      </a:lt2>
      <a:accent1>
        <a:srgbClr val="F5ACB8"/>
      </a:accent1>
      <a:accent2>
        <a:srgbClr val="54565B"/>
      </a:accent2>
      <a:accent3>
        <a:srgbClr val="00ADD8"/>
      </a:accent3>
      <a:accent4>
        <a:srgbClr val="191919"/>
      </a:accent4>
      <a:accent5>
        <a:srgbClr val="95C11F"/>
      </a:accent5>
      <a:accent6>
        <a:srgbClr val="1C2C50"/>
      </a:accent6>
      <a:hlink>
        <a:srgbClr val="00ADD8"/>
      </a:hlink>
      <a:folHlink>
        <a:srgbClr val="45AC34"/>
      </a:folHlink>
    </a:clrScheme>
    <a:fontScheme name="RDc_Fonts">
      <a:majorFont>
        <a:latin typeface="Calibri"/>
        <a:ea typeface=""/>
        <a:cs typeface=""/>
      </a:majorFont>
      <a:minorFont>
        <a:latin typeface="Calibri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023-02-07 Skiss 01.potx" id="{E49467BE-50C2-438B-8B98-833EA28C7183}" vid="{DE0BC6C7-3209-4318-8014-6F1DC3AD16C4}"/>
    </a:ext>
  </a:extLst>
</a:theme>
</file>

<file path=ppt/theme/theme31.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AVSNITTSINDELARE HJÄRTA">
  <a:themeElements>
    <a:clrScheme name="RDCs färger">
      <a:dk1>
        <a:sysClr val="windowText" lastClr="000000"/>
      </a:dk1>
      <a:lt1>
        <a:sysClr val="window" lastClr="FFFFFF"/>
      </a:lt1>
      <a:dk2>
        <a:srgbClr val="44546A"/>
      </a:dk2>
      <a:lt2>
        <a:srgbClr val="E7E6E6"/>
      </a:lt2>
      <a:accent1>
        <a:srgbClr val="262626"/>
      </a:accent1>
      <a:accent2>
        <a:srgbClr val="00ADD8"/>
      </a:accent2>
      <a:accent3>
        <a:srgbClr val="45AC34"/>
      </a:accent3>
      <a:accent4>
        <a:srgbClr val="F5ACB8"/>
      </a:accent4>
      <a:accent5>
        <a:srgbClr val="95C11F"/>
      </a:accent5>
      <a:accent6>
        <a:srgbClr val="54565B"/>
      </a:accent6>
      <a:hlink>
        <a:srgbClr val="45AC34"/>
      </a:hlink>
      <a:folHlink>
        <a:srgbClr val="00ADD8"/>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AVSNITTSINDELARE LUNGA">
  <a:themeElements>
    <a:clrScheme name="RDCs färger">
      <a:dk1>
        <a:sysClr val="windowText" lastClr="000000"/>
      </a:dk1>
      <a:lt1>
        <a:sysClr val="window" lastClr="FFFFFF"/>
      </a:lt1>
      <a:dk2>
        <a:srgbClr val="44546A"/>
      </a:dk2>
      <a:lt2>
        <a:srgbClr val="E7E6E6"/>
      </a:lt2>
      <a:accent1>
        <a:srgbClr val="262626"/>
      </a:accent1>
      <a:accent2>
        <a:srgbClr val="00ADD8"/>
      </a:accent2>
      <a:accent3>
        <a:srgbClr val="45AC34"/>
      </a:accent3>
      <a:accent4>
        <a:srgbClr val="F5ACB8"/>
      </a:accent4>
      <a:accent5>
        <a:srgbClr val="95C11F"/>
      </a:accent5>
      <a:accent6>
        <a:srgbClr val="54565B"/>
      </a:accent6>
      <a:hlink>
        <a:srgbClr val="45AC34"/>
      </a:hlink>
      <a:folHlink>
        <a:srgbClr val="00ADD8"/>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AVSNITTSINDELARE NJURAR">
  <a:themeElements>
    <a:clrScheme name="RDCs färger">
      <a:dk1>
        <a:sysClr val="windowText" lastClr="000000"/>
      </a:dk1>
      <a:lt1>
        <a:sysClr val="window" lastClr="FFFFFF"/>
      </a:lt1>
      <a:dk2>
        <a:srgbClr val="44546A"/>
      </a:dk2>
      <a:lt2>
        <a:srgbClr val="E7E6E6"/>
      </a:lt2>
      <a:accent1>
        <a:srgbClr val="262626"/>
      </a:accent1>
      <a:accent2>
        <a:srgbClr val="00ADD8"/>
      </a:accent2>
      <a:accent3>
        <a:srgbClr val="45AC34"/>
      </a:accent3>
      <a:accent4>
        <a:srgbClr val="F5ACB8"/>
      </a:accent4>
      <a:accent5>
        <a:srgbClr val="95C11F"/>
      </a:accent5>
      <a:accent6>
        <a:srgbClr val="54565B"/>
      </a:accent6>
      <a:hlink>
        <a:srgbClr val="45AC34"/>
      </a:hlink>
      <a:folHlink>
        <a:srgbClr val="00ADD8"/>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FOTO STORT">
  <a:themeElements>
    <a:clrScheme name="RDCs färger">
      <a:dk1>
        <a:sysClr val="windowText" lastClr="000000"/>
      </a:dk1>
      <a:lt1>
        <a:sysClr val="window" lastClr="FFFFFF"/>
      </a:lt1>
      <a:dk2>
        <a:srgbClr val="44546A"/>
      </a:dk2>
      <a:lt2>
        <a:srgbClr val="E7E6E6"/>
      </a:lt2>
      <a:accent1>
        <a:srgbClr val="262626"/>
      </a:accent1>
      <a:accent2>
        <a:srgbClr val="00ADD8"/>
      </a:accent2>
      <a:accent3>
        <a:srgbClr val="45AC34"/>
      </a:accent3>
      <a:accent4>
        <a:srgbClr val="F5ACB8"/>
      </a:accent4>
      <a:accent5>
        <a:srgbClr val="95C11F"/>
      </a:accent5>
      <a:accent6>
        <a:srgbClr val="54565B"/>
      </a:accent6>
      <a:hlink>
        <a:srgbClr val="45AC34"/>
      </a:hlink>
      <a:folHlink>
        <a:srgbClr val="00ADD8"/>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RUBRIK (V) IKON/BILD (H)">
  <a:themeElements>
    <a:clrScheme name="RDCs färger">
      <a:dk1>
        <a:sysClr val="windowText" lastClr="000000"/>
      </a:dk1>
      <a:lt1>
        <a:sysClr val="window" lastClr="FFFFFF"/>
      </a:lt1>
      <a:dk2>
        <a:srgbClr val="44546A"/>
      </a:dk2>
      <a:lt2>
        <a:srgbClr val="E7E6E6"/>
      </a:lt2>
      <a:accent1>
        <a:srgbClr val="262626"/>
      </a:accent1>
      <a:accent2>
        <a:srgbClr val="00ADD8"/>
      </a:accent2>
      <a:accent3>
        <a:srgbClr val="45AC34"/>
      </a:accent3>
      <a:accent4>
        <a:srgbClr val="F5ACB8"/>
      </a:accent4>
      <a:accent5>
        <a:srgbClr val="95C11F"/>
      </a:accent5>
      <a:accent6>
        <a:srgbClr val="54565B"/>
      </a:accent6>
      <a:hlink>
        <a:srgbClr val="45AC34"/>
      </a:hlink>
      <a:folHlink>
        <a:srgbClr val="00ADD8"/>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RUBRIKBILD">
  <a:themeElements>
    <a:clrScheme name="RDCs färger">
      <a:dk1>
        <a:sysClr val="windowText" lastClr="000000"/>
      </a:dk1>
      <a:lt1>
        <a:sysClr val="window" lastClr="FFFFFF"/>
      </a:lt1>
      <a:dk2>
        <a:srgbClr val="44546A"/>
      </a:dk2>
      <a:lt2>
        <a:srgbClr val="E7E6E6"/>
      </a:lt2>
      <a:accent1>
        <a:srgbClr val="262626"/>
      </a:accent1>
      <a:accent2>
        <a:srgbClr val="00ADD8"/>
      </a:accent2>
      <a:accent3>
        <a:srgbClr val="45AC34"/>
      </a:accent3>
      <a:accent4>
        <a:srgbClr val="F5ACB8"/>
      </a:accent4>
      <a:accent5>
        <a:srgbClr val="95C11F"/>
      </a:accent5>
      <a:accent6>
        <a:srgbClr val="54565B"/>
      </a:accent6>
      <a:hlink>
        <a:srgbClr val="45AC34"/>
      </a:hlink>
      <a:folHlink>
        <a:srgbClr val="00ADD8"/>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rdc">
    <a:dk1>
      <a:srgbClr val="000000"/>
    </a:dk1>
    <a:lt1>
      <a:srgbClr val="FFFFFF"/>
    </a:lt1>
    <a:dk2>
      <a:srgbClr val="44546A"/>
    </a:dk2>
    <a:lt2>
      <a:srgbClr val="E7E6E6"/>
    </a:lt2>
    <a:accent1>
      <a:srgbClr val="F5ACB8"/>
    </a:accent1>
    <a:accent2>
      <a:srgbClr val="00ADD8"/>
    </a:accent2>
    <a:accent3>
      <a:srgbClr val="45AC34"/>
    </a:accent3>
    <a:accent4>
      <a:srgbClr val="95C11F"/>
    </a:accent4>
    <a:accent5>
      <a:srgbClr val="54565B"/>
    </a:accent5>
    <a:accent6>
      <a:srgbClr val="D0CECE"/>
    </a:accent6>
    <a:hlink>
      <a:srgbClr val="45AC34"/>
    </a:hlink>
    <a:folHlink>
      <a:srgbClr val="00ADD8"/>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activity xmlns="269f3ba9-f5b2-4163-b6e7-9ee9e1314a5c"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kument" ma:contentTypeID="0x010100BE0364020408AD45841B8CE6BA318243" ma:contentTypeVersion="16" ma:contentTypeDescription="Skapa ett nytt dokument." ma:contentTypeScope="" ma:versionID="d3fa3edf16d02a088b4cbf86ab2c2fa3">
  <xsd:schema xmlns:xsd="http://www.w3.org/2001/XMLSchema" xmlns:xs="http://www.w3.org/2001/XMLSchema" xmlns:p="http://schemas.microsoft.com/office/2006/metadata/properties" xmlns:ns3="8a1dde71-5e8f-4501-bf67-5fdb045c5dd8" xmlns:ns4="269f3ba9-f5b2-4163-b6e7-9ee9e1314a5c" targetNamespace="http://schemas.microsoft.com/office/2006/metadata/properties" ma:root="true" ma:fieldsID="23e13bd369342fcc23f8dce25e46c80c" ns3:_="" ns4:_="">
    <xsd:import namespace="8a1dde71-5e8f-4501-bf67-5fdb045c5dd8"/>
    <xsd:import namespace="269f3ba9-f5b2-4163-b6e7-9ee9e1314a5c"/>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Tags" minOccurs="0"/>
                <xsd:element ref="ns4:MediaServiceGenerationTime" minOccurs="0"/>
                <xsd:element ref="ns4:MediaServiceEventHashCode" minOccurs="0"/>
                <xsd:element ref="ns4:MediaServiceOCR" minOccurs="0"/>
                <xsd:element ref="ns4:MediaServiceDateTaken" minOccurs="0"/>
                <xsd:element ref="ns4:MediaServiceAutoKeyPoints" minOccurs="0"/>
                <xsd:element ref="ns4:MediaServiceKeyPoints" minOccurs="0"/>
                <xsd:element ref="ns4:MediaServiceLocation" minOccurs="0"/>
                <xsd:element ref="ns4:MediaLengthInSeconds" minOccurs="0"/>
                <xsd:element ref="ns4:_activity" minOccurs="0"/>
                <xsd:element ref="ns4: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a1dde71-5e8f-4501-bf67-5fdb045c5dd8" elementFormDefault="qualified">
    <xsd:import namespace="http://schemas.microsoft.com/office/2006/documentManagement/types"/>
    <xsd:import namespace="http://schemas.microsoft.com/office/infopath/2007/PartnerControls"/>
    <xsd:element name="SharedWithUsers" ma:index="8" nillable="true" ma:displayName="Dela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Delat med information" ma:internalName="SharedWithDetails" ma:readOnly="true">
      <xsd:simpleType>
        <xsd:restriction base="dms:Note">
          <xsd:maxLength value="255"/>
        </xsd:restriction>
      </xsd:simpleType>
    </xsd:element>
    <xsd:element name="SharingHintHash" ma:index="10" nillable="true" ma:displayName="Delar tips,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69f3ba9-f5b2-4163-b6e7-9ee9e1314a5c"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DateTaken" ma:index="17" nillable="true" ma:displayName="MediaServiceDateTaken" ma:hidden="true" ma:internalName="MediaServiceDateTake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ServiceLocation" ma:index="20" nillable="true" ma:displayName="Location" ma:internalName="MediaServiceLocation" ma:readOnly="true">
      <xsd:simpleType>
        <xsd:restriction base="dms:Text"/>
      </xsd:simpleType>
    </xsd:element>
    <xsd:element name="MediaLengthInSeconds" ma:index="21" nillable="true" ma:displayName="Length (seconds)" ma:internalName="MediaLengthInSeconds" ma:readOnly="true">
      <xsd:simpleType>
        <xsd:restriction base="dms:Unknown"/>
      </xsd:simpleType>
    </xsd:element>
    <xsd:element name="_activity" ma:index="22" nillable="true" ma:displayName="_activity" ma:hidden="true" ma:internalName="_activity">
      <xsd:simpleType>
        <xsd:restriction base="dms:Note"/>
      </xsd:simple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ehållstyp"/>
        <xsd:element ref="dc:title" minOccurs="0" maxOccurs="1" ma:index="4" ma:displayName="Rubrik"/>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276B877-98FE-47C3-A15C-32D6AF860361}">
  <ds:schemaRefs>
    <ds:schemaRef ds:uri="http://purl.org/dc/elements/1.1/"/>
    <ds:schemaRef ds:uri="8a1dde71-5e8f-4501-bf67-5fdb045c5dd8"/>
    <ds:schemaRef ds:uri="http://schemas.microsoft.com/office/2006/documentManagement/types"/>
    <ds:schemaRef ds:uri="http://schemas.openxmlformats.org/package/2006/metadata/core-properties"/>
    <ds:schemaRef ds:uri="http://purl.org/dc/terms/"/>
    <ds:schemaRef ds:uri="http://schemas.microsoft.com/office/infopath/2007/PartnerControls"/>
    <ds:schemaRef ds:uri="http://purl.org/dc/dcmitype/"/>
    <ds:schemaRef ds:uri="http://schemas.microsoft.com/office/2006/metadata/properties"/>
    <ds:schemaRef ds:uri="269f3ba9-f5b2-4163-b6e7-9ee9e1314a5c"/>
    <ds:schemaRef ds:uri="http://www.w3.org/XML/1998/namespace"/>
  </ds:schemaRefs>
</ds:datastoreItem>
</file>

<file path=customXml/itemProps2.xml><?xml version="1.0" encoding="utf-8"?>
<ds:datastoreItem xmlns:ds="http://schemas.openxmlformats.org/officeDocument/2006/customXml" ds:itemID="{F42C9D81-CDEE-42A5-A100-D002B8444607}">
  <ds:schemaRefs>
    <ds:schemaRef ds:uri="http://schemas.microsoft.com/sharepoint/v3/contenttype/forms"/>
  </ds:schemaRefs>
</ds:datastoreItem>
</file>

<file path=customXml/itemProps3.xml><?xml version="1.0" encoding="utf-8"?>
<ds:datastoreItem xmlns:ds="http://schemas.openxmlformats.org/officeDocument/2006/customXml" ds:itemID="{AF132C8A-AC5F-468E-BDD0-0C8893AE432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a1dde71-5e8f-4501-bf67-5fdb045c5dd8"/>
    <ds:schemaRef ds:uri="269f3ba9-f5b2-4163-b6e7-9ee9e1314a5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6160</TotalTime>
  <Words>6087</Words>
  <Application>Microsoft Office PowerPoint</Application>
  <PresentationFormat>Bredbild</PresentationFormat>
  <Paragraphs>613</Paragraphs>
  <Slides>69</Slides>
  <Notes>69</Notes>
  <HiddenSlides>0</HiddenSlides>
  <MMClips>0</MMClips>
  <ScaleCrop>false</ScaleCrop>
  <HeadingPairs>
    <vt:vector size="8" baseType="variant">
      <vt:variant>
        <vt:lpstr>Använt teckensnitt</vt:lpstr>
      </vt:variant>
      <vt:variant>
        <vt:i4>15</vt:i4>
      </vt:variant>
      <vt:variant>
        <vt:lpstr>Tema</vt:lpstr>
      </vt:variant>
      <vt:variant>
        <vt:i4>30</vt:i4>
      </vt:variant>
      <vt:variant>
        <vt:lpstr>Serverprogram för OLE-inbäddning</vt:lpstr>
      </vt:variant>
      <vt:variant>
        <vt:i4>0</vt:i4>
      </vt:variant>
      <vt:variant>
        <vt:lpstr>Bildrubriker</vt:lpstr>
      </vt:variant>
      <vt:variant>
        <vt:i4>69</vt:i4>
      </vt:variant>
    </vt:vector>
  </HeadingPairs>
  <TitlesOfParts>
    <vt:vector size="114" baseType="lpstr">
      <vt:lpstr>Arial</vt:lpstr>
      <vt:lpstr>Arial,Sans-Serif</vt:lpstr>
      <vt:lpstr>Bahnschrift SemiLight SemiConde</vt:lpstr>
      <vt:lpstr>Bookman Old Style</vt:lpstr>
      <vt:lpstr>Calibri</vt:lpstr>
      <vt:lpstr>Calibri Light</vt:lpstr>
      <vt:lpstr>Calibri,Sans-Serif</vt:lpstr>
      <vt:lpstr>Franklin Gothic Medium Cond</vt:lpstr>
      <vt:lpstr>Libre Franklin</vt:lpstr>
      <vt:lpstr>Lucida Calligraphy</vt:lpstr>
      <vt:lpstr>Times New Roman</vt:lpstr>
      <vt:lpstr>Trebuchet MS</vt:lpstr>
      <vt:lpstr>Verdana</vt:lpstr>
      <vt:lpstr>Wingdings</vt:lpstr>
      <vt:lpstr>Wingdings 2</vt:lpstr>
      <vt:lpstr>FÖRSÄTTSBILDER</vt:lpstr>
      <vt:lpstr>RUBRIK (V) PUNKTER (H)</vt:lpstr>
      <vt:lpstr>JÄMFÖRANDE LISTOR</vt:lpstr>
      <vt:lpstr>AVSNITTSINDELARE HJÄRTA</vt:lpstr>
      <vt:lpstr>AVSNITTSINDELARE LUNGA</vt:lpstr>
      <vt:lpstr>AVSNITTSINDELARE NJURAR</vt:lpstr>
      <vt:lpstr>FOTO STORT</vt:lpstr>
      <vt:lpstr>RUBRIK (V) IKON/BILD (H)</vt:lpstr>
      <vt:lpstr>RUBRIKBILD</vt:lpstr>
      <vt:lpstr>TEXTBILD</vt:lpstr>
      <vt:lpstr>RUBRIK OCH PUNKTER</vt:lpstr>
      <vt:lpstr>Anpassad formgivning</vt:lpstr>
      <vt:lpstr>4_FOTO STORT</vt:lpstr>
      <vt:lpstr>HDOfficeLightV0</vt:lpstr>
      <vt:lpstr>TOM BILD</vt:lpstr>
      <vt:lpstr>RDc • Grå och blå</vt:lpstr>
      <vt:lpstr>1_RDc • Grå och blå</vt:lpstr>
      <vt:lpstr>TEXT (V) - FOTO (H)</vt:lpstr>
      <vt:lpstr>1_TOM BILD</vt:lpstr>
      <vt:lpstr>6_DIAGRAM</vt:lpstr>
      <vt:lpstr>2_Anpassad formgivning</vt:lpstr>
      <vt:lpstr>1_PUNKTER</vt:lpstr>
      <vt:lpstr>3_DIAGRAM</vt:lpstr>
      <vt:lpstr>RDc • Blå och grå</vt:lpstr>
      <vt:lpstr>6_Anpassad formgivning</vt:lpstr>
      <vt:lpstr>7_Anpassad formgivning</vt:lpstr>
      <vt:lpstr>8_Anpassad formgivning</vt:lpstr>
      <vt:lpstr>5_FOTO STORT</vt:lpstr>
      <vt:lpstr>1_Office-tema</vt:lpstr>
      <vt:lpstr>2_RDc • Blå och grå</vt:lpstr>
      <vt:lpstr>PowerPoint-presentation</vt:lpstr>
      <vt:lpstr>PowerPoint-presentation</vt:lpstr>
      <vt:lpstr>PowerPoint-presentation</vt:lpstr>
      <vt:lpstr>Utan  donation  ingen  transplantation</vt:lpstr>
      <vt:lpstr>PowerPoint-presentation</vt:lpstr>
      <vt:lpstr>PowerPoint-presentation</vt:lpstr>
      <vt:lpstr>PowerPoint-presentation</vt:lpstr>
      <vt:lpstr>PowerPoint-presentation</vt:lpstr>
      <vt:lpstr>Vad kan vi donera?</vt:lpstr>
      <vt:lpstr>Just nu står 700 personer på väntelistan i Sverige</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Dödsorsaker donatorer  i Stockholm &amp; Gotland samt Mellansverige 2010-2024 </vt:lpstr>
      <vt:lpstr>Antal donatorer i Sverige</vt:lpstr>
      <vt:lpstr>Antal donatorer i sjukvårdsregion Stockholm-Gotland</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DBD Donation after brain death  eller på svenska Donation efter död orsakad av primär hjärnskada</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Scandiatransplant</vt:lpstr>
      <vt:lpstr>PowerPoint-presentation</vt:lpstr>
      <vt:lpstr>PowerPoint-presentation</vt:lpstr>
      <vt:lpstr>PowerPoint-presentation</vt:lpstr>
      <vt:lpstr>PowerPoint-presentation</vt:lpstr>
      <vt:lpstr>Den medicinska behandlingen av DBD-donatorn </vt:lpstr>
      <vt:lpstr>PowerPoint-presentation</vt:lpstr>
      <vt:lpstr>PowerPoint-presentation</vt:lpstr>
      <vt:lpstr>PowerPoint-presentation</vt:lpstr>
      <vt:lpstr>PowerPoint-presentation</vt:lpstr>
      <vt:lpstr>PowerPoint-presentation</vt:lpstr>
      <vt:lpstr>                    Vävnader som kan doneras</vt:lpstr>
      <vt:lpstr>PowerPoint-presentation</vt:lpstr>
      <vt:lpstr>PowerPoint-presentation</vt:lpstr>
      <vt:lpstr>PowerPoint-presentation</vt:lpstr>
      <vt:lpstr>PowerPoint-presentation</vt:lpstr>
      <vt:lpstr>Positiv utveckling kring vävnadsdonation i regionen</vt:lpstr>
      <vt:lpstr>PowerPoint-presentation</vt:lpstr>
      <vt:lpstr>PowerPoint-presentation</vt:lpstr>
      <vt:lpstr>För mer information:</vt:lpstr>
      <vt:lpstr>PowerPoint-presentation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PowerPoint-presentation</dc:title>
  <dc:creator>Linda Gyllström Krekula</dc:creator>
  <cp:lastModifiedBy>Linda Gyllström Krekula</cp:lastModifiedBy>
  <cp:revision>159</cp:revision>
  <cp:lastPrinted>2023-10-05T14:14:00Z</cp:lastPrinted>
  <dcterms:created xsi:type="dcterms:W3CDTF">2020-06-04T07:02:12Z</dcterms:created>
  <dcterms:modified xsi:type="dcterms:W3CDTF">2025-03-11T14:53:01Z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0x010100BE0364020408AD45841B8CE6BA318243</vt:lpwstr>
  </property>
  <property fmtid="{D5CDD505-2E9C-101B-9397-08002B2CF9AE}" pid="3" name="MediaServiceImageTags">
    <vt:lpwstr/>
  </property>
</Properties>
</file>